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5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Archipelago – An Open FPGA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Hao</a:t>
            </a:r>
            <a:r>
              <a:rPr lang="en-US" dirty="0" smtClean="0"/>
              <a:t> Jun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Box Design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407"/>
            <a:ext cx="8229600" cy="409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5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Box Design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3158"/>
            <a:ext cx="8229600" cy="31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02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2281"/>
            <a:ext cx="8229600" cy="26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1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CLB and XBAR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LUTs are grouped into CLB (Configuration Logic Block)</a:t>
            </a:r>
          </a:p>
          <a:p>
            <a:endParaRPr lang="en-US" dirty="0"/>
          </a:p>
          <a:p>
            <a:r>
              <a:rPr lang="en-US" dirty="0" smtClean="0"/>
              <a:t>XBAR combines output of CLB, output of CB (Connection Box) into CLB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0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47" y="1935163"/>
            <a:ext cx="461330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24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Frame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2663031"/>
            <a:ext cx="6353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7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OpenFPGA</a:t>
            </a:r>
            <a:r>
              <a:rPr lang="en-US" dirty="0" smtClean="0"/>
              <a:t> Tool 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52" y="1935163"/>
            <a:ext cx="368569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69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VTR Flow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7" y="1935163"/>
            <a:ext cx="275116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05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FPGA Generation and </a:t>
            </a:r>
            <a:r>
              <a:rPr lang="en-US" dirty="0" err="1"/>
              <a:t>Bitstream</a:t>
            </a:r>
            <a:r>
              <a:rPr lang="en-US" dirty="0"/>
              <a:t> Generation Flow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91" y="1935163"/>
            <a:ext cx="549041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4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Programmable Gate Array (FPGA)</a:t>
            </a:r>
          </a:p>
          <a:p>
            <a:endParaRPr lang="en-US" dirty="0" smtClean="0"/>
          </a:p>
          <a:p>
            <a:r>
              <a:rPr lang="en-US" dirty="0" smtClean="0"/>
              <a:t>Archipelago – </a:t>
            </a:r>
            <a:r>
              <a:rPr lang="en-US" dirty="0" err="1" smtClean="0"/>
              <a:t>OpenFPGA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RTL Generation to </a:t>
            </a:r>
            <a:r>
              <a:rPr lang="en-US" dirty="0" err="1" smtClean="0"/>
              <a:t>Bitstream</a:t>
            </a:r>
            <a:r>
              <a:rPr lang="en-US" dirty="0" smtClean="0"/>
              <a:t> </a:t>
            </a:r>
            <a:r>
              <a:rPr lang="en-US" dirty="0" smtClean="0"/>
              <a:t>Generation</a:t>
            </a:r>
          </a:p>
          <a:p>
            <a:endParaRPr lang="en-US" dirty="0"/>
          </a:p>
          <a:p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55" y="1935163"/>
            <a:ext cx="653869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09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on TSMC 65nm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SIZE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98" y="1935163"/>
            <a:ext cx="632440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CLB SIZE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04" y="1935163"/>
            <a:ext cx="6239592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49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IPIN Width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66" y="1935163"/>
            <a:ext cx="614966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88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Width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78" y="1935163"/>
            <a:ext cx="61810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62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Width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1" y="1935163"/>
            <a:ext cx="630397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1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Circuit Performance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1501"/>
            <a:ext cx="8229600" cy="14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20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OpenFPGA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Column Based FPGA Arch.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96" y="1935163"/>
            <a:ext cx="45514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26" y="1935163"/>
            <a:ext cx="446634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Level Components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7" y="1935163"/>
            <a:ext cx="733704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3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Tracks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62981"/>
            <a:ext cx="571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47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/Driver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62" y="1935163"/>
            <a:ext cx="717467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64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98" y="1935163"/>
            <a:ext cx="427080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20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118</Words>
  <Application>Microsoft Office PowerPoint</Application>
  <PresentationFormat>On-screen Show (4:3)</PresentationFormat>
  <Paragraphs>40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Archipelago – An Open FPGA</vt:lpstr>
      <vt:lpstr>Introduction</vt:lpstr>
      <vt:lpstr>OpenFPGA Hardware</vt:lpstr>
      <vt:lpstr>Full Column Based FPGA Arch.</vt:lpstr>
      <vt:lpstr>Current Implementation</vt:lpstr>
      <vt:lpstr>Tile Level Components</vt:lpstr>
      <vt:lpstr>Routing Tracks</vt:lpstr>
      <vt:lpstr>Dir/Driver </vt:lpstr>
      <vt:lpstr>Segmentation</vt:lpstr>
      <vt:lpstr>Switch Box Design</vt:lpstr>
      <vt:lpstr>Connection Box Design</vt:lpstr>
      <vt:lpstr>LUTs</vt:lpstr>
      <vt:lpstr>CLB and XBAR</vt:lpstr>
      <vt:lpstr>Reconfiguration</vt:lpstr>
      <vt:lpstr>Configuration Frame</vt:lpstr>
      <vt:lpstr>Q&amp;A</vt:lpstr>
      <vt:lpstr>OpenFPGA Tool Flow</vt:lpstr>
      <vt:lpstr>VTR Flow</vt:lpstr>
      <vt:lpstr>FPGA Generation and Bitstream Generation Flow</vt:lpstr>
      <vt:lpstr>Testing</vt:lpstr>
      <vt:lpstr>Q &amp; A</vt:lpstr>
      <vt:lpstr>Performance on TSMC 65nm</vt:lpstr>
      <vt:lpstr>LUT SIZE</vt:lpstr>
      <vt:lpstr>CLB SIZE</vt:lpstr>
      <vt:lpstr>IPIN Width</vt:lpstr>
      <vt:lpstr>Channel Width</vt:lpstr>
      <vt:lpstr>Track Width</vt:lpstr>
      <vt:lpstr>User Circuit Performance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Archipelago – An Open FPGA</dc:title>
  <dc:creator>haojunliu</dc:creator>
  <cp:lastModifiedBy>Hao Jun Liu</cp:lastModifiedBy>
  <cp:revision>7</cp:revision>
  <dcterms:created xsi:type="dcterms:W3CDTF">2006-08-16T00:00:00Z</dcterms:created>
  <dcterms:modified xsi:type="dcterms:W3CDTF">2014-07-19T21:38:29Z</dcterms:modified>
</cp:coreProperties>
</file>