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PvH/clLM7pBqS3SEobg/cGZI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alewayExtraBold-boldItalic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RalewayLight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RalewayExtraBold-bold.fntdata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RalewayLight-bold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customschemas.google.com/relationships/presentationmetadata" Target="meta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RalewayLight-regular.fntdata"/><Relationship Id="rId22" Type="http://schemas.openxmlformats.org/officeDocument/2006/relationships/font" Target="fonts/Raleway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lang/annotation/Documented.html" TargetMode="External"/><Relationship Id="rId3" Type="http://schemas.openxmlformats.org/officeDocument/2006/relationships/hyperlink" Target="https://docs.oracle.com/javase/8/docs/api/java/lang/annotation/Inherited.html" TargetMode="External"/><Relationship Id="rId4" Type="http://schemas.openxmlformats.org/officeDocument/2006/relationships/hyperlink" Target="https://docs.oracle.com/javase/8/docs/api/java/lang/annotation/Native.html" TargetMode="External"/><Relationship Id="rId5" Type="http://schemas.openxmlformats.org/officeDocument/2006/relationships/hyperlink" Target="https://docs.oracle.com/javase/8/docs/api/java/lang/annotation/Repeatable.html" TargetMode="External"/><Relationship Id="rId6" Type="http://schemas.openxmlformats.org/officeDocument/2006/relationships/hyperlink" Target="https://docs.oracle.com/javase/8/docs/api/java/lang/annotation/Retention.html" TargetMode="External"/><Relationship Id="rId7" Type="http://schemas.openxmlformats.org/officeDocument/2006/relationships/hyperlink" Target="https://docs.oracle.com/javase/8/docs/api/java/lang/annotation/Target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Documented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that annotations with a type are to be documented by javadoc and similar tools by default.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Inherited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that an annotation type is automatically inherited.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Native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that a field defining a constant value may be referenced from native code.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Repeatable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annotation type java.lang.annotation.Repeatable is used to indicate that the annotation type whose declaration it (meta-)annotates is </a:t>
            </a:r>
            <a:r>
              <a:rPr b="0" i="1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repeatable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Retention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how long annotations with the annotated type are to be retained.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0" lang="fr-F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Target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the contexts in which an annotation type is applicable.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Source :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@SuppressWarnings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Class: bytecode inspectors tools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: Inspect your code at runtime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Ã©sultat de recherche d'images pour &quot;logo isima png&quot;" id="9" name="Google Shape;9;p12"/>
          <p:cNvPicPr preferRelativeResize="0"/>
          <p:nvPr/>
        </p:nvPicPr>
        <p:blipFill rotWithShape="1">
          <a:blip r:embed="rId1">
            <a:alphaModFix/>
          </a:blip>
          <a:srcRect b="13777" l="0" r="0" t="0"/>
          <a:stretch/>
        </p:blipFill>
        <p:spPr>
          <a:xfrm>
            <a:off x="4091305" y="4860636"/>
            <a:ext cx="961391" cy="2405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Annotations</a:t>
            </a:r>
            <a:endParaRPr/>
          </a:p>
        </p:txBody>
      </p:sp>
      <p:sp>
        <p:nvSpPr>
          <p:cNvPr id="24" name="Google Shape;24;p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Plus besoin de stylos rouges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4932040" y="1059582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i="0" lang="fr-FR" sz="138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@</a:t>
            </a:r>
            <a:endParaRPr b="1" i="0" sz="138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29" name="Google Shape;129;p1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0"/>
          <p:cNvSpPr/>
          <p:nvPr/>
        </p:nvSpPr>
        <p:spPr>
          <a:xfrm>
            <a:off x="215236" y="47052"/>
            <a:ext cx="8720986" cy="504753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Font typeface="Arial"/>
              <a:buNone/>
            </a:pP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dumbMethod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NoSuchMethodException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Display annotations of the class</a:t>
            </a:r>
            <a:b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Annotation[] currentClassAnnotations =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.getClass().getAnnotations()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for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(Annotation a : currentClassAnnotations)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0" i="1" lang="fr-FR" sz="14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.println(a.toString())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Display annotations of the method</a:t>
            </a:r>
            <a:b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Method dumbMethod =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.getClass().getMethod(</a:t>
            </a:r>
            <a:r>
              <a:rPr b="0" i="0" lang="fr-FR" sz="14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"dumbMethod"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null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for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(Annotation a : dumbMethod.getAnnotations())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0" i="1" lang="fr-FR" sz="14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.println(a.toString())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Does the method is annotated by</a:t>
            </a:r>
            <a:b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(dumbMethod.isAnnotationPresent(</a:t>
            </a: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Dumb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b="0" i="1" lang="fr-FR" sz="14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fr-FR" sz="14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"I'm Dumb"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/>
              <a:t>Credits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Presentation template by </a:t>
            </a:r>
            <a:r>
              <a:rPr lang="fr-FR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Photographs by </a:t>
            </a:r>
            <a:r>
              <a:rPr lang="fr-FR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 u="sng">
              <a:solidFill>
                <a:srgbClr val="FFB6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141" name="Google Shape;141;p1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5400"/>
              <a:t>What are @ ?</a:t>
            </a:r>
            <a:endParaRPr sz="5400"/>
          </a:p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539552" y="1275606"/>
            <a:ext cx="806645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Introduced in Java 5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Add additional information on the code, Metadata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These metadata can be used during both development and running phases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Doesn’t change the action of your program (it’s just metadata)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Java define some @, you can create your own</a:t>
            </a:r>
            <a:endParaRPr sz="2000"/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35" name="Google Shape;35;p2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922000" y="3727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Simple example</a:t>
            </a:r>
            <a:endParaRPr sz="4400"/>
          </a:p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45" name="Google Shape;45;p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/>
          <p:nvPr/>
        </p:nvSpPr>
        <p:spPr>
          <a:xfrm>
            <a:off x="2555776" y="1405973"/>
            <a:ext cx="4032448" cy="13234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org.isima.javapro</a:t>
            </a: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sz="2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Dumb 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2123728" y="2976503"/>
            <a:ext cx="4896544" cy="13234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20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fr-FR" sz="2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sayYes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b="0" i="1" lang="fr-FR" sz="20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fr-FR" sz="20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       </a:t>
            </a:r>
            <a:br>
              <a:rPr b="0" i="0" lang="fr-FR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755576" y="372754"/>
            <a:ext cx="703252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What can you annotate ? </a:t>
            </a:r>
            <a:endParaRPr sz="4400"/>
          </a:p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539552" y="1131590"/>
            <a:ext cx="806645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Class, method, fields, parameters, enum constants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Annotations can be annotated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Since Java 8, type can be annotated</a:t>
            </a:r>
            <a:endParaRPr sz="2000"/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58" name="Google Shape;58;p4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"/>
          <p:cNvSpPr/>
          <p:nvPr/>
        </p:nvSpPr>
        <p:spPr>
          <a:xfrm>
            <a:off x="1547664" y="1671940"/>
            <a:ext cx="6048672" cy="224676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fr-FR" sz="14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0" i="0" lang="fr-FR" sz="14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4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@Dumb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String[] args) {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b="0" i="1" lang="fr-FR" sz="14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fr-FR" sz="14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755576" y="372754"/>
            <a:ext cx="703252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Kinds of annotation</a:t>
            </a:r>
            <a:endParaRPr sz="4400"/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539552" y="979190"/>
            <a:ext cx="80664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Marker annotation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Single value</a:t>
            </a:r>
            <a:r>
              <a:rPr lang="fr-FR" sz="2000"/>
              <a:t> annotation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Full value annotation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Meta annotation, a meta meta information</a:t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70" name="Google Shape;70;p5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2790050" y="1478251"/>
            <a:ext cx="3564000" cy="33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MyMarker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711200" y="2331250"/>
            <a:ext cx="5721600" cy="36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Regular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fr-FR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fr-FR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-FR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2482775" y="4232201"/>
            <a:ext cx="4178400" cy="509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1600"/>
              <a:buFont typeface="Arial"/>
              <a:buNone/>
            </a:pPr>
            <a:r>
              <a:rPr b="0" i="0" lang="fr-FR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@Target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(ElementType.</a:t>
            </a:r>
            <a:r>
              <a:rPr b="0" i="1" lang="fr-FR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MyMarker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711950" y="3375800"/>
            <a:ext cx="5721600" cy="36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fr-FR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b="0" i="0" lang="fr-FR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fr-FR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fr-F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fr-FR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-FR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fr-F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fr-FR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fr-FR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-FR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611560" y="372754"/>
            <a:ext cx="717654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Meta annotations : Target</a:t>
            </a:r>
            <a:endParaRPr sz="4400"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539552" y="1275606"/>
            <a:ext cx="806645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@Target limits the types that can be annotated with the annotation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List of types that can be annotated</a:t>
            </a:r>
            <a:endParaRPr sz="2400"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sz="1600"/>
              <a:t>       TYPE, FIELD, METHOD, PARAMETER, CONSTRUCTOR, LOCAL_VARIABLE...</a:t>
            </a:r>
            <a:endParaRPr sz="2000"/>
          </a:p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85" name="Google Shape;85;p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6"/>
          <p:cNvSpPr/>
          <p:nvPr/>
        </p:nvSpPr>
        <p:spPr>
          <a:xfrm>
            <a:off x="1348202" y="3507854"/>
            <a:ext cx="6447597" cy="107721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@Target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({ElementType.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ElementType.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fr-FR" sz="160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Single</a:t>
            </a: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611559" y="372754"/>
            <a:ext cx="756084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000"/>
              <a:t>Meta annotations : Retention</a:t>
            </a:r>
            <a:endParaRPr sz="4000"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95537" y="1059582"/>
            <a:ext cx="8356276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@Retention, define when the annotation is discarded by using one of RetentionPolicy available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000"/>
              <a:t>RetentionPolicy :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SOURCE</a:t>
            </a:r>
            <a:r>
              <a:rPr lang="fr-FR" sz="2000"/>
              <a:t> : retained in source file, discarded at compilation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CLASS</a:t>
            </a:r>
            <a:r>
              <a:rPr lang="fr-FR" sz="2000"/>
              <a:t> : Stored in .class at compilation, discarded at runtime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-FR" sz="2000"/>
              <a:t>RUNTIME</a:t>
            </a:r>
            <a:r>
              <a:rPr lang="fr-FR" sz="2000"/>
              <a:t> : Stored in .class at compilation, retained at runtime</a:t>
            </a:r>
            <a:endParaRPr b="1"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97" name="Google Shape;97;p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2411760" y="3939902"/>
            <a:ext cx="4320480" cy="58477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529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@Retention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(RetentionPolicy.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RUNTIME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MyMarker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755576" y="372754"/>
            <a:ext cx="7032524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400"/>
              <a:t>Create your own @</a:t>
            </a:r>
            <a:endParaRPr sz="4400"/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08" name="Google Shape;108;p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8"/>
          <p:cNvSpPr/>
          <p:nvPr/>
        </p:nvSpPr>
        <p:spPr>
          <a:xfrm>
            <a:off x="1193511" y="1686749"/>
            <a:ext cx="6756978" cy="25545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java.lang.annotation.ElementType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java.lang.annotation.</a:t>
            </a: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Retention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java.lang.annotation.RetentionPolicy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java.lang.annotation.</a:t>
            </a: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@Retention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(RetentionPolicy.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RUNTIME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@Target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({ElementType.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ElementType.</a:t>
            </a:r>
            <a:r>
              <a:rPr b="0" i="1" lang="fr-FR" sz="1600" u="none" cap="none" strike="noStrike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b="0" i="0" lang="fr-FR" sz="1600" u="none" cap="none" strike="noStrike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Antho 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fr-FR" sz="16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b="0" i="0" lang="fr-FR" sz="1600" u="none" cap="none" strike="noStrike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"Bonjour !"</a:t>
            </a:r>
            <a: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fr-FR" sz="1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fr-FR" sz="1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611559" y="372754"/>
            <a:ext cx="7560841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fr-FR" sz="4000"/>
              <a:t>Reflection</a:t>
            </a:r>
            <a:endParaRPr sz="4000"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95537" y="1275606"/>
            <a:ext cx="8356276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With reflection, a program can inspect itself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By using RUNTIME RetentionPolicy, a program can access declared annotations on fields, methods, classes, annotations…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-FR" sz="2400"/>
              <a:t>Useful for framework creators…</a:t>
            </a:r>
            <a:endParaRPr sz="2000"/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8104323" y="150184"/>
            <a:ext cx="716149" cy="765382"/>
            <a:chOff x="1246775" y="910975"/>
            <a:chExt cx="439650" cy="523900"/>
          </a:xfrm>
        </p:grpSpPr>
        <p:sp>
          <p:nvSpPr>
            <p:cNvPr id="120" name="Google Shape;120;p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878CDC7AA8D4FA9D08482298DAE7A" ma:contentTypeVersion="2" ma:contentTypeDescription="Crée un document." ma:contentTypeScope="" ma:versionID="f4bde0c696d49579f8b57562a0231dea">
  <xsd:schema xmlns:xsd="http://www.w3.org/2001/XMLSchema" xmlns:xs="http://www.w3.org/2001/XMLSchema" xmlns:p="http://schemas.microsoft.com/office/2006/metadata/properties" xmlns:ns2="fe967a60-dd30-4659-b798-df88972e9a44" targetNamespace="http://schemas.microsoft.com/office/2006/metadata/properties" ma:root="true" ma:fieldsID="56b72c59bf9390c5cb46043d1b3ad2bf" ns2:_="">
    <xsd:import namespace="fe967a60-dd30-4659-b798-df88972e9a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67a60-dd30-4659-b798-df88972e9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1C557-0FD6-4B43-A929-64E152EDE11B}"/>
</file>

<file path=customXml/itemProps2.xml><?xml version="1.0" encoding="utf-8"?>
<ds:datastoreItem xmlns:ds="http://schemas.openxmlformats.org/officeDocument/2006/customXml" ds:itemID="{A3E6DA14-2376-4310-98C2-0CE274DF7F3E}"/>
</file>

<file path=customXml/itemProps3.xml><?xml version="1.0" encoding="utf-8"?>
<ds:datastoreItem xmlns:ds="http://schemas.openxmlformats.org/officeDocument/2006/customXml" ds:itemID="{4D3ACB03-9FEC-4B73-927C-15BE3E49A87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Roux, Anthony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0x010100310878CDC7AA8D4FA9D08482298DAE7A</vt:lpwstr>
  </property>
</Properties>
</file>