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11EB4-1110-4EFD-B4EA-077C78A09AF3}" v="135" dt="2019-08-07T20:17:36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 Tianlong" userId="f38eff07804a4ba5" providerId="LiveId" clId="{DF8EF3ED-E608-45AC-B745-70C26B20BDC2}"/>
    <pc:docChg chg="undo custSel addSld delSld modSld sldOrd">
      <pc:chgData name="Fan Tianlong" userId="f38eff07804a4ba5" providerId="LiveId" clId="{DF8EF3ED-E608-45AC-B745-70C26B20BDC2}" dt="2019-07-29T17:00:19.054" v="6638"/>
      <pc:docMkLst>
        <pc:docMk/>
      </pc:docMkLst>
      <pc:sldChg chg="modSp">
        <pc:chgData name="Fan Tianlong" userId="f38eff07804a4ba5" providerId="LiveId" clId="{DF8EF3ED-E608-45AC-B745-70C26B20BDC2}" dt="2019-07-29T14:22:38.200" v="40"/>
        <pc:sldMkLst>
          <pc:docMk/>
          <pc:sldMk cId="1642830977" sldId="256"/>
        </pc:sldMkLst>
        <pc:spChg chg="mod">
          <ac:chgData name="Fan Tianlong" userId="f38eff07804a4ba5" providerId="LiveId" clId="{DF8EF3ED-E608-45AC-B745-70C26B20BDC2}" dt="2019-07-29T14:22:34.493" v="34" actId="20577"/>
          <ac:spMkLst>
            <pc:docMk/>
            <pc:sldMk cId="1642830977" sldId="256"/>
            <ac:spMk id="2" creationId="{10053370-11C8-409A-89A8-CABEF55E8E49}"/>
          </ac:spMkLst>
        </pc:spChg>
        <pc:spChg chg="mod">
          <ac:chgData name="Fan Tianlong" userId="f38eff07804a4ba5" providerId="LiveId" clId="{DF8EF3ED-E608-45AC-B745-70C26B20BDC2}" dt="2019-07-29T14:22:38.200" v="40"/>
          <ac:spMkLst>
            <pc:docMk/>
            <pc:sldMk cId="1642830977" sldId="256"/>
            <ac:spMk id="3" creationId="{2880F065-E45D-4DF6-A30D-76D4ED155DFE}"/>
          </ac:spMkLst>
        </pc:spChg>
      </pc:sldChg>
    </pc:docChg>
  </pc:docChgLst>
  <pc:docChgLst>
    <pc:chgData name="Fan Tianlong" userId="f38eff07804a4ba5" providerId="LiveId" clId="{4A011EB4-1110-4EFD-B4EA-077C78A09AF3}"/>
    <pc:docChg chg="undo custSel mod addSld delSld modSld sldOrd">
      <pc:chgData name="Fan Tianlong" userId="f38eff07804a4ba5" providerId="LiveId" clId="{4A011EB4-1110-4EFD-B4EA-077C78A09AF3}" dt="2019-08-07T20:17:55.120" v="1073" actId="20577"/>
      <pc:docMkLst>
        <pc:docMk/>
      </pc:docMkLst>
      <pc:sldChg chg="modSp">
        <pc:chgData name="Fan Tianlong" userId="f38eff07804a4ba5" providerId="LiveId" clId="{4A011EB4-1110-4EFD-B4EA-077C78A09AF3}" dt="2019-08-07T16:37:16.322" v="49" actId="6549"/>
        <pc:sldMkLst>
          <pc:docMk/>
          <pc:sldMk cId="1642830977" sldId="256"/>
        </pc:sldMkLst>
        <pc:spChg chg="mod">
          <ac:chgData name="Fan Tianlong" userId="f38eff07804a4ba5" providerId="LiveId" clId="{4A011EB4-1110-4EFD-B4EA-077C78A09AF3}" dt="2019-08-07T16:37:16.322" v="49" actId="6549"/>
          <ac:spMkLst>
            <pc:docMk/>
            <pc:sldMk cId="1642830977" sldId="256"/>
            <ac:spMk id="2" creationId="{10053370-11C8-409A-89A8-CABEF55E8E49}"/>
          </ac:spMkLst>
        </pc:spChg>
      </pc:sldChg>
      <pc:sldChg chg="del">
        <pc:chgData name="Fan Tianlong" userId="f38eff07804a4ba5" providerId="LiveId" clId="{4A011EB4-1110-4EFD-B4EA-077C78A09AF3}" dt="2019-08-07T16:36:16.271" v="29" actId="2696"/>
        <pc:sldMkLst>
          <pc:docMk/>
          <pc:sldMk cId="993147103" sldId="257"/>
        </pc:sldMkLst>
      </pc:sldChg>
      <pc:sldChg chg="modSp add">
        <pc:chgData name="Fan Tianlong" userId="f38eff07804a4ba5" providerId="LiveId" clId="{4A011EB4-1110-4EFD-B4EA-077C78A09AF3}" dt="2019-08-07T16:41:03.069" v="128" actId="6549"/>
        <pc:sldMkLst>
          <pc:docMk/>
          <pc:sldMk cId="1006739237" sldId="257"/>
        </pc:sldMkLst>
        <pc:spChg chg="mod">
          <ac:chgData name="Fan Tianlong" userId="f38eff07804a4ba5" providerId="LiveId" clId="{4A011EB4-1110-4EFD-B4EA-077C78A09AF3}" dt="2019-08-07T16:37:46.889" v="101" actId="20577"/>
          <ac:spMkLst>
            <pc:docMk/>
            <pc:sldMk cId="1006739237" sldId="257"/>
            <ac:spMk id="2" creationId="{57138A30-E851-442B-A261-DFEF215226D3}"/>
          </ac:spMkLst>
        </pc:spChg>
        <pc:spChg chg="mod">
          <ac:chgData name="Fan Tianlong" userId="f38eff07804a4ba5" providerId="LiveId" clId="{4A011EB4-1110-4EFD-B4EA-077C78A09AF3}" dt="2019-08-07T16:41:03.069" v="128" actId="6549"/>
          <ac:spMkLst>
            <pc:docMk/>
            <pc:sldMk cId="1006739237" sldId="257"/>
            <ac:spMk id="3" creationId="{809E7C42-08D5-4B7F-92FC-6501A2ED75DC}"/>
          </ac:spMkLst>
        </pc:spChg>
      </pc:sldChg>
      <pc:sldChg chg="modSp add">
        <pc:chgData name="Fan Tianlong" userId="f38eff07804a4ba5" providerId="LiveId" clId="{4A011EB4-1110-4EFD-B4EA-077C78A09AF3}" dt="2019-08-07T18:17:51.104" v="149" actId="20577"/>
        <pc:sldMkLst>
          <pc:docMk/>
          <pc:sldMk cId="987684151" sldId="258"/>
        </pc:sldMkLst>
        <pc:spChg chg="mod">
          <ac:chgData name="Fan Tianlong" userId="f38eff07804a4ba5" providerId="LiveId" clId="{4A011EB4-1110-4EFD-B4EA-077C78A09AF3}" dt="2019-08-07T18:17:05.365" v="143"/>
          <ac:spMkLst>
            <pc:docMk/>
            <pc:sldMk cId="987684151" sldId="258"/>
            <ac:spMk id="2" creationId="{B7B2D180-2E22-41D4-B54B-0B1C587323F6}"/>
          </ac:spMkLst>
        </pc:spChg>
        <pc:spChg chg="mod">
          <ac:chgData name="Fan Tianlong" userId="f38eff07804a4ba5" providerId="LiveId" clId="{4A011EB4-1110-4EFD-B4EA-077C78A09AF3}" dt="2019-08-07T18:17:51.104" v="149" actId="20577"/>
          <ac:spMkLst>
            <pc:docMk/>
            <pc:sldMk cId="987684151" sldId="258"/>
            <ac:spMk id="3" creationId="{E1F4F82C-DEF4-4D4B-AF05-454CBFA4DCA7}"/>
          </ac:spMkLst>
        </pc:spChg>
      </pc:sldChg>
      <pc:sldChg chg="del">
        <pc:chgData name="Fan Tianlong" userId="f38eff07804a4ba5" providerId="LiveId" clId="{4A011EB4-1110-4EFD-B4EA-077C78A09AF3}" dt="2019-08-07T16:36:16.706" v="30" actId="2696"/>
        <pc:sldMkLst>
          <pc:docMk/>
          <pc:sldMk cId="1796707578" sldId="258"/>
        </pc:sldMkLst>
      </pc:sldChg>
      <pc:sldChg chg="del">
        <pc:chgData name="Fan Tianlong" userId="f38eff07804a4ba5" providerId="LiveId" clId="{4A011EB4-1110-4EFD-B4EA-077C78A09AF3}" dt="2019-08-07T16:36:17.145" v="31" actId="2696"/>
        <pc:sldMkLst>
          <pc:docMk/>
          <pc:sldMk cId="3861356298" sldId="259"/>
        </pc:sldMkLst>
      </pc:sldChg>
      <pc:sldChg chg="modSp add">
        <pc:chgData name="Fan Tianlong" userId="f38eff07804a4ba5" providerId="LiveId" clId="{4A011EB4-1110-4EFD-B4EA-077C78A09AF3}" dt="2019-08-07T18:18:37.394" v="170" actId="20577"/>
        <pc:sldMkLst>
          <pc:docMk/>
          <pc:sldMk cId="4238831654" sldId="259"/>
        </pc:sldMkLst>
        <pc:spChg chg="mod">
          <ac:chgData name="Fan Tianlong" userId="f38eff07804a4ba5" providerId="LiveId" clId="{4A011EB4-1110-4EFD-B4EA-077C78A09AF3}" dt="2019-08-07T18:18:13.061" v="164"/>
          <ac:spMkLst>
            <pc:docMk/>
            <pc:sldMk cId="4238831654" sldId="259"/>
            <ac:spMk id="2" creationId="{E5F65136-D645-480F-96FB-9BBCF7A9110F}"/>
          </ac:spMkLst>
        </pc:spChg>
        <pc:spChg chg="mod">
          <ac:chgData name="Fan Tianlong" userId="f38eff07804a4ba5" providerId="LiveId" clId="{4A011EB4-1110-4EFD-B4EA-077C78A09AF3}" dt="2019-08-07T18:18:37.394" v="170" actId="20577"/>
          <ac:spMkLst>
            <pc:docMk/>
            <pc:sldMk cId="4238831654" sldId="259"/>
            <ac:spMk id="3" creationId="{C4BF89B2-9274-4245-B16A-71212A26015D}"/>
          </ac:spMkLst>
        </pc:spChg>
      </pc:sldChg>
      <pc:sldChg chg="modSp add">
        <pc:chgData name="Fan Tianlong" userId="f38eff07804a4ba5" providerId="LiveId" clId="{4A011EB4-1110-4EFD-B4EA-077C78A09AF3}" dt="2019-08-07T18:20:38.904" v="191" actId="20577"/>
        <pc:sldMkLst>
          <pc:docMk/>
          <pc:sldMk cId="2296019913" sldId="260"/>
        </pc:sldMkLst>
        <pc:spChg chg="mod">
          <ac:chgData name="Fan Tianlong" userId="f38eff07804a4ba5" providerId="LiveId" clId="{4A011EB4-1110-4EFD-B4EA-077C78A09AF3}" dt="2019-08-07T18:19:14.508" v="185"/>
          <ac:spMkLst>
            <pc:docMk/>
            <pc:sldMk cId="2296019913" sldId="260"/>
            <ac:spMk id="2" creationId="{F46C6040-0F51-4A2E-987B-652792191C0E}"/>
          </ac:spMkLst>
        </pc:spChg>
        <pc:spChg chg="mod">
          <ac:chgData name="Fan Tianlong" userId="f38eff07804a4ba5" providerId="LiveId" clId="{4A011EB4-1110-4EFD-B4EA-077C78A09AF3}" dt="2019-08-07T18:20:38.904" v="191" actId="20577"/>
          <ac:spMkLst>
            <pc:docMk/>
            <pc:sldMk cId="2296019913" sldId="260"/>
            <ac:spMk id="3" creationId="{5FB2B830-F067-47D3-BD71-FA1A0218CA82}"/>
          </ac:spMkLst>
        </pc:spChg>
      </pc:sldChg>
      <pc:sldChg chg="del">
        <pc:chgData name="Fan Tianlong" userId="f38eff07804a4ba5" providerId="LiveId" clId="{4A011EB4-1110-4EFD-B4EA-077C78A09AF3}" dt="2019-08-07T16:36:21.641" v="45" actId="2696"/>
        <pc:sldMkLst>
          <pc:docMk/>
          <pc:sldMk cId="1394435705" sldId="261"/>
        </pc:sldMkLst>
      </pc:sldChg>
      <pc:sldChg chg="modSp add">
        <pc:chgData name="Fan Tianlong" userId="f38eff07804a4ba5" providerId="LiveId" clId="{4A011EB4-1110-4EFD-B4EA-077C78A09AF3}" dt="2019-08-07T18:27:14.609" v="221" actId="20577"/>
        <pc:sldMkLst>
          <pc:docMk/>
          <pc:sldMk cId="4051375468" sldId="261"/>
        </pc:sldMkLst>
        <pc:spChg chg="mod">
          <ac:chgData name="Fan Tianlong" userId="f38eff07804a4ba5" providerId="LiveId" clId="{4A011EB4-1110-4EFD-B4EA-077C78A09AF3}" dt="2019-08-07T18:26:28.236" v="214"/>
          <ac:spMkLst>
            <pc:docMk/>
            <pc:sldMk cId="4051375468" sldId="261"/>
            <ac:spMk id="2" creationId="{519B751A-4561-453A-A579-A7F4E691BC46}"/>
          </ac:spMkLst>
        </pc:spChg>
        <pc:spChg chg="mod">
          <ac:chgData name="Fan Tianlong" userId="f38eff07804a4ba5" providerId="LiveId" clId="{4A011EB4-1110-4EFD-B4EA-077C78A09AF3}" dt="2019-08-07T18:27:14.609" v="221" actId="20577"/>
          <ac:spMkLst>
            <pc:docMk/>
            <pc:sldMk cId="4051375468" sldId="261"/>
            <ac:spMk id="3" creationId="{E807F98E-489B-458B-BA22-64C77921685A}"/>
          </ac:spMkLst>
        </pc:spChg>
      </pc:sldChg>
      <pc:sldChg chg="modSp add">
        <pc:chgData name="Fan Tianlong" userId="f38eff07804a4ba5" providerId="LiveId" clId="{4A011EB4-1110-4EFD-B4EA-077C78A09AF3}" dt="2019-08-07T18:32:30.555" v="266"/>
        <pc:sldMkLst>
          <pc:docMk/>
          <pc:sldMk cId="855357514" sldId="262"/>
        </pc:sldMkLst>
        <pc:spChg chg="mod">
          <ac:chgData name="Fan Tianlong" userId="f38eff07804a4ba5" providerId="LiveId" clId="{4A011EB4-1110-4EFD-B4EA-077C78A09AF3}" dt="2019-08-07T18:32:24.256" v="244"/>
          <ac:spMkLst>
            <pc:docMk/>
            <pc:sldMk cId="855357514" sldId="262"/>
            <ac:spMk id="2" creationId="{4D9A8BB4-8423-48A0-A58D-14B856069765}"/>
          </ac:spMkLst>
        </pc:spChg>
        <pc:spChg chg="mod">
          <ac:chgData name="Fan Tianlong" userId="f38eff07804a4ba5" providerId="LiveId" clId="{4A011EB4-1110-4EFD-B4EA-077C78A09AF3}" dt="2019-08-07T18:32:30.555" v="266"/>
          <ac:spMkLst>
            <pc:docMk/>
            <pc:sldMk cId="855357514" sldId="262"/>
            <ac:spMk id="3" creationId="{0901EB47-9D93-458F-AF4D-A15DDB174660}"/>
          </ac:spMkLst>
        </pc:spChg>
      </pc:sldChg>
      <pc:sldChg chg="del">
        <pc:chgData name="Fan Tianlong" userId="f38eff07804a4ba5" providerId="LiveId" clId="{4A011EB4-1110-4EFD-B4EA-077C78A09AF3}" dt="2019-08-07T16:36:17.577" v="32" actId="2696"/>
        <pc:sldMkLst>
          <pc:docMk/>
          <pc:sldMk cId="2366361425" sldId="262"/>
        </pc:sldMkLst>
      </pc:sldChg>
      <pc:sldChg chg="modSp add">
        <pc:chgData name="Fan Tianlong" userId="f38eff07804a4ba5" providerId="LiveId" clId="{4A011EB4-1110-4EFD-B4EA-077C78A09AF3}" dt="2019-08-07T18:33:14.791" v="293" actId="6549"/>
        <pc:sldMkLst>
          <pc:docMk/>
          <pc:sldMk cId="1749780614" sldId="263"/>
        </pc:sldMkLst>
        <pc:spChg chg="mod">
          <ac:chgData name="Fan Tianlong" userId="f38eff07804a4ba5" providerId="LiveId" clId="{4A011EB4-1110-4EFD-B4EA-077C78A09AF3}" dt="2019-08-07T18:32:43.035" v="291"/>
          <ac:spMkLst>
            <pc:docMk/>
            <pc:sldMk cId="1749780614" sldId="263"/>
            <ac:spMk id="2" creationId="{08D1FCE3-ECC9-4E21-A4BE-B26C1802CD21}"/>
          </ac:spMkLst>
        </pc:spChg>
        <pc:spChg chg="mod">
          <ac:chgData name="Fan Tianlong" userId="f38eff07804a4ba5" providerId="LiveId" clId="{4A011EB4-1110-4EFD-B4EA-077C78A09AF3}" dt="2019-08-07T18:33:14.791" v="293" actId="6549"/>
          <ac:spMkLst>
            <pc:docMk/>
            <pc:sldMk cId="1749780614" sldId="263"/>
            <ac:spMk id="3" creationId="{834A6FAE-AB63-4EC8-8A28-32654A816072}"/>
          </ac:spMkLst>
        </pc:spChg>
      </pc:sldChg>
      <pc:sldChg chg="del">
        <pc:chgData name="Fan Tianlong" userId="f38eff07804a4ba5" providerId="LiveId" clId="{4A011EB4-1110-4EFD-B4EA-077C78A09AF3}" dt="2019-08-07T16:36:18.010" v="33" actId="2696"/>
        <pc:sldMkLst>
          <pc:docMk/>
          <pc:sldMk cId="2697592883" sldId="263"/>
        </pc:sldMkLst>
      </pc:sldChg>
      <pc:sldChg chg="del">
        <pc:chgData name="Fan Tianlong" userId="f38eff07804a4ba5" providerId="LiveId" clId="{4A011EB4-1110-4EFD-B4EA-077C78A09AF3}" dt="2019-08-07T16:36:18.448" v="34" actId="2696"/>
        <pc:sldMkLst>
          <pc:docMk/>
          <pc:sldMk cId="2880940256" sldId="264"/>
        </pc:sldMkLst>
      </pc:sldChg>
      <pc:sldChg chg="addSp delSp modSp add mod setBg">
        <pc:chgData name="Fan Tianlong" userId="f38eff07804a4ba5" providerId="LiveId" clId="{4A011EB4-1110-4EFD-B4EA-077C78A09AF3}" dt="2019-08-07T18:36:29.070" v="331" actId="20577"/>
        <pc:sldMkLst>
          <pc:docMk/>
          <pc:sldMk cId="3103868464" sldId="264"/>
        </pc:sldMkLst>
        <pc:spChg chg="mod">
          <ac:chgData name="Fan Tianlong" userId="f38eff07804a4ba5" providerId="LiveId" clId="{4A011EB4-1110-4EFD-B4EA-077C78A09AF3}" dt="2019-08-07T18:35:56.080" v="324" actId="26606"/>
          <ac:spMkLst>
            <pc:docMk/>
            <pc:sldMk cId="3103868464" sldId="264"/>
            <ac:spMk id="2" creationId="{FF66F01F-3F5E-4B2B-B5C9-403D61A29BA2}"/>
          </ac:spMkLst>
        </pc:spChg>
        <pc:spChg chg="del">
          <ac:chgData name="Fan Tianlong" userId="f38eff07804a4ba5" providerId="LiveId" clId="{4A011EB4-1110-4EFD-B4EA-077C78A09AF3}" dt="2019-08-07T18:34:53.997" v="307"/>
          <ac:spMkLst>
            <pc:docMk/>
            <pc:sldMk cId="3103868464" sldId="264"/>
            <ac:spMk id="3" creationId="{D70C9597-383F-40F1-A7FC-3A8184E0E69D}"/>
          </ac:spMkLst>
        </pc:spChg>
        <pc:spChg chg="add del">
          <ac:chgData name="Fan Tianlong" userId="f38eff07804a4ba5" providerId="LiveId" clId="{4A011EB4-1110-4EFD-B4EA-077C78A09AF3}" dt="2019-08-07T18:35:56.062" v="323" actId="26606"/>
          <ac:spMkLst>
            <pc:docMk/>
            <pc:sldMk cId="3103868464" sldId="264"/>
            <ac:spMk id="14" creationId="{11114F18-D12D-43C6-895F-5BA92C290CC1}"/>
          </ac:spMkLst>
        </pc:spChg>
        <pc:spChg chg="add del">
          <ac:chgData name="Fan Tianlong" userId="f38eff07804a4ba5" providerId="LiveId" clId="{4A011EB4-1110-4EFD-B4EA-077C78A09AF3}" dt="2019-08-07T18:35:56.062" v="323" actId="26606"/>
          <ac:spMkLst>
            <pc:docMk/>
            <pc:sldMk cId="3103868464" sldId="264"/>
            <ac:spMk id="16" creationId="{27C8FC7F-7C7F-491C-9FCA-6BCC885DA7BF}"/>
          </ac:spMkLst>
        </pc:spChg>
        <pc:spChg chg="add">
          <ac:chgData name="Fan Tianlong" userId="f38eff07804a4ba5" providerId="LiveId" clId="{4A011EB4-1110-4EFD-B4EA-077C78A09AF3}" dt="2019-08-07T18:35:56.080" v="324" actId="26606"/>
          <ac:spMkLst>
            <pc:docMk/>
            <pc:sldMk cId="3103868464" sldId="264"/>
            <ac:spMk id="17" creationId="{4DDFE9F7-C936-4F4C-9EF6-679F30903637}"/>
          </ac:spMkLst>
        </pc:spChg>
        <pc:spChg chg="add">
          <ac:chgData name="Fan Tianlong" userId="f38eff07804a4ba5" providerId="LiveId" clId="{4A011EB4-1110-4EFD-B4EA-077C78A09AF3}" dt="2019-08-07T18:35:56.080" v="324" actId="26606"/>
          <ac:spMkLst>
            <pc:docMk/>
            <pc:sldMk cId="3103868464" sldId="264"/>
            <ac:spMk id="23" creationId="{83F36C5B-9ECA-4480-ABF2-496C48A49F0C}"/>
          </ac:spMkLst>
        </pc:spChg>
        <pc:spChg chg="add mod">
          <ac:chgData name="Fan Tianlong" userId="f38eff07804a4ba5" providerId="LiveId" clId="{4A011EB4-1110-4EFD-B4EA-077C78A09AF3}" dt="2019-08-07T18:36:29.070" v="331" actId="20577"/>
          <ac:spMkLst>
            <pc:docMk/>
            <pc:sldMk cId="3103868464" sldId="264"/>
            <ac:spMk id="24" creationId="{C0858A12-F246-4F3E-98D1-E062019FDF78}"/>
          </ac:spMkLst>
        </pc:spChg>
        <pc:spChg chg="add">
          <ac:chgData name="Fan Tianlong" userId="f38eff07804a4ba5" providerId="LiveId" clId="{4A011EB4-1110-4EFD-B4EA-077C78A09AF3}" dt="2019-08-07T18:35:56.080" v="324" actId="26606"/>
          <ac:spMkLst>
            <pc:docMk/>
            <pc:sldMk cId="3103868464" sldId="264"/>
            <ac:spMk id="25" creationId="{AEAC84A3-6238-4BAD-92EF-D7746EE4A097}"/>
          </ac:spMkLst>
        </pc:spChg>
        <pc:grpChg chg="add del">
          <ac:chgData name="Fan Tianlong" userId="f38eff07804a4ba5" providerId="LiveId" clId="{4A011EB4-1110-4EFD-B4EA-077C78A09AF3}" dt="2019-08-07T18:35:56.062" v="323" actId="26606"/>
          <ac:grpSpMkLst>
            <pc:docMk/>
            <pc:sldMk cId="3103868464" sldId="264"/>
            <ac:grpSpMk id="18" creationId="{69B70B65-7AC7-4119-A404-399617955BC9}"/>
          </ac:grpSpMkLst>
        </pc:grpChg>
        <pc:picChg chg="add del mod ord">
          <ac:chgData name="Fan Tianlong" userId="f38eff07804a4ba5" providerId="LiveId" clId="{4A011EB4-1110-4EFD-B4EA-077C78A09AF3}" dt="2019-08-07T18:35:56.080" v="324" actId="26606"/>
          <ac:picMkLst>
            <pc:docMk/>
            <pc:sldMk cId="3103868464" sldId="264"/>
            <ac:picMk id="5" creationId="{AE7E08AB-BD34-46E3-A822-84C784E13043}"/>
          </ac:picMkLst>
        </pc:picChg>
        <pc:picChg chg="add mod ord">
          <ac:chgData name="Fan Tianlong" userId="f38eff07804a4ba5" providerId="LiveId" clId="{4A011EB4-1110-4EFD-B4EA-077C78A09AF3}" dt="2019-08-07T18:35:56.080" v="324" actId="26606"/>
          <ac:picMkLst>
            <pc:docMk/>
            <pc:sldMk cId="3103868464" sldId="264"/>
            <ac:picMk id="7" creationId="{DDD1BB47-4B61-42FD-9103-B9859F63D41B}"/>
          </ac:picMkLst>
        </pc:picChg>
        <pc:picChg chg="add mod">
          <ac:chgData name="Fan Tianlong" userId="f38eff07804a4ba5" providerId="LiveId" clId="{4A011EB4-1110-4EFD-B4EA-077C78A09AF3}" dt="2019-08-07T18:35:56.080" v="324" actId="26606"/>
          <ac:picMkLst>
            <pc:docMk/>
            <pc:sldMk cId="3103868464" sldId="264"/>
            <ac:picMk id="9" creationId="{EE391311-E0CF-4CEE-BEE1-79BBFA77B759}"/>
          </ac:picMkLst>
        </pc:picChg>
        <pc:picChg chg="add">
          <ac:chgData name="Fan Tianlong" userId="f38eff07804a4ba5" providerId="LiveId" clId="{4A011EB4-1110-4EFD-B4EA-077C78A09AF3}" dt="2019-08-07T18:35:56.080" v="324" actId="26606"/>
          <ac:picMkLst>
            <pc:docMk/>
            <pc:sldMk cId="3103868464" sldId="264"/>
            <ac:picMk id="12" creationId="{AE7E08AB-BD34-46E3-A822-84C784E13043}"/>
          </ac:picMkLst>
        </pc:picChg>
      </pc:sldChg>
      <pc:sldChg chg="del">
        <pc:chgData name="Fan Tianlong" userId="f38eff07804a4ba5" providerId="LiveId" clId="{4A011EB4-1110-4EFD-B4EA-077C78A09AF3}" dt="2019-08-07T16:36:18.895" v="35" actId="2696"/>
        <pc:sldMkLst>
          <pc:docMk/>
          <pc:sldMk cId="2677203685" sldId="265"/>
        </pc:sldMkLst>
      </pc:sldChg>
      <pc:sldChg chg="modSp add">
        <pc:chgData name="Fan Tianlong" userId="f38eff07804a4ba5" providerId="LiveId" clId="{4A011EB4-1110-4EFD-B4EA-077C78A09AF3}" dt="2019-08-07T18:42:15.977" v="406"/>
        <pc:sldMkLst>
          <pc:docMk/>
          <pc:sldMk cId="3772433421" sldId="265"/>
        </pc:sldMkLst>
        <pc:spChg chg="mod">
          <ac:chgData name="Fan Tianlong" userId="f38eff07804a4ba5" providerId="LiveId" clId="{4A011EB4-1110-4EFD-B4EA-077C78A09AF3}" dt="2019-08-07T18:37:05.468" v="358"/>
          <ac:spMkLst>
            <pc:docMk/>
            <pc:sldMk cId="3772433421" sldId="265"/>
            <ac:spMk id="2" creationId="{0B695255-40CA-46FA-8E6A-1C4D43FD25D4}"/>
          </ac:spMkLst>
        </pc:spChg>
        <pc:spChg chg="mod">
          <ac:chgData name="Fan Tianlong" userId="f38eff07804a4ba5" providerId="LiveId" clId="{4A011EB4-1110-4EFD-B4EA-077C78A09AF3}" dt="2019-08-07T18:42:15.977" v="406"/>
          <ac:spMkLst>
            <pc:docMk/>
            <pc:sldMk cId="3772433421" sldId="265"/>
            <ac:spMk id="3" creationId="{D0137529-97B9-4095-9965-B11F2DBB2919}"/>
          </ac:spMkLst>
        </pc:spChg>
      </pc:sldChg>
      <pc:sldChg chg="modSp add">
        <pc:chgData name="Fan Tianlong" userId="f38eff07804a4ba5" providerId="LiveId" clId="{4A011EB4-1110-4EFD-B4EA-077C78A09AF3}" dt="2019-08-07T19:31:41.277" v="648" actId="6549"/>
        <pc:sldMkLst>
          <pc:docMk/>
          <pc:sldMk cId="1925864133" sldId="266"/>
        </pc:sldMkLst>
        <pc:spChg chg="mod">
          <ac:chgData name="Fan Tianlong" userId="f38eff07804a4ba5" providerId="LiveId" clId="{4A011EB4-1110-4EFD-B4EA-077C78A09AF3}" dt="2019-08-07T19:28:23.978" v="412" actId="20577"/>
          <ac:spMkLst>
            <pc:docMk/>
            <pc:sldMk cId="1925864133" sldId="266"/>
            <ac:spMk id="2" creationId="{941C8A07-246E-444C-8676-05EC7CF9A025}"/>
          </ac:spMkLst>
        </pc:spChg>
        <pc:spChg chg="mod">
          <ac:chgData name="Fan Tianlong" userId="f38eff07804a4ba5" providerId="LiveId" clId="{4A011EB4-1110-4EFD-B4EA-077C78A09AF3}" dt="2019-08-07T19:31:41.277" v="648" actId="6549"/>
          <ac:spMkLst>
            <pc:docMk/>
            <pc:sldMk cId="1925864133" sldId="266"/>
            <ac:spMk id="3" creationId="{5215321D-416B-4CD0-801C-5FAD536D34B7}"/>
          </ac:spMkLst>
        </pc:spChg>
      </pc:sldChg>
      <pc:sldChg chg="del">
        <pc:chgData name="Fan Tianlong" userId="f38eff07804a4ba5" providerId="LiveId" clId="{4A011EB4-1110-4EFD-B4EA-077C78A09AF3}" dt="2019-08-07T16:36:19.296" v="36" actId="2696"/>
        <pc:sldMkLst>
          <pc:docMk/>
          <pc:sldMk cId="3869364841" sldId="266"/>
        </pc:sldMkLst>
      </pc:sldChg>
      <pc:sldChg chg="del">
        <pc:chgData name="Fan Tianlong" userId="f38eff07804a4ba5" providerId="LiveId" clId="{4A011EB4-1110-4EFD-B4EA-077C78A09AF3}" dt="2019-08-07T16:36:19.683" v="37" actId="2696"/>
        <pc:sldMkLst>
          <pc:docMk/>
          <pc:sldMk cId="585435342" sldId="267"/>
        </pc:sldMkLst>
      </pc:sldChg>
      <pc:sldChg chg="modSp add">
        <pc:chgData name="Fan Tianlong" userId="f38eff07804a4ba5" providerId="LiveId" clId="{4A011EB4-1110-4EFD-B4EA-077C78A09AF3}" dt="2019-08-07T19:44:10.009" v="658"/>
        <pc:sldMkLst>
          <pc:docMk/>
          <pc:sldMk cId="2332610665" sldId="267"/>
        </pc:sldMkLst>
        <pc:spChg chg="mod">
          <ac:chgData name="Fan Tianlong" userId="f38eff07804a4ba5" providerId="LiveId" clId="{4A011EB4-1110-4EFD-B4EA-077C78A09AF3}" dt="2019-08-07T19:44:10.009" v="658"/>
          <ac:spMkLst>
            <pc:docMk/>
            <pc:sldMk cId="2332610665" sldId="267"/>
            <ac:spMk id="2" creationId="{0628CC1F-355A-4BD7-8E85-86062070B7AF}"/>
          </ac:spMkLst>
        </pc:spChg>
        <pc:spChg chg="mod">
          <ac:chgData name="Fan Tianlong" userId="f38eff07804a4ba5" providerId="LiveId" clId="{4A011EB4-1110-4EFD-B4EA-077C78A09AF3}" dt="2019-08-07T19:44:04.968" v="653"/>
          <ac:spMkLst>
            <pc:docMk/>
            <pc:sldMk cId="2332610665" sldId="267"/>
            <ac:spMk id="3" creationId="{B0175635-094F-4C9F-9DAF-AE411C7A53D1}"/>
          </ac:spMkLst>
        </pc:spChg>
      </pc:sldChg>
      <pc:sldChg chg="del">
        <pc:chgData name="Fan Tianlong" userId="f38eff07804a4ba5" providerId="LiveId" clId="{4A011EB4-1110-4EFD-B4EA-077C78A09AF3}" dt="2019-08-07T16:36:20.035" v="38" actId="2696"/>
        <pc:sldMkLst>
          <pc:docMk/>
          <pc:sldMk cId="979725811" sldId="268"/>
        </pc:sldMkLst>
      </pc:sldChg>
      <pc:sldChg chg="modSp add">
        <pc:chgData name="Fan Tianlong" userId="f38eff07804a4ba5" providerId="LiveId" clId="{4A011EB4-1110-4EFD-B4EA-077C78A09AF3}" dt="2019-08-07T19:45:14.122" v="699"/>
        <pc:sldMkLst>
          <pc:docMk/>
          <pc:sldMk cId="2230610517" sldId="268"/>
        </pc:sldMkLst>
        <pc:spChg chg="mod">
          <ac:chgData name="Fan Tianlong" userId="f38eff07804a4ba5" providerId="LiveId" clId="{4A011EB4-1110-4EFD-B4EA-077C78A09AF3}" dt="2019-08-07T19:45:14.122" v="699"/>
          <ac:spMkLst>
            <pc:docMk/>
            <pc:sldMk cId="2230610517" sldId="268"/>
            <ac:spMk id="2" creationId="{D6A29122-A81F-44C9-BF67-F888E6E5A566}"/>
          </ac:spMkLst>
        </pc:spChg>
        <pc:spChg chg="mod">
          <ac:chgData name="Fan Tianlong" userId="f38eff07804a4ba5" providerId="LiveId" clId="{4A011EB4-1110-4EFD-B4EA-077C78A09AF3}" dt="2019-08-07T19:45:05.464" v="681"/>
          <ac:spMkLst>
            <pc:docMk/>
            <pc:sldMk cId="2230610517" sldId="268"/>
            <ac:spMk id="3" creationId="{4AB5D7B9-792A-4DAF-A0D3-DD286EE97DB2}"/>
          </ac:spMkLst>
        </pc:spChg>
      </pc:sldChg>
      <pc:sldChg chg="modSp add ord">
        <pc:chgData name="Fan Tianlong" userId="f38eff07804a4ba5" providerId="LiveId" clId="{4A011EB4-1110-4EFD-B4EA-077C78A09AF3}" dt="2019-08-07T19:46:32.016" v="705"/>
        <pc:sldMkLst>
          <pc:docMk/>
          <pc:sldMk cId="2207742918" sldId="269"/>
        </pc:sldMkLst>
        <pc:spChg chg="mod">
          <ac:chgData name="Fan Tianlong" userId="f38eff07804a4ba5" providerId="LiveId" clId="{4A011EB4-1110-4EFD-B4EA-077C78A09AF3}" dt="2019-08-07T19:46:24.495" v="704" actId="20577"/>
          <ac:spMkLst>
            <pc:docMk/>
            <pc:sldMk cId="2207742918" sldId="269"/>
            <ac:spMk id="2" creationId="{6CDC01BD-39E7-4711-9D1F-DD033ED817E8}"/>
          </ac:spMkLst>
        </pc:spChg>
        <pc:spChg chg="mod">
          <ac:chgData name="Fan Tianlong" userId="f38eff07804a4ba5" providerId="LiveId" clId="{4A011EB4-1110-4EFD-B4EA-077C78A09AF3}" dt="2019-08-07T19:46:22.526" v="702"/>
          <ac:spMkLst>
            <pc:docMk/>
            <pc:sldMk cId="2207742918" sldId="269"/>
            <ac:spMk id="3" creationId="{6687C520-16A4-4F50-A2A1-ACD5B91DC843}"/>
          </ac:spMkLst>
        </pc:spChg>
      </pc:sldChg>
      <pc:sldChg chg="del">
        <pc:chgData name="Fan Tianlong" userId="f38eff07804a4ba5" providerId="LiveId" clId="{4A011EB4-1110-4EFD-B4EA-077C78A09AF3}" dt="2019-08-07T16:36:20.267" v="39" actId="2696"/>
        <pc:sldMkLst>
          <pc:docMk/>
          <pc:sldMk cId="2629363788" sldId="269"/>
        </pc:sldMkLst>
      </pc:sldChg>
      <pc:sldChg chg="modSp add">
        <pc:chgData name="Fan Tianlong" userId="f38eff07804a4ba5" providerId="LiveId" clId="{4A011EB4-1110-4EFD-B4EA-077C78A09AF3}" dt="2019-08-07T19:47:44.027" v="739"/>
        <pc:sldMkLst>
          <pc:docMk/>
          <pc:sldMk cId="98088036" sldId="270"/>
        </pc:sldMkLst>
        <pc:spChg chg="mod">
          <ac:chgData name="Fan Tianlong" userId="f38eff07804a4ba5" providerId="LiveId" clId="{4A011EB4-1110-4EFD-B4EA-077C78A09AF3}" dt="2019-08-07T19:47:29.999" v="737"/>
          <ac:spMkLst>
            <pc:docMk/>
            <pc:sldMk cId="98088036" sldId="270"/>
            <ac:spMk id="2" creationId="{759EA267-9FB8-4F1F-8705-39D4C73D7956}"/>
          </ac:spMkLst>
        </pc:spChg>
        <pc:spChg chg="mod">
          <ac:chgData name="Fan Tianlong" userId="f38eff07804a4ba5" providerId="LiveId" clId="{4A011EB4-1110-4EFD-B4EA-077C78A09AF3}" dt="2019-08-07T19:47:44.027" v="739"/>
          <ac:spMkLst>
            <pc:docMk/>
            <pc:sldMk cId="98088036" sldId="270"/>
            <ac:spMk id="3" creationId="{735A6738-A5D1-4BED-939C-7E528F9301BA}"/>
          </ac:spMkLst>
        </pc:spChg>
      </pc:sldChg>
      <pc:sldChg chg="del">
        <pc:chgData name="Fan Tianlong" userId="f38eff07804a4ba5" providerId="LiveId" clId="{4A011EB4-1110-4EFD-B4EA-077C78A09AF3}" dt="2019-08-07T16:36:20.436" v="40" actId="2696"/>
        <pc:sldMkLst>
          <pc:docMk/>
          <pc:sldMk cId="1530986929" sldId="270"/>
        </pc:sldMkLst>
      </pc:sldChg>
      <pc:sldChg chg="modSp add">
        <pc:chgData name="Fan Tianlong" userId="f38eff07804a4ba5" providerId="LiveId" clId="{4A011EB4-1110-4EFD-B4EA-077C78A09AF3}" dt="2019-08-07T19:48:54" v="775"/>
        <pc:sldMkLst>
          <pc:docMk/>
          <pc:sldMk cId="782022296" sldId="271"/>
        </pc:sldMkLst>
        <pc:spChg chg="mod">
          <ac:chgData name="Fan Tianlong" userId="f38eff07804a4ba5" providerId="LiveId" clId="{4A011EB4-1110-4EFD-B4EA-077C78A09AF3}" dt="2019-08-07T19:48:54" v="775"/>
          <ac:spMkLst>
            <pc:docMk/>
            <pc:sldMk cId="782022296" sldId="271"/>
            <ac:spMk id="2" creationId="{05A12A23-9068-4BE1-80B5-4CE234BE2536}"/>
          </ac:spMkLst>
        </pc:spChg>
        <pc:spChg chg="mod">
          <ac:chgData name="Fan Tianlong" userId="f38eff07804a4ba5" providerId="LiveId" clId="{4A011EB4-1110-4EFD-B4EA-077C78A09AF3}" dt="2019-08-07T19:48:44.649" v="743" actId="20577"/>
          <ac:spMkLst>
            <pc:docMk/>
            <pc:sldMk cId="782022296" sldId="271"/>
            <ac:spMk id="3" creationId="{3A58F090-04A7-47AC-9039-1B560E49383E}"/>
          </ac:spMkLst>
        </pc:spChg>
      </pc:sldChg>
      <pc:sldChg chg="del">
        <pc:chgData name="Fan Tianlong" userId="f38eff07804a4ba5" providerId="LiveId" clId="{4A011EB4-1110-4EFD-B4EA-077C78A09AF3}" dt="2019-08-07T16:36:20.600" v="41" actId="2696"/>
        <pc:sldMkLst>
          <pc:docMk/>
          <pc:sldMk cId="3113408851" sldId="271"/>
        </pc:sldMkLst>
      </pc:sldChg>
      <pc:sldChg chg="del">
        <pc:chgData name="Fan Tianlong" userId="f38eff07804a4ba5" providerId="LiveId" clId="{4A011EB4-1110-4EFD-B4EA-077C78A09AF3}" dt="2019-08-07T16:36:20.769" v="42" actId="2696"/>
        <pc:sldMkLst>
          <pc:docMk/>
          <pc:sldMk cId="105120669" sldId="272"/>
        </pc:sldMkLst>
      </pc:sldChg>
      <pc:sldChg chg="modSp add">
        <pc:chgData name="Fan Tianlong" userId="f38eff07804a4ba5" providerId="LiveId" clId="{4A011EB4-1110-4EFD-B4EA-077C78A09AF3}" dt="2019-08-07T19:50:12.297" v="820" actId="20577"/>
        <pc:sldMkLst>
          <pc:docMk/>
          <pc:sldMk cId="563558872" sldId="272"/>
        </pc:sldMkLst>
        <pc:spChg chg="mod">
          <ac:chgData name="Fan Tianlong" userId="f38eff07804a4ba5" providerId="LiveId" clId="{4A011EB4-1110-4EFD-B4EA-077C78A09AF3}" dt="2019-08-07T19:49:17.506" v="799"/>
          <ac:spMkLst>
            <pc:docMk/>
            <pc:sldMk cId="563558872" sldId="272"/>
            <ac:spMk id="2" creationId="{2A352699-F78D-47A7-848D-F5EDC210B1C5}"/>
          </ac:spMkLst>
        </pc:spChg>
        <pc:spChg chg="mod">
          <ac:chgData name="Fan Tianlong" userId="f38eff07804a4ba5" providerId="LiveId" clId="{4A011EB4-1110-4EFD-B4EA-077C78A09AF3}" dt="2019-08-07T19:50:12.297" v="820" actId="20577"/>
          <ac:spMkLst>
            <pc:docMk/>
            <pc:sldMk cId="563558872" sldId="272"/>
            <ac:spMk id="3" creationId="{0875CE3C-2474-4FD5-B633-7A4D164CB094}"/>
          </ac:spMkLst>
        </pc:spChg>
      </pc:sldChg>
      <pc:sldChg chg="modSp add">
        <pc:chgData name="Fan Tianlong" userId="f38eff07804a4ba5" providerId="LiveId" clId="{4A011EB4-1110-4EFD-B4EA-077C78A09AF3}" dt="2019-08-07T19:53:19.583" v="838" actId="20577"/>
        <pc:sldMkLst>
          <pc:docMk/>
          <pc:sldMk cId="1261521088" sldId="273"/>
        </pc:sldMkLst>
        <pc:spChg chg="mod">
          <ac:chgData name="Fan Tianlong" userId="f38eff07804a4ba5" providerId="LiveId" clId="{4A011EB4-1110-4EFD-B4EA-077C78A09AF3}" dt="2019-08-07T19:53:19.583" v="838" actId="20577"/>
          <ac:spMkLst>
            <pc:docMk/>
            <pc:sldMk cId="1261521088" sldId="273"/>
            <ac:spMk id="3" creationId="{0875CE3C-2474-4FD5-B633-7A4D164CB094}"/>
          </ac:spMkLst>
        </pc:spChg>
      </pc:sldChg>
      <pc:sldChg chg="del">
        <pc:chgData name="Fan Tianlong" userId="f38eff07804a4ba5" providerId="LiveId" clId="{4A011EB4-1110-4EFD-B4EA-077C78A09AF3}" dt="2019-08-07T16:36:20.938" v="43" actId="2696"/>
        <pc:sldMkLst>
          <pc:docMk/>
          <pc:sldMk cId="2426970822" sldId="273"/>
        </pc:sldMkLst>
      </pc:sldChg>
      <pc:sldChg chg="modSp add">
        <pc:chgData name="Fan Tianlong" userId="f38eff07804a4ba5" providerId="LiveId" clId="{4A011EB4-1110-4EFD-B4EA-077C78A09AF3}" dt="2019-08-07T19:55:48.492" v="864" actId="14"/>
        <pc:sldMkLst>
          <pc:docMk/>
          <pc:sldMk cId="360201550" sldId="274"/>
        </pc:sldMkLst>
        <pc:spChg chg="mod">
          <ac:chgData name="Fan Tianlong" userId="f38eff07804a4ba5" providerId="LiveId" clId="{4A011EB4-1110-4EFD-B4EA-077C78A09AF3}" dt="2019-08-07T19:55:48.492" v="864" actId="14"/>
          <ac:spMkLst>
            <pc:docMk/>
            <pc:sldMk cId="360201550" sldId="274"/>
            <ac:spMk id="3" creationId="{0875CE3C-2474-4FD5-B633-7A4D164CB094}"/>
          </ac:spMkLst>
        </pc:spChg>
      </pc:sldChg>
      <pc:sldChg chg="del">
        <pc:chgData name="Fan Tianlong" userId="f38eff07804a4ba5" providerId="LiveId" clId="{4A011EB4-1110-4EFD-B4EA-077C78A09AF3}" dt="2019-08-07T16:36:21.170" v="44" actId="2696"/>
        <pc:sldMkLst>
          <pc:docMk/>
          <pc:sldMk cId="2414283689" sldId="274"/>
        </pc:sldMkLst>
      </pc:sldChg>
      <pc:sldChg chg="del">
        <pc:chgData name="Fan Tianlong" userId="f38eff07804a4ba5" providerId="LiveId" clId="{4A011EB4-1110-4EFD-B4EA-077C78A09AF3}" dt="2019-08-07T16:36:21.957" v="46" actId="2696"/>
        <pc:sldMkLst>
          <pc:docMk/>
          <pc:sldMk cId="1060496192" sldId="275"/>
        </pc:sldMkLst>
      </pc:sldChg>
      <pc:sldChg chg="modSp add">
        <pc:chgData name="Fan Tianlong" userId="f38eff07804a4ba5" providerId="LiveId" clId="{4A011EB4-1110-4EFD-B4EA-077C78A09AF3}" dt="2019-08-07T20:02:52.229" v="895" actId="14"/>
        <pc:sldMkLst>
          <pc:docMk/>
          <pc:sldMk cId="3694887237" sldId="275"/>
        </pc:sldMkLst>
        <pc:spChg chg="mod">
          <ac:chgData name="Fan Tianlong" userId="f38eff07804a4ba5" providerId="LiveId" clId="{4A011EB4-1110-4EFD-B4EA-077C78A09AF3}" dt="2019-08-07T20:02:52.229" v="895" actId="14"/>
          <ac:spMkLst>
            <pc:docMk/>
            <pc:sldMk cId="3694887237" sldId="275"/>
            <ac:spMk id="3" creationId="{0875CE3C-2474-4FD5-B633-7A4D164CB094}"/>
          </ac:spMkLst>
        </pc:spChg>
      </pc:sldChg>
      <pc:sldChg chg="del">
        <pc:chgData name="Fan Tianlong" userId="f38eff07804a4ba5" providerId="LiveId" clId="{4A011EB4-1110-4EFD-B4EA-077C78A09AF3}" dt="2019-08-07T16:36:22.321" v="47" actId="2696"/>
        <pc:sldMkLst>
          <pc:docMk/>
          <pc:sldMk cId="2327990566" sldId="276"/>
        </pc:sldMkLst>
      </pc:sldChg>
      <pc:sldChg chg="modSp add">
        <pc:chgData name="Fan Tianlong" userId="f38eff07804a4ba5" providerId="LiveId" clId="{4A011EB4-1110-4EFD-B4EA-077C78A09AF3}" dt="2019-08-07T20:08:29.307" v="930" actId="14"/>
        <pc:sldMkLst>
          <pc:docMk/>
          <pc:sldMk cId="4062811782" sldId="276"/>
        </pc:sldMkLst>
        <pc:spChg chg="mod">
          <ac:chgData name="Fan Tianlong" userId="f38eff07804a4ba5" providerId="LiveId" clId="{4A011EB4-1110-4EFD-B4EA-077C78A09AF3}" dt="2019-08-07T20:08:29.307" v="930" actId="14"/>
          <ac:spMkLst>
            <pc:docMk/>
            <pc:sldMk cId="4062811782" sldId="276"/>
            <ac:spMk id="3" creationId="{0875CE3C-2474-4FD5-B633-7A4D164CB094}"/>
          </ac:spMkLst>
        </pc:spChg>
      </pc:sldChg>
      <pc:sldChg chg="del">
        <pc:chgData name="Fan Tianlong" userId="f38eff07804a4ba5" providerId="LiveId" clId="{4A011EB4-1110-4EFD-B4EA-077C78A09AF3}" dt="2019-08-07T16:36:22.694" v="48" actId="2696"/>
        <pc:sldMkLst>
          <pc:docMk/>
          <pc:sldMk cId="1781225280" sldId="277"/>
        </pc:sldMkLst>
      </pc:sldChg>
      <pc:sldChg chg="modSp add">
        <pc:chgData name="Fan Tianlong" userId="f38eff07804a4ba5" providerId="LiveId" clId="{4A011EB4-1110-4EFD-B4EA-077C78A09AF3}" dt="2019-08-07T20:13:25.189" v="969" actId="27636"/>
        <pc:sldMkLst>
          <pc:docMk/>
          <pc:sldMk cId="2375267892" sldId="277"/>
        </pc:sldMkLst>
        <pc:spChg chg="mod">
          <ac:chgData name="Fan Tianlong" userId="f38eff07804a4ba5" providerId="LiveId" clId="{4A011EB4-1110-4EFD-B4EA-077C78A09AF3}" dt="2019-08-07T20:13:25.189" v="969" actId="27636"/>
          <ac:spMkLst>
            <pc:docMk/>
            <pc:sldMk cId="2375267892" sldId="277"/>
            <ac:spMk id="3" creationId="{0875CE3C-2474-4FD5-B633-7A4D164CB094}"/>
          </ac:spMkLst>
        </pc:spChg>
      </pc:sldChg>
      <pc:sldChg chg="modSp add">
        <pc:chgData name="Fan Tianlong" userId="f38eff07804a4ba5" providerId="LiveId" clId="{4A011EB4-1110-4EFD-B4EA-077C78A09AF3}" dt="2019-08-07T20:17:55.120" v="1073" actId="20577"/>
        <pc:sldMkLst>
          <pc:docMk/>
          <pc:sldMk cId="2776007872" sldId="278"/>
        </pc:sldMkLst>
        <pc:spChg chg="mod">
          <ac:chgData name="Fan Tianlong" userId="f38eff07804a4ba5" providerId="LiveId" clId="{4A011EB4-1110-4EFD-B4EA-077C78A09AF3}" dt="2019-08-07T20:17:55.120" v="1073" actId="20577"/>
          <ac:spMkLst>
            <pc:docMk/>
            <pc:sldMk cId="2776007872" sldId="278"/>
            <ac:spMk id="3" creationId="{0875CE3C-2474-4FD5-B633-7A4D164CB094}"/>
          </ac:spMkLst>
        </pc:spChg>
      </pc:sldChg>
      <pc:sldChg chg="add">
        <pc:chgData name="Fan Tianlong" userId="f38eff07804a4ba5" providerId="LiveId" clId="{4A011EB4-1110-4EFD-B4EA-077C78A09AF3}" dt="2019-08-07T20:17:36.399" v="1062"/>
        <pc:sldMkLst>
          <pc:docMk/>
          <pc:sldMk cId="3502807960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3370-11C8-409A-89A8-CABEF55E8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平衡树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0F065-E45D-4DF6-A30D-76D4ED155D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范天泷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3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5255-40CA-46FA-8E6A-1C4D43FD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altLang="zh-CN" dirty="0" err="1"/>
              <a:t>capegoatTree</a:t>
            </a:r>
            <a:r>
              <a:rPr lang="en-US" altLang="zh-CN" dirty="0"/>
              <a:t>-</a:t>
            </a:r>
            <a:r>
              <a:rPr lang="zh-CN" altLang="en-US" dirty="0"/>
              <a:t>查询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7529-97B9-4095-9965-B11F2DBB2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注意避开已删除结点即可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3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01BD-39E7-4711-9D1F-DD033ED8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如何平衡？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C520-16A4-4F50-A2A1-ACD5B91DC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如何保持矮矮胖胖的完美身材？？</a:t>
            </a:r>
          </a:p>
          <a:p>
            <a:r>
              <a:rPr lang="zh-CN" altLang="en-US" dirty="0"/>
              <a:t> “如果你的树经历过许多 </a:t>
            </a:r>
            <a:r>
              <a:rPr lang="en-US" altLang="zh-CN" dirty="0"/>
              <a:t>insert/remove </a:t>
            </a:r>
            <a:r>
              <a:rPr lang="zh-CN" altLang="en-US" dirty="0"/>
              <a:t>等等 岁月的沧桑</a:t>
            </a:r>
            <a:r>
              <a:rPr lang="en-US" altLang="zh-CN" dirty="0"/>
              <a:t>, </a:t>
            </a:r>
            <a:r>
              <a:rPr lang="zh-CN" altLang="en-US" dirty="0"/>
              <a:t>越长越歪</a:t>
            </a:r>
            <a:r>
              <a:rPr lang="en-US" altLang="zh-CN" dirty="0"/>
              <a:t>, </a:t>
            </a:r>
            <a:r>
              <a:rPr lang="zh-CN" altLang="en-US" dirty="0"/>
              <a:t>在适当的时候对它进 行一下旋转手术</a:t>
            </a:r>
            <a:r>
              <a:rPr lang="en-US" altLang="zh-CN" dirty="0"/>
              <a:t>, </a:t>
            </a:r>
            <a:r>
              <a:rPr lang="zh-CN" altLang="en-US" dirty="0"/>
              <a:t>不就可以将它变回矮矮胖 胖四平八稳的美丽模样吗</a:t>
            </a:r>
            <a:r>
              <a:rPr lang="en-US" altLang="zh-CN" dirty="0"/>
              <a:t>?” ——</a:t>
            </a:r>
            <a:r>
              <a:rPr lang="zh-CN" altLang="en-US" dirty="0"/>
              <a:t>旋转！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4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A267-9FB8-4F1F-8705-39D4C73D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如何旋转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6738-A5D1-4BED-939C-7E528F930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二叉左旋 根是</a:t>
            </a:r>
            <a:r>
              <a:rPr lang="en-US" dirty="0"/>
              <a:t>Root，</a:t>
            </a:r>
            <a:r>
              <a:rPr lang="ja-JP" altLang="en-US" dirty="0"/>
              <a:t>左子树是</a:t>
            </a:r>
            <a:r>
              <a:rPr lang="en-US" dirty="0"/>
              <a:t>x，</a:t>
            </a:r>
            <a:r>
              <a:rPr lang="ja-JP" altLang="en-US" dirty="0"/>
              <a:t>右子树根为</a:t>
            </a:r>
            <a:r>
              <a:rPr lang="en-US" dirty="0" err="1"/>
              <a:t>RootR</a:t>
            </a:r>
            <a:r>
              <a:rPr lang="en-US" dirty="0"/>
              <a:t>， </a:t>
            </a:r>
            <a:r>
              <a:rPr lang="ja-JP" altLang="en-US" dirty="0"/>
              <a:t>右子树的两个孩子为</a:t>
            </a:r>
            <a:r>
              <a:rPr lang="en-US" dirty="0" err="1"/>
              <a:t>RLeftChild</a:t>
            </a:r>
            <a:r>
              <a:rPr lang="ja-JP" altLang="en-US" dirty="0"/>
              <a:t>和 </a:t>
            </a:r>
            <a:r>
              <a:rPr lang="en-US" dirty="0" err="1"/>
              <a:t>RRightChild</a:t>
            </a:r>
            <a:r>
              <a:rPr lang="en-US" dirty="0"/>
              <a:t> </a:t>
            </a:r>
            <a:r>
              <a:rPr lang="ja-JP" altLang="en-US" dirty="0"/>
              <a:t>左旋后，该子树的根为</a:t>
            </a:r>
            <a:r>
              <a:rPr lang="en-US" dirty="0" err="1"/>
              <a:t>RootR</a:t>
            </a:r>
            <a:r>
              <a:rPr lang="en-US" dirty="0"/>
              <a:t>，</a:t>
            </a:r>
            <a:r>
              <a:rPr lang="ja-JP" altLang="en-US" dirty="0"/>
              <a:t>右子树为 </a:t>
            </a:r>
            <a:r>
              <a:rPr lang="en-US" dirty="0" err="1"/>
              <a:t>RRightChild</a:t>
            </a:r>
            <a:r>
              <a:rPr lang="en-US" dirty="0"/>
              <a:t>，</a:t>
            </a:r>
            <a:r>
              <a:rPr lang="ja-JP" altLang="en-US" dirty="0"/>
              <a:t>左子树的根为</a:t>
            </a:r>
            <a:r>
              <a:rPr lang="en-US" dirty="0" err="1"/>
              <a:t>Root，Root</a:t>
            </a:r>
            <a:r>
              <a:rPr lang="ja-JP" altLang="en-US" dirty="0"/>
              <a:t>的 两个孩子树分别为</a:t>
            </a:r>
            <a:r>
              <a:rPr lang="en-US" dirty="0"/>
              <a:t>x（</a:t>
            </a:r>
            <a:r>
              <a:rPr lang="ja-JP" altLang="en-US" dirty="0"/>
              <a:t>左）和</a:t>
            </a:r>
            <a:r>
              <a:rPr lang="en-US" dirty="0" err="1"/>
              <a:t>RLeftChild</a:t>
            </a:r>
            <a:r>
              <a:rPr lang="en-US" dirty="0"/>
              <a:t>（</a:t>
            </a:r>
            <a:r>
              <a:rPr lang="ja-JP" altLang="en-US" dirty="0"/>
              <a:t>右）</a:t>
            </a:r>
            <a:endParaRPr lang="en-US" altLang="ja-JP" dirty="0"/>
          </a:p>
          <a:p>
            <a:r>
              <a:rPr lang="ja-JP" altLang="en-US" dirty="0"/>
              <a:t>二叉右旋（重心右移） 根是</a:t>
            </a:r>
            <a:r>
              <a:rPr lang="en-US" dirty="0"/>
              <a:t>Root，</a:t>
            </a:r>
            <a:r>
              <a:rPr lang="ja-JP" altLang="en-US" dirty="0"/>
              <a:t>右子树是</a:t>
            </a:r>
            <a:r>
              <a:rPr lang="en-US" dirty="0"/>
              <a:t>x，</a:t>
            </a:r>
            <a:r>
              <a:rPr lang="ja-JP" altLang="en-US" dirty="0"/>
              <a:t>左子树根为</a:t>
            </a:r>
            <a:r>
              <a:rPr lang="en-US" dirty="0" err="1"/>
              <a:t>RootL</a:t>
            </a:r>
            <a:r>
              <a:rPr lang="en-US" dirty="0"/>
              <a:t>， </a:t>
            </a:r>
            <a:r>
              <a:rPr lang="ja-JP" altLang="en-US" dirty="0"/>
              <a:t>左子树的两个孩子为</a:t>
            </a:r>
            <a:r>
              <a:rPr lang="en-US" dirty="0" err="1"/>
              <a:t>LLeftChild</a:t>
            </a:r>
            <a:r>
              <a:rPr lang="ja-JP" altLang="en-US" dirty="0"/>
              <a:t>和 </a:t>
            </a:r>
            <a:r>
              <a:rPr lang="en-US" dirty="0" err="1"/>
              <a:t>LRightChild</a:t>
            </a:r>
            <a:r>
              <a:rPr lang="en-US" dirty="0"/>
              <a:t> </a:t>
            </a:r>
            <a:r>
              <a:rPr lang="ja-JP" altLang="en-US" dirty="0"/>
              <a:t>右旋后，该子树的根为</a:t>
            </a:r>
            <a:r>
              <a:rPr lang="en-US" dirty="0" err="1"/>
              <a:t>RootL</a:t>
            </a:r>
            <a:r>
              <a:rPr lang="en-US" dirty="0"/>
              <a:t>，</a:t>
            </a:r>
            <a:r>
              <a:rPr lang="ja-JP" altLang="en-US" dirty="0"/>
              <a:t>左子树为 </a:t>
            </a:r>
            <a:r>
              <a:rPr lang="en-US" dirty="0" err="1"/>
              <a:t>LLeftChild</a:t>
            </a:r>
            <a:r>
              <a:rPr lang="en-US" dirty="0"/>
              <a:t>，</a:t>
            </a:r>
            <a:r>
              <a:rPr lang="ja-JP" altLang="en-US" dirty="0"/>
              <a:t>右子树的根为</a:t>
            </a:r>
            <a:r>
              <a:rPr lang="en-US" dirty="0" err="1"/>
              <a:t>Root，Root</a:t>
            </a:r>
            <a:r>
              <a:rPr lang="ja-JP" altLang="en-US" dirty="0"/>
              <a:t>的两 个孩子树分别为</a:t>
            </a:r>
            <a:r>
              <a:rPr lang="en-US" dirty="0" err="1"/>
              <a:t>LRightChild</a:t>
            </a:r>
            <a:r>
              <a:rPr lang="en-US" dirty="0"/>
              <a:t>（</a:t>
            </a:r>
            <a:r>
              <a:rPr lang="ja-JP" altLang="en-US" dirty="0"/>
              <a:t>左）和</a:t>
            </a:r>
            <a:r>
              <a:rPr lang="en-US" dirty="0"/>
              <a:t>x（</a:t>
            </a:r>
            <a:r>
              <a:rPr lang="ja-JP" altLang="en-US" dirty="0"/>
              <a:t>右）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8A07-246E-444C-8676-05EC7CF9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321D-416B-4CD0-801C-5FAD536D3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+ Heap = Tre + </a:t>
            </a:r>
            <a:r>
              <a:rPr lang="en-US" dirty="0" err="1"/>
              <a:t>eap</a:t>
            </a:r>
            <a:r>
              <a:rPr lang="en-US" dirty="0"/>
              <a:t> = </a:t>
            </a:r>
            <a:r>
              <a:rPr lang="en-US" dirty="0" err="1"/>
              <a:t>Treap</a:t>
            </a:r>
            <a:endParaRPr lang="en-US" dirty="0"/>
          </a:p>
          <a:p>
            <a:r>
              <a:rPr lang="ja-JP" altLang="en-US" dirty="0"/>
              <a:t>这很形象地告诉了我们：</a:t>
            </a:r>
            <a:r>
              <a:rPr lang="en-US" dirty="0" err="1"/>
              <a:t>Treap</a:t>
            </a:r>
            <a:r>
              <a:rPr lang="ja-JP" altLang="en-US" dirty="0"/>
              <a:t>是</a:t>
            </a:r>
            <a:r>
              <a:rPr lang="en-US" dirty="0"/>
              <a:t>Tree（</a:t>
            </a:r>
            <a:r>
              <a:rPr lang="ja-JP" altLang="en-US" dirty="0"/>
              <a:t>二叉搜索树）与</a:t>
            </a:r>
            <a:r>
              <a:rPr lang="en-US" dirty="0"/>
              <a:t>Heap（</a:t>
            </a:r>
            <a:r>
              <a:rPr lang="ja-JP" altLang="en-US" dirty="0"/>
              <a:t>堆）的结合体，这也是</a:t>
            </a:r>
            <a:r>
              <a:rPr lang="en-US" dirty="0" err="1"/>
              <a:t>Treap</a:t>
            </a:r>
            <a:r>
              <a:rPr lang="ja-JP" altLang="en-US" dirty="0"/>
              <a:t>能够平衡的关键。</a:t>
            </a:r>
            <a:endParaRPr lang="en-US" altLang="ja-JP" dirty="0"/>
          </a:p>
          <a:p>
            <a:r>
              <a:rPr lang="ja-JP" altLang="en-US" dirty="0"/>
              <a:t>主要就在于，它比</a:t>
            </a:r>
            <a:r>
              <a:rPr lang="en-US" altLang="ja-JP" dirty="0"/>
              <a:t>BST</a:t>
            </a:r>
            <a:r>
              <a:rPr lang="ja-JP" altLang="en-US" dirty="0"/>
              <a:t>多了一个优先级的设定。首先，</a:t>
            </a:r>
            <a:r>
              <a:rPr lang="en-US" altLang="ja-JP" dirty="0" err="1"/>
              <a:t>Treap</a:t>
            </a:r>
            <a:r>
              <a:rPr lang="ja-JP" altLang="en-US" dirty="0"/>
              <a:t>的节点是满足</a:t>
            </a:r>
            <a:r>
              <a:rPr lang="en-US" altLang="ja-JP" dirty="0"/>
              <a:t>BST</a:t>
            </a:r>
            <a:r>
              <a:rPr lang="ja-JP" altLang="en-US" dirty="0"/>
              <a:t>性质的。其次，</a:t>
            </a:r>
            <a:r>
              <a:rPr lang="en-US" altLang="ja-JP" dirty="0" err="1"/>
              <a:t>Treap</a:t>
            </a:r>
            <a:r>
              <a:rPr lang="ja-JP" altLang="en-US" dirty="0"/>
              <a:t>的每一个节点还有一个优先级，而这些优先级又是满足堆性质的。这就能让</a:t>
            </a:r>
            <a:r>
              <a:rPr lang="en-US" altLang="ja-JP" dirty="0" err="1"/>
              <a:t>Treap</a:t>
            </a:r>
            <a:r>
              <a:rPr lang="ja-JP" altLang="en-US" dirty="0"/>
              <a:t>的节点保持一种随机的状态，而不会被数据卡成链（当然，脸黑也没办法）。</a:t>
            </a:r>
            <a:endParaRPr lang="en-US" altLang="ja-JP" dirty="0"/>
          </a:p>
          <a:p>
            <a:r>
              <a:rPr lang="ja-JP" altLang="en-US" dirty="0"/>
              <a:t>该怎么确定优先级呢？很简单，随机即可。不过，直接用</a:t>
            </a:r>
            <a:r>
              <a:rPr lang="en-US" altLang="ja-JP" dirty="0"/>
              <a:t>C++</a:t>
            </a:r>
            <a:r>
              <a:rPr lang="ja-JP" altLang="en-US" dirty="0"/>
              <a:t>自带的</a:t>
            </a:r>
            <a:r>
              <a:rPr lang="en-US" altLang="ja-JP" dirty="0"/>
              <a:t>rand()</a:t>
            </a:r>
            <a:r>
              <a:rPr lang="ja-JP" altLang="en-US" dirty="0"/>
              <a:t>又慢又容易被卡，所以推荐手写</a:t>
            </a:r>
            <a:r>
              <a:rPr lang="en-US" altLang="ja-JP" dirty="0"/>
              <a:t>rand()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586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CC1F-355A-4BD7-8E85-86062070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Treap</a:t>
            </a:r>
            <a:r>
              <a:rPr lang="en-US" altLang="zh-CN" dirty="0"/>
              <a:t>-</a:t>
            </a:r>
            <a:r>
              <a:rPr lang="zh-CN" altLang="en-US" dirty="0"/>
              <a:t>操作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5635-094F-4C9F-9DAF-AE411C7A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</a:p>
          <a:p>
            <a:pPr lvl="1"/>
            <a:r>
              <a:rPr lang="zh-CN" altLang="en-US" dirty="0"/>
              <a:t>先按照二叉搜索树的方式插入 会破坏整棵树堆性质，要依次旋转</a:t>
            </a:r>
          </a:p>
          <a:p>
            <a:r>
              <a:rPr lang="zh-CN" altLang="en-US" dirty="0"/>
              <a:t>删除</a:t>
            </a:r>
          </a:p>
          <a:p>
            <a:pPr lvl="1"/>
            <a:r>
              <a:rPr lang="zh-CN" altLang="en-US" dirty="0"/>
              <a:t>将要删除的结点旋转到叶子，再删除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1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9122-A81F-44C9-BF67-F888E6E5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Splay-</a:t>
            </a:r>
            <a:r>
              <a:rPr lang="zh-CN" altLang="en-US" dirty="0"/>
              <a:t>伸展树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5D7B9-792A-4DAF-A0D3-DD286EE9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局部性原理</a:t>
            </a:r>
            <a:endParaRPr lang="en-US" altLang="zh-CN" dirty="0"/>
          </a:p>
          <a:p>
            <a:pPr lvl="1"/>
            <a:r>
              <a:rPr lang="zh-CN" altLang="en-US" dirty="0"/>
              <a:t>刚被访问的内容， 接下来被访问的概率较高</a:t>
            </a:r>
            <a:endParaRPr lang="en-US" altLang="zh-CN" dirty="0"/>
          </a:p>
          <a:p>
            <a:pPr lvl="1"/>
            <a:r>
              <a:rPr lang="zh-CN" altLang="en-US" dirty="0"/>
              <a:t>被查询频率较高的结点应尽量靠近根 策略</a:t>
            </a:r>
            <a:endParaRPr lang="en-US" altLang="zh-CN" dirty="0"/>
          </a:p>
          <a:p>
            <a:pPr lvl="1"/>
            <a:r>
              <a:rPr lang="zh-CN" altLang="en-US" dirty="0"/>
              <a:t>每次操作后， 将操作的结点自底向上旋转 至根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1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2A23-9068-4BE1-80B5-4CE234BE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</a:t>
            </a:r>
            <a:r>
              <a:rPr lang="zh-CN" altLang="en-US" dirty="0"/>
              <a:t>更多资料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F090-04A7-47AC-9039-1B560E493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hihocoder</a:t>
            </a:r>
            <a:r>
              <a:rPr lang="ja-JP" altLang="en-US" dirty="0"/>
              <a:t>的讲解（提示） </a:t>
            </a:r>
            <a:r>
              <a:rPr lang="en-US" dirty="0"/>
              <a:t>hihocoder1325、1329</a:t>
            </a:r>
          </a:p>
        </p:txBody>
      </p:sp>
    </p:spTree>
    <p:extLst>
      <p:ext uri="{BB962C8B-B14F-4D97-AF65-F5344CB8AC3E}">
        <p14:creationId xmlns:p14="http://schemas.microsoft.com/office/powerpoint/2010/main" val="78202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2699-F78D-47A7-848D-F5EDC210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具体问题示例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5CE3C-2474-4FD5-B633-7A4D164C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Sequence Ⅰ</a:t>
            </a:r>
          </a:p>
          <a:p>
            <a:pPr lvl="1"/>
            <a:r>
              <a:rPr lang="zh-CN" altLang="en-US" dirty="0"/>
              <a:t>有一个下标</a:t>
            </a:r>
            <a:r>
              <a:rPr lang="en-US" altLang="zh-CN" dirty="0"/>
              <a:t>1…n </a:t>
            </a:r>
            <a:r>
              <a:rPr lang="zh-CN" altLang="en-US" dirty="0"/>
              <a:t>序列</a:t>
            </a:r>
            <a:r>
              <a:rPr lang="en-US" altLang="zh-CN" dirty="0"/>
              <a:t>,</a:t>
            </a:r>
            <a:r>
              <a:rPr lang="zh-CN" altLang="en-US" dirty="0"/>
              <a:t>有以下几种操作 </a:t>
            </a:r>
            <a:endParaRPr lang="en-US" altLang="zh-CN" dirty="0"/>
          </a:p>
          <a:p>
            <a:pPr lvl="1"/>
            <a:r>
              <a:rPr lang="zh-CN" altLang="en-US" dirty="0"/>
              <a:t>修改下标为</a:t>
            </a:r>
            <a:r>
              <a:rPr lang="en-US" altLang="zh-CN" dirty="0" err="1"/>
              <a:t>i</a:t>
            </a:r>
            <a:r>
              <a:rPr lang="zh-CN" altLang="en-US" dirty="0"/>
              <a:t>的值为</a:t>
            </a:r>
            <a:r>
              <a:rPr lang="en-US" altLang="zh-CN" dirty="0"/>
              <a:t>x </a:t>
            </a:r>
          </a:p>
          <a:p>
            <a:pPr lvl="1"/>
            <a:r>
              <a:rPr lang="zh-CN" altLang="en-US" dirty="0"/>
              <a:t>查询下标区间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内的最大值 </a:t>
            </a:r>
            <a:endParaRPr lang="en-US" altLang="zh-CN" dirty="0"/>
          </a:p>
          <a:p>
            <a:pPr lvl="1"/>
            <a:r>
              <a:rPr lang="zh-CN" altLang="en-US" dirty="0"/>
              <a:t>操作数≤ </a:t>
            </a:r>
            <a:r>
              <a:rPr lang="en-US" altLang="zh-CN" dirty="0"/>
              <a:t>10^5</a:t>
            </a:r>
            <a:r>
              <a:rPr lang="zh-CN" altLang="en-US" dirty="0"/>
              <a:t>， 元素值≤ </a:t>
            </a:r>
            <a:r>
              <a:rPr lang="en-US" altLang="zh-CN" dirty="0"/>
              <a:t>10^9</a:t>
            </a:r>
            <a:r>
              <a:rPr lang="zh-CN" altLang="en-US" dirty="0"/>
              <a:t>， 强制在线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线段树？ （可以实现</a:t>
            </a:r>
            <a:r>
              <a:rPr lang="en-US" altLang="zh-CN" dirty="0"/>
              <a:t>log</a:t>
            </a:r>
            <a:r>
              <a:rPr lang="zh-CN" altLang="en-US" dirty="0"/>
              <a:t>的区间加，查询极值操作） （明天会学到</a:t>
            </a:r>
            <a:r>
              <a:rPr lang="en-US" altLang="zh-CN" dirty="0"/>
              <a:t>...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5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2699-F78D-47A7-848D-F5EDC210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具体问题示例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5CE3C-2474-4FD5-B633-7A4D164C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Sequence Ⅱ</a:t>
            </a:r>
          </a:p>
          <a:p>
            <a:pPr lvl="1"/>
            <a:r>
              <a:rPr lang="zh-CN" altLang="en-US" dirty="0"/>
              <a:t>有一个下标</a:t>
            </a:r>
            <a:r>
              <a:rPr lang="en-US" altLang="zh-CN" dirty="0"/>
              <a:t>1…n </a:t>
            </a:r>
            <a:r>
              <a:rPr lang="zh-CN" altLang="en-US" dirty="0"/>
              <a:t>序列</a:t>
            </a:r>
            <a:r>
              <a:rPr lang="en-US" altLang="zh-CN" dirty="0"/>
              <a:t>,</a:t>
            </a:r>
            <a:r>
              <a:rPr lang="zh-CN" altLang="en-US" dirty="0"/>
              <a:t>有以下几种操作 </a:t>
            </a:r>
            <a:endParaRPr lang="en-US" altLang="zh-CN" dirty="0"/>
          </a:p>
          <a:p>
            <a:pPr lvl="1"/>
            <a:r>
              <a:rPr lang="zh-CN" altLang="en-US" dirty="0"/>
              <a:t>修改下标区间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的值为</a:t>
            </a:r>
            <a:r>
              <a:rPr lang="en-US" altLang="zh-CN" dirty="0"/>
              <a:t>x </a:t>
            </a:r>
          </a:p>
          <a:p>
            <a:pPr lvl="1"/>
            <a:r>
              <a:rPr lang="zh-CN" altLang="en-US" dirty="0"/>
              <a:t>查询下标区间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内的最大值 </a:t>
            </a:r>
            <a:endParaRPr lang="en-US" altLang="zh-CN" dirty="0"/>
          </a:p>
          <a:p>
            <a:pPr lvl="1"/>
            <a:r>
              <a:rPr lang="zh-CN" altLang="en-US" dirty="0"/>
              <a:t>操作数≤ </a:t>
            </a:r>
            <a:r>
              <a:rPr lang="en-US" altLang="zh-CN" dirty="0"/>
              <a:t>10^5</a:t>
            </a:r>
            <a:r>
              <a:rPr lang="zh-CN" altLang="en-US" dirty="0"/>
              <a:t>， 元素值≤ </a:t>
            </a:r>
            <a:r>
              <a:rPr lang="en-US" altLang="zh-CN" dirty="0"/>
              <a:t>10^9</a:t>
            </a:r>
            <a:r>
              <a:rPr lang="zh-CN" altLang="en-US" dirty="0"/>
              <a:t>， 强制在线</a:t>
            </a:r>
          </a:p>
          <a:p>
            <a:r>
              <a:rPr lang="zh-CN" altLang="en-US" dirty="0"/>
              <a:t>线段树？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21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2699-F78D-47A7-848D-F5EDC210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具体问题示例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5CE3C-2474-4FD5-B633-7A4D164C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Sequence Ⅲ</a:t>
            </a:r>
          </a:p>
          <a:p>
            <a:pPr lvl="1"/>
            <a:r>
              <a:rPr lang="zh-CN" altLang="en-US" dirty="0"/>
              <a:t>有一个下标</a:t>
            </a:r>
            <a:r>
              <a:rPr lang="en-US" altLang="zh-CN" dirty="0"/>
              <a:t>1 … </a:t>
            </a:r>
            <a:r>
              <a:rPr lang="zh-CN" altLang="en-US" dirty="0"/>
              <a:t>序列， 每个位置有一个值， 有以下几种操作</a:t>
            </a:r>
            <a:endParaRPr lang="en-US" altLang="zh-CN" dirty="0"/>
          </a:p>
          <a:p>
            <a:pPr lvl="1"/>
            <a:r>
              <a:rPr lang="zh-CN" altLang="en-US" dirty="0"/>
              <a:t>修改下标区间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的值为</a:t>
            </a:r>
            <a:r>
              <a:rPr lang="en-US" altLang="zh-CN" dirty="0"/>
              <a:t>x </a:t>
            </a:r>
          </a:p>
          <a:p>
            <a:pPr lvl="1"/>
            <a:r>
              <a:rPr lang="zh-CN" altLang="en-US" dirty="0"/>
              <a:t>给下标区间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的值加上</a:t>
            </a:r>
            <a:r>
              <a:rPr lang="en-US" altLang="zh-CN" dirty="0"/>
              <a:t>x </a:t>
            </a:r>
          </a:p>
          <a:p>
            <a:pPr lvl="1"/>
            <a:r>
              <a:rPr lang="zh-CN" altLang="en-US" dirty="0"/>
              <a:t>给下表区间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的值乘以</a:t>
            </a:r>
            <a:r>
              <a:rPr lang="en-US" altLang="zh-CN" dirty="0"/>
              <a:t>x </a:t>
            </a:r>
          </a:p>
          <a:p>
            <a:pPr lvl="1"/>
            <a:r>
              <a:rPr lang="zh-CN" altLang="en-US" dirty="0"/>
              <a:t>查询下标区间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内的最大值 </a:t>
            </a:r>
            <a:endParaRPr lang="en-US" altLang="zh-CN" dirty="0"/>
          </a:p>
          <a:p>
            <a:pPr lvl="1"/>
            <a:r>
              <a:rPr lang="zh-CN" altLang="en-US" dirty="0"/>
              <a:t>查询下标区间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内的和 </a:t>
            </a:r>
            <a:r>
              <a:rPr lang="en-US" altLang="zh-CN" dirty="0"/>
              <a:t>• </a:t>
            </a:r>
            <a:r>
              <a:rPr lang="zh-CN" altLang="en-US" dirty="0"/>
              <a:t>操作数≤ </a:t>
            </a:r>
            <a:r>
              <a:rPr lang="en-US" altLang="zh-CN" dirty="0"/>
              <a:t>10^5</a:t>
            </a:r>
            <a:r>
              <a:rPr lang="zh-CN" altLang="en-US" dirty="0"/>
              <a:t>， 元素值≤ </a:t>
            </a:r>
            <a:r>
              <a:rPr lang="en-US" altLang="zh-CN" dirty="0"/>
              <a:t>10^9</a:t>
            </a:r>
            <a:r>
              <a:rPr lang="zh-CN" altLang="en-US" dirty="0"/>
              <a:t>， 强制在线 </a:t>
            </a:r>
            <a:endParaRPr lang="en-US" altLang="zh-CN" dirty="0"/>
          </a:p>
          <a:p>
            <a:r>
              <a:rPr lang="zh-CN" altLang="en-US" dirty="0"/>
              <a:t>线段树？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8A30-E851-442B-A261-DFEF2152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二叉搜索树</a:t>
            </a:r>
            <a:r>
              <a:rPr lang="en-US" altLang="zh-CN" dirty="0"/>
              <a:t>-Binary Search Tree (BST)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E7C42-08D5-4B7F-92FC-6501A2ED7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性质：</a:t>
            </a:r>
            <a:endParaRPr lang="en-US" altLang="zh-CN" dirty="0"/>
          </a:p>
          <a:p>
            <a:pPr lvl="1"/>
            <a:r>
              <a:rPr lang="zh-CN" altLang="en-US" dirty="0"/>
              <a:t>若它的左子树不为空，则左子树上所有节点的值都小于根节点的值</a:t>
            </a:r>
          </a:p>
          <a:p>
            <a:pPr lvl="1"/>
            <a:r>
              <a:rPr lang="zh-CN" altLang="en-US" dirty="0"/>
              <a:t>若它的右子树不为空，则右子树上所有节点的值都大于根节点的值</a:t>
            </a:r>
          </a:p>
          <a:p>
            <a:pPr lvl="1"/>
            <a:r>
              <a:rPr lang="zh-CN" altLang="en-US" dirty="0"/>
              <a:t>它的左右子树也分别为二叉搜索树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39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2699-F78D-47A7-848D-F5EDC210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具体问题示例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5CE3C-2474-4FD5-B633-7A4D164C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Sequence Ⅳ</a:t>
            </a:r>
          </a:p>
          <a:p>
            <a:pPr lvl="1"/>
            <a:r>
              <a:rPr lang="zh-CN" altLang="en-US" dirty="0"/>
              <a:t>有一个变长数组</a:t>
            </a:r>
            <a:r>
              <a:rPr lang="en-US" altLang="zh-CN" dirty="0"/>
              <a:t>,</a:t>
            </a:r>
            <a:r>
              <a:rPr lang="zh-CN" altLang="en-US" dirty="0"/>
              <a:t>初始为空</a:t>
            </a:r>
            <a:r>
              <a:rPr lang="en-US" altLang="zh-CN" dirty="0"/>
              <a:t>,</a:t>
            </a:r>
            <a:r>
              <a:rPr lang="zh-CN" altLang="en-US" dirty="0"/>
              <a:t>有以下几种操作</a:t>
            </a:r>
            <a:endParaRPr lang="en-US" altLang="zh-CN" dirty="0"/>
          </a:p>
          <a:p>
            <a:pPr lvl="1"/>
            <a:r>
              <a:rPr lang="zh-CN" altLang="en-US" dirty="0"/>
              <a:t>在数组下标为第</a:t>
            </a:r>
            <a:r>
              <a:rPr lang="en-US" altLang="zh-CN" dirty="0" err="1"/>
              <a:t>i</a:t>
            </a:r>
            <a:r>
              <a:rPr lang="zh-CN" altLang="en-US" dirty="0"/>
              <a:t>个元素后插入一个元素</a:t>
            </a:r>
            <a:endParaRPr lang="en-US" altLang="zh-CN" dirty="0"/>
          </a:p>
          <a:p>
            <a:pPr lvl="1"/>
            <a:r>
              <a:rPr lang="zh-CN" altLang="en-US" dirty="0"/>
              <a:t>删除数组第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  <a:endParaRPr lang="en-US" altLang="zh-CN" dirty="0"/>
          </a:p>
          <a:p>
            <a:pPr lvl="1"/>
            <a:r>
              <a:rPr lang="zh-CN" altLang="en-US" dirty="0"/>
              <a:t>修改下标为</a:t>
            </a:r>
            <a:r>
              <a:rPr lang="en-US" altLang="zh-CN" dirty="0" err="1"/>
              <a:t>i</a:t>
            </a:r>
            <a:r>
              <a:rPr lang="zh-CN" altLang="en-US" dirty="0"/>
              <a:t>的值为</a:t>
            </a:r>
            <a:r>
              <a:rPr lang="en-US" altLang="zh-CN" dirty="0"/>
              <a:t>x</a:t>
            </a:r>
          </a:p>
          <a:p>
            <a:pPr lvl="1"/>
            <a:r>
              <a:rPr lang="zh-CN" altLang="en-US" dirty="0"/>
              <a:t>查询下标区间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内的最大值</a:t>
            </a:r>
            <a:endParaRPr lang="en-US" altLang="zh-CN" dirty="0"/>
          </a:p>
          <a:p>
            <a:pPr lvl="1"/>
            <a:r>
              <a:rPr lang="zh-CN" altLang="en-US" dirty="0"/>
              <a:t>操作数≤ </a:t>
            </a:r>
            <a:r>
              <a:rPr lang="en-US" altLang="zh-CN" dirty="0"/>
              <a:t>10^5</a:t>
            </a:r>
            <a:r>
              <a:rPr lang="zh-CN" altLang="en-US" dirty="0"/>
              <a:t>， 元素值≤ </a:t>
            </a:r>
            <a:r>
              <a:rPr lang="en-US" altLang="zh-CN" dirty="0"/>
              <a:t>10^9</a:t>
            </a:r>
            <a:r>
              <a:rPr lang="zh-CN" altLang="en-US" dirty="0"/>
              <a:t>， 强制在线</a:t>
            </a:r>
            <a:endParaRPr lang="en-US" altLang="zh-CN" dirty="0"/>
          </a:p>
          <a:p>
            <a:r>
              <a:rPr lang="zh-CN" altLang="en-US" dirty="0"/>
              <a:t>线段树？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87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2699-F78D-47A7-848D-F5EDC210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具体问题示例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5CE3C-2474-4FD5-B633-7A4D164C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Sequence V</a:t>
            </a:r>
          </a:p>
          <a:p>
            <a:pPr lvl="1"/>
            <a:r>
              <a:rPr lang="zh-CN" altLang="en-US" dirty="0"/>
              <a:t>有一个变长数组</a:t>
            </a:r>
            <a:r>
              <a:rPr lang="en-US" altLang="zh-CN" dirty="0"/>
              <a:t>,</a:t>
            </a:r>
            <a:r>
              <a:rPr lang="zh-CN" altLang="en-US" dirty="0"/>
              <a:t>初始为空</a:t>
            </a:r>
            <a:r>
              <a:rPr lang="en-US" altLang="zh-CN" dirty="0"/>
              <a:t>,</a:t>
            </a:r>
            <a:r>
              <a:rPr lang="zh-CN" altLang="en-US" dirty="0"/>
              <a:t>有以下几种操作</a:t>
            </a:r>
            <a:endParaRPr lang="en-US" altLang="zh-CN" dirty="0"/>
          </a:p>
          <a:p>
            <a:pPr lvl="1"/>
            <a:r>
              <a:rPr lang="zh-CN" altLang="en-US" dirty="0"/>
              <a:t>在数组下标为第</a:t>
            </a:r>
            <a:r>
              <a:rPr lang="en-US" altLang="zh-CN" dirty="0" err="1"/>
              <a:t>i</a:t>
            </a:r>
            <a:r>
              <a:rPr lang="zh-CN" altLang="en-US" dirty="0"/>
              <a:t>个元素后插入一串元素</a:t>
            </a:r>
            <a:endParaRPr lang="en-US" altLang="zh-CN" dirty="0"/>
          </a:p>
          <a:p>
            <a:pPr lvl="1"/>
            <a:r>
              <a:rPr lang="zh-CN" altLang="en-US" dirty="0"/>
              <a:t>删除数组下标区间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的所有元素</a:t>
            </a:r>
            <a:endParaRPr lang="en-US" altLang="zh-CN" dirty="0"/>
          </a:p>
          <a:p>
            <a:pPr lvl="1"/>
            <a:r>
              <a:rPr lang="zh-CN" altLang="en-US" dirty="0"/>
              <a:t>翻转数组下标区间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的所有元素</a:t>
            </a:r>
            <a:endParaRPr lang="en-US" altLang="zh-CN" dirty="0"/>
          </a:p>
          <a:p>
            <a:pPr lvl="1"/>
            <a:r>
              <a:rPr lang="zh-CN" altLang="en-US" dirty="0"/>
              <a:t>修改下标为</a:t>
            </a:r>
            <a:r>
              <a:rPr lang="en-US" altLang="zh-CN" dirty="0" err="1"/>
              <a:t>i</a:t>
            </a:r>
            <a:r>
              <a:rPr lang="zh-CN" altLang="en-US" dirty="0"/>
              <a:t>的值为</a:t>
            </a:r>
            <a:r>
              <a:rPr lang="en-US" altLang="zh-CN" dirty="0"/>
              <a:t>x</a:t>
            </a:r>
          </a:p>
          <a:p>
            <a:pPr lvl="1"/>
            <a:r>
              <a:rPr lang="zh-CN" altLang="en-US" dirty="0"/>
              <a:t>查询下标区间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内的最大值</a:t>
            </a:r>
            <a:endParaRPr lang="en-US" altLang="zh-CN" dirty="0"/>
          </a:p>
          <a:p>
            <a:pPr lvl="1"/>
            <a:r>
              <a:rPr lang="zh-CN" altLang="en-US" dirty="0"/>
              <a:t>操作数≤ </a:t>
            </a:r>
            <a:r>
              <a:rPr lang="en-US" altLang="zh-CN" dirty="0"/>
              <a:t>10^5</a:t>
            </a:r>
            <a:r>
              <a:rPr lang="zh-CN" altLang="en-US" dirty="0"/>
              <a:t>， 元素值≤ </a:t>
            </a:r>
            <a:r>
              <a:rPr lang="en-US" altLang="zh-CN" dirty="0"/>
              <a:t>10^9</a:t>
            </a:r>
            <a:r>
              <a:rPr lang="zh-CN" altLang="en-US" dirty="0"/>
              <a:t>，总插入元素 个数≤ </a:t>
            </a:r>
            <a:r>
              <a:rPr lang="en-US" altLang="zh-CN" dirty="0"/>
              <a:t>10^5</a:t>
            </a:r>
            <a:r>
              <a:rPr lang="zh-CN" altLang="en-US" dirty="0"/>
              <a:t>， 强制在线</a:t>
            </a:r>
            <a:endParaRPr lang="en-US" altLang="zh-CN" dirty="0"/>
          </a:p>
          <a:p>
            <a:r>
              <a:rPr lang="zh-CN" altLang="en-US" dirty="0"/>
              <a:t>线段树？ ？ 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11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2699-F78D-47A7-848D-F5EDC210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具体问题示例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5CE3C-2474-4FD5-B633-7A4D164C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Sequence VI</a:t>
            </a:r>
          </a:p>
          <a:p>
            <a:pPr lvl="1"/>
            <a:r>
              <a:rPr lang="zh-CN" altLang="en-US" dirty="0"/>
              <a:t>有一个变长数组</a:t>
            </a:r>
            <a:r>
              <a:rPr lang="en-US" altLang="zh-CN" dirty="0"/>
              <a:t>,</a:t>
            </a:r>
            <a:r>
              <a:rPr lang="zh-CN" altLang="en-US" dirty="0"/>
              <a:t>初始为空</a:t>
            </a:r>
            <a:r>
              <a:rPr lang="en-US" altLang="zh-CN" dirty="0"/>
              <a:t>,</a:t>
            </a:r>
            <a:r>
              <a:rPr lang="zh-CN" altLang="en-US" dirty="0"/>
              <a:t>有以下几种操作</a:t>
            </a:r>
            <a:endParaRPr lang="en-US" altLang="zh-CN" dirty="0"/>
          </a:p>
          <a:p>
            <a:pPr lvl="1"/>
            <a:r>
              <a:rPr lang="zh-CN" altLang="en-US" dirty="0"/>
              <a:t>在数组下标为第</a:t>
            </a:r>
            <a:r>
              <a:rPr lang="en-US" altLang="zh-CN" dirty="0" err="1"/>
              <a:t>i</a:t>
            </a:r>
            <a:r>
              <a:rPr lang="zh-CN" altLang="en-US" dirty="0"/>
              <a:t>个元素后插入一串元素</a:t>
            </a:r>
            <a:endParaRPr lang="en-US" altLang="zh-CN" dirty="0"/>
          </a:p>
          <a:p>
            <a:pPr lvl="1"/>
            <a:r>
              <a:rPr lang="zh-CN" altLang="en-US" dirty="0"/>
              <a:t>删除数组下标区间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的所有元素</a:t>
            </a:r>
            <a:endParaRPr lang="en-US" altLang="zh-CN" dirty="0"/>
          </a:p>
          <a:p>
            <a:pPr lvl="1"/>
            <a:r>
              <a:rPr lang="zh-CN" altLang="en-US" dirty="0"/>
              <a:t>翻转数组下标区间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的所有元素</a:t>
            </a:r>
            <a:endParaRPr lang="en-US" altLang="zh-CN" dirty="0"/>
          </a:p>
          <a:p>
            <a:pPr lvl="1"/>
            <a:r>
              <a:rPr lang="zh-CN" altLang="en-US" dirty="0"/>
              <a:t>给下标区间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的值加上</a:t>
            </a:r>
            <a:r>
              <a:rPr lang="en-US" altLang="zh-CN" dirty="0"/>
              <a:t>x</a:t>
            </a:r>
          </a:p>
          <a:p>
            <a:pPr lvl="1"/>
            <a:r>
              <a:rPr lang="zh-CN" altLang="en-US" dirty="0"/>
              <a:t>给下表区间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的值乘以</a:t>
            </a:r>
            <a:r>
              <a:rPr lang="en-US" altLang="zh-CN" dirty="0"/>
              <a:t>x</a:t>
            </a:r>
          </a:p>
          <a:p>
            <a:pPr lvl="1"/>
            <a:r>
              <a:rPr lang="zh-CN" altLang="en-US" dirty="0"/>
              <a:t>查询下标区间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内的最大值</a:t>
            </a:r>
            <a:endParaRPr lang="en-US" altLang="zh-CN" dirty="0"/>
          </a:p>
          <a:p>
            <a:pPr lvl="1"/>
            <a:r>
              <a:rPr lang="zh-CN" altLang="en-US" dirty="0"/>
              <a:t>查询下标区间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内的和</a:t>
            </a:r>
            <a:endParaRPr lang="en-US" altLang="zh-CN" dirty="0"/>
          </a:p>
          <a:p>
            <a:pPr lvl="1"/>
            <a:r>
              <a:rPr lang="zh-CN" altLang="en-US" dirty="0"/>
              <a:t>操作数≤ </a:t>
            </a:r>
            <a:r>
              <a:rPr lang="en-US" altLang="zh-CN" dirty="0"/>
              <a:t>10^5</a:t>
            </a:r>
            <a:r>
              <a:rPr lang="zh-CN" altLang="en-US" dirty="0"/>
              <a:t>， 元素值≤ </a:t>
            </a:r>
            <a:r>
              <a:rPr lang="en-US" altLang="zh-CN" dirty="0"/>
              <a:t>10^9</a:t>
            </a:r>
            <a:r>
              <a:rPr lang="zh-CN" altLang="en-US" dirty="0"/>
              <a:t>， 总插入元素 个数≤ </a:t>
            </a:r>
            <a:r>
              <a:rPr lang="en-US" altLang="zh-CN" dirty="0"/>
              <a:t>10^5</a:t>
            </a:r>
            <a:r>
              <a:rPr lang="zh-CN" altLang="en-US" dirty="0"/>
              <a:t>， 强制在线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67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2699-F78D-47A7-848D-F5EDC210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具体问题示例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5CE3C-2474-4FD5-B633-7A4D164C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hdu</a:t>
            </a:r>
            <a:r>
              <a:rPr lang="en-US" b="1"/>
              <a:t> 4585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600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2699-F78D-47A7-848D-F5EDC210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具体问题示例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5CE3C-2474-4FD5-B633-7A4D164C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[BJWC2017][JZOJ4986]</a:t>
            </a:r>
            <a:r>
              <a:rPr lang="ja-JP" altLang="en-US" b="1" dirty="0"/>
              <a:t>神秘物质</a:t>
            </a:r>
            <a:endParaRPr lang="en-US" altLang="zh-CN" dirty="0"/>
          </a:p>
          <a:p>
            <a:r>
              <a:rPr lang="zh-CN" altLang="en-US" dirty="0"/>
              <a:t>有个序列，一开始有</a:t>
            </a:r>
            <a:r>
              <a:rPr lang="en-US" altLang="zh-CN" dirty="0"/>
              <a:t>n</a:t>
            </a:r>
            <a:r>
              <a:rPr lang="zh-CN" altLang="en-US" dirty="0"/>
              <a:t>个元素</a:t>
            </a:r>
            <a:r>
              <a:rPr lang="en-US" altLang="zh-CN" dirty="0"/>
              <a:t>{</a:t>
            </a:r>
            <a:r>
              <a:rPr lang="en-US" altLang="zh-CN" dirty="0" err="1"/>
              <a:t>E_i</a:t>
            </a:r>
            <a:r>
              <a:rPr lang="en-US" altLang="zh-CN" dirty="0"/>
              <a:t>}</a:t>
            </a:r>
            <a:r>
              <a:rPr lang="zh-CN" altLang="en-US" dirty="0"/>
              <a:t>，你需要维护以下几种操作：</a:t>
            </a:r>
            <a:endParaRPr lang="en-US" altLang="zh-CN" dirty="0"/>
          </a:p>
          <a:p>
            <a:pPr lvl="1"/>
            <a:r>
              <a:rPr lang="en-US" altLang="zh-CN" dirty="0"/>
              <a:t>merge x e: </a:t>
            </a:r>
            <a:r>
              <a:rPr lang="zh-CN" altLang="en-US" dirty="0"/>
              <a:t>删掉第</a:t>
            </a:r>
            <a:r>
              <a:rPr lang="en-US" altLang="zh-CN" dirty="0"/>
              <a:t>x+1</a:t>
            </a:r>
            <a:r>
              <a:rPr lang="zh-CN" altLang="en-US" dirty="0"/>
              <a:t>个数并将第</a:t>
            </a:r>
            <a:r>
              <a:rPr lang="en-US" altLang="zh-CN" dirty="0" err="1"/>
              <a:t>i</a:t>
            </a:r>
            <a:r>
              <a:rPr lang="zh-CN" altLang="en-US" dirty="0"/>
              <a:t>个数改为</a:t>
            </a:r>
            <a:r>
              <a:rPr lang="en-US" altLang="zh-CN" dirty="0"/>
              <a:t>e </a:t>
            </a:r>
          </a:p>
          <a:p>
            <a:pPr lvl="1"/>
            <a:r>
              <a:rPr lang="en-US" altLang="zh-CN" dirty="0"/>
              <a:t>insert x e: </a:t>
            </a:r>
            <a:r>
              <a:rPr lang="zh-CN" altLang="en-US" dirty="0"/>
              <a:t>在第</a:t>
            </a:r>
            <a:r>
              <a:rPr lang="en-US" altLang="zh-CN" dirty="0"/>
              <a:t>x</a:t>
            </a:r>
            <a:r>
              <a:rPr lang="zh-CN" altLang="en-US" dirty="0"/>
              <a:t>个数后面插入一个</a:t>
            </a:r>
            <a:r>
              <a:rPr lang="en-US" altLang="zh-CN" dirty="0"/>
              <a:t>e</a:t>
            </a:r>
          </a:p>
          <a:p>
            <a:pPr lvl="1"/>
            <a:r>
              <a:rPr lang="en-US" altLang="zh-CN" dirty="0"/>
              <a:t>max x y: </a:t>
            </a:r>
            <a:r>
              <a:rPr lang="zh-CN" altLang="en-US" dirty="0"/>
              <a:t>询问当前区间</a:t>
            </a:r>
            <a:r>
              <a:rPr lang="en-US" altLang="zh-CN" dirty="0"/>
              <a:t>[</a:t>
            </a:r>
            <a:r>
              <a:rPr lang="en-US" altLang="zh-CN" dirty="0" err="1"/>
              <a:t>x,y</a:t>
            </a:r>
            <a:r>
              <a:rPr lang="en-US" altLang="zh-CN" dirty="0"/>
              <a:t>]</a:t>
            </a:r>
            <a:r>
              <a:rPr lang="zh-CN" altLang="en-US" dirty="0"/>
              <a:t>内任意长度大于</a:t>
            </a:r>
            <a:r>
              <a:rPr lang="en-US" altLang="zh-CN" dirty="0"/>
              <a:t>1</a:t>
            </a:r>
            <a:r>
              <a:rPr lang="zh-CN" altLang="en-US" dirty="0"/>
              <a:t>的子区间中极差的最大值 </a:t>
            </a:r>
            <a:endParaRPr lang="en-US" altLang="zh-CN" dirty="0"/>
          </a:p>
          <a:p>
            <a:pPr lvl="1"/>
            <a:r>
              <a:rPr lang="en-US" altLang="zh-CN" dirty="0"/>
              <a:t>min x y</a:t>
            </a:r>
            <a:r>
              <a:rPr lang="zh-CN" altLang="en-US" dirty="0"/>
              <a:t>询问当前区间</a:t>
            </a:r>
            <a:r>
              <a:rPr lang="en-US" altLang="zh-CN" dirty="0"/>
              <a:t>[</a:t>
            </a:r>
            <a:r>
              <a:rPr lang="en-US" altLang="zh-CN" dirty="0" err="1"/>
              <a:t>x,y</a:t>
            </a:r>
            <a:r>
              <a:rPr lang="en-US" altLang="zh-CN" dirty="0"/>
              <a:t>]</a:t>
            </a:r>
            <a:r>
              <a:rPr lang="zh-CN" altLang="en-US" dirty="0"/>
              <a:t>内任意长度大于</a:t>
            </a:r>
            <a:r>
              <a:rPr lang="en-US" altLang="zh-CN" dirty="0"/>
              <a:t>11</a:t>
            </a:r>
            <a:r>
              <a:rPr lang="zh-CN" altLang="en-US" dirty="0"/>
              <a:t>的子区间中极差的最小值 </a:t>
            </a:r>
            <a:endParaRPr lang="en-US" altLang="zh-CN" dirty="0"/>
          </a:p>
          <a:p>
            <a:r>
              <a:rPr lang="zh-CN" altLang="en-US" dirty="0"/>
              <a:t>操作数为</a:t>
            </a:r>
            <a:r>
              <a:rPr lang="en-US" altLang="zh-CN" dirty="0"/>
              <a:t>q</a:t>
            </a:r>
          </a:p>
          <a:p>
            <a:r>
              <a:rPr lang="en-US" altLang="zh-CN" dirty="0"/>
              <a:t>1≤n,q≤10^5,1≤e,Ei≤10^9</a:t>
            </a:r>
          </a:p>
        </p:txBody>
      </p:sp>
    </p:spTree>
    <p:extLst>
      <p:ext uri="{BB962C8B-B14F-4D97-AF65-F5344CB8AC3E}">
        <p14:creationId xmlns:p14="http://schemas.microsoft.com/office/powerpoint/2010/main" val="350280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D180-2E22-41D4-B54B-0B1C5873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BST-</a:t>
            </a:r>
            <a:r>
              <a:rPr lang="zh-CN" altLang="en-US" dirty="0"/>
              <a:t>插入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F82C-DEF4-4D4B-AF05-454CBFA4D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将一个元素插入一个二叉搜索树，需要将插入元素与当前节点元素进行比较：</a:t>
            </a:r>
            <a:endParaRPr lang="en-US" altLang="zh-CN" dirty="0"/>
          </a:p>
          <a:p>
            <a:pPr lvl="1"/>
            <a:r>
              <a:rPr lang="zh-CN" altLang="en-US" dirty="0"/>
              <a:t>若插入元素等于当前节点元素，则说明已插入过该元素，退出函数。</a:t>
            </a:r>
            <a:endParaRPr lang="en-US" altLang="zh-CN" dirty="0"/>
          </a:p>
          <a:p>
            <a:pPr lvl="1"/>
            <a:r>
              <a:rPr lang="zh-CN" altLang="en-US" dirty="0"/>
              <a:t>若插入元素小于当前节点元素，如果当前节点左子树为空，则将该节点左子树定为当前插入元素，否则，继续对当前节点的左子树进行操作。</a:t>
            </a:r>
            <a:endParaRPr lang="en-US" altLang="zh-CN" dirty="0"/>
          </a:p>
          <a:p>
            <a:pPr lvl="1"/>
            <a:r>
              <a:rPr lang="zh-CN" altLang="en-US" dirty="0"/>
              <a:t>类似的，若插入元素大于当前节点元素，如果当前节点右子树为空，则将该节点右子树定为当前插入元素，否则，继续对当前节点的右子树进行操作。</a:t>
            </a:r>
          </a:p>
        </p:txBody>
      </p:sp>
    </p:spTree>
    <p:extLst>
      <p:ext uri="{BB962C8B-B14F-4D97-AF65-F5344CB8AC3E}">
        <p14:creationId xmlns:p14="http://schemas.microsoft.com/office/powerpoint/2010/main" val="98768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5136-D645-480F-96FB-9BBCF7A9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</a:t>
            </a:r>
            <a:r>
              <a:rPr lang="en-US" altLang="zh-CN" dirty="0"/>
              <a:t>-</a:t>
            </a:r>
            <a:r>
              <a:rPr lang="zh-CN" altLang="en-US" dirty="0"/>
              <a:t>查询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89B2-9274-4245-B16A-71212A26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查询一个元素是否在二叉搜索树中，需要将查询元素与当前节点元素进行比较：</a:t>
            </a:r>
            <a:endParaRPr lang="en-US" altLang="zh-CN" dirty="0"/>
          </a:p>
          <a:p>
            <a:pPr lvl="1"/>
            <a:r>
              <a:rPr lang="zh-CN" altLang="en-US" dirty="0"/>
              <a:t>若查询元素等于当前节点元素，则返回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若查询元素小于当前节点元素，如果当前节点左子树为空，则返回</a:t>
            </a:r>
            <a:r>
              <a:rPr lang="en-US" altLang="zh-CN" dirty="0"/>
              <a:t>0</a:t>
            </a:r>
            <a:r>
              <a:rPr lang="zh-CN" altLang="en-US" dirty="0"/>
              <a:t>，否则，继续对当前节点的左子树进行操作。</a:t>
            </a:r>
            <a:endParaRPr lang="en-US" altLang="zh-CN" dirty="0"/>
          </a:p>
          <a:p>
            <a:pPr lvl="1"/>
            <a:r>
              <a:rPr lang="zh-CN" altLang="en-US" dirty="0"/>
              <a:t>类似的，若查询元素大于当前节点元素，如果当前节点右子树为空，则返回</a:t>
            </a:r>
            <a:r>
              <a:rPr lang="en-US" altLang="zh-CN" dirty="0"/>
              <a:t>0</a:t>
            </a:r>
            <a:r>
              <a:rPr lang="zh-CN" altLang="en-US" dirty="0"/>
              <a:t>，否则，继续对当前节点的右子树进行操作。</a:t>
            </a:r>
          </a:p>
        </p:txBody>
      </p:sp>
    </p:spTree>
    <p:extLst>
      <p:ext uri="{BB962C8B-B14F-4D97-AF65-F5344CB8AC3E}">
        <p14:creationId xmlns:p14="http://schemas.microsoft.com/office/powerpoint/2010/main" val="423883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6040-0F51-4A2E-987B-65279219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BST-</a:t>
            </a:r>
            <a:r>
              <a:rPr lang="zh-CN" altLang="en-US" dirty="0"/>
              <a:t>删除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B830-F067-47D3-BD71-FA1A0218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删除二叉搜索树中的一个元素，需要将删除元素与当前节点元素进行比较：</a:t>
            </a:r>
            <a:endParaRPr lang="en-US" altLang="zh-CN" dirty="0"/>
          </a:p>
          <a:p>
            <a:pPr lvl="1"/>
            <a:r>
              <a:rPr lang="zh-CN" altLang="en-US" dirty="0"/>
              <a:t>若删除元素等于当前节点元素，如果当前节点无子树，则将当前节点设置为空，否则，将当前节点设置为当前节点的一个子树，操作完后退出函数。</a:t>
            </a:r>
            <a:endParaRPr lang="en-US" altLang="zh-CN" dirty="0"/>
          </a:p>
          <a:p>
            <a:pPr lvl="1"/>
            <a:r>
              <a:rPr lang="zh-CN" altLang="en-US" dirty="0"/>
              <a:t>若删除元素小于当前节点元素，如果当前节点左子树为空，则退出函数，否则，继续对当前节点的左子树进行操作。</a:t>
            </a:r>
            <a:endParaRPr lang="en-US" altLang="zh-CN" dirty="0"/>
          </a:p>
          <a:p>
            <a:pPr lvl="1"/>
            <a:r>
              <a:rPr lang="zh-CN" altLang="en-US" dirty="0"/>
              <a:t>类似的，若删除元素大于当前节点元素，如果当前节点右子树为空，则退出函数，否则，继续对当前节点的右子树进行操作。</a:t>
            </a:r>
          </a:p>
        </p:txBody>
      </p:sp>
    </p:spTree>
    <p:extLst>
      <p:ext uri="{BB962C8B-B14F-4D97-AF65-F5344CB8AC3E}">
        <p14:creationId xmlns:p14="http://schemas.microsoft.com/office/powerpoint/2010/main" val="229601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751A-4561-453A-A579-A7F4E691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替罪羊树</a:t>
            </a:r>
            <a:r>
              <a:rPr lang="en-US" altLang="zh-CN" dirty="0"/>
              <a:t>-</a:t>
            </a:r>
            <a:r>
              <a:rPr lang="en-US" dirty="0"/>
              <a:t>Scapegoat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F98E-489B-458B-BA22-64C779216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替罪羊树，英文名</a:t>
            </a:r>
            <a:r>
              <a:rPr lang="en-US" dirty="0"/>
              <a:t>Scapegoat ，</a:t>
            </a:r>
            <a:r>
              <a:rPr lang="ja-JP" altLang="en-US" dirty="0"/>
              <a:t>是平衡树中最简单的一种。</a:t>
            </a:r>
            <a:endParaRPr lang="en-US" altLang="ja-JP" dirty="0"/>
          </a:p>
          <a:p>
            <a:r>
              <a:rPr lang="ja-JP" altLang="en-US" dirty="0"/>
              <a:t>替罪羊树可以当作一棵非常暴力的二叉搜索树，因为它除了在子树不平衡时会暴力重构（不然为什么叫它平衡树）以外几乎和</a:t>
            </a:r>
            <a:r>
              <a:rPr lang="en-US" dirty="0"/>
              <a:t>BST</a:t>
            </a:r>
            <a:r>
              <a:rPr lang="ja-JP" altLang="en-US" dirty="0"/>
              <a:t>没有任何区别。</a:t>
            </a:r>
          </a:p>
        </p:txBody>
      </p:sp>
    </p:spTree>
    <p:extLst>
      <p:ext uri="{BB962C8B-B14F-4D97-AF65-F5344CB8AC3E}">
        <p14:creationId xmlns:p14="http://schemas.microsoft.com/office/powerpoint/2010/main" val="405137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8BB4-8423-48A0-A58D-14B85606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ScapegoatTree</a:t>
            </a:r>
            <a:r>
              <a:rPr lang="en-US" dirty="0"/>
              <a:t>-</a:t>
            </a:r>
            <a:r>
              <a:rPr lang="zh-CN" altLang="en-US" dirty="0"/>
              <a:t>插入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EB47-9D93-458F-AF4D-A15DDB174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BST</a:t>
            </a:r>
            <a:r>
              <a:rPr lang="zh-CN" altLang="en-US" dirty="0"/>
              <a:t>几乎一致。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5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FCE3-ECC9-4E21-A4BE-B26C1802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ScapegoatTree</a:t>
            </a:r>
            <a:r>
              <a:rPr lang="en-US" dirty="0"/>
              <a:t>-</a:t>
            </a:r>
            <a:r>
              <a:rPr lang="zh-CN" altLang="en-US" dirty="0"/>
              <a:t>删除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6FAE-AB63-4EC8-8A28-32654A816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删除替罪羊树上的一个元素时，我们并不会将其暴力删除（虽然替罪羊树在重构时非常暴力，但它的暴力是有选择性的，不然复杂度还不上天），而是标记这个节点不存在，并在计算它所在子树大小时将实际大小减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8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DDFE9F7-C936-4F4C-9EF6-679F30903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83F36C5B-9ECA-4480-ABF2-496C48A4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6F01F-3F5E-4B2B-B5C9-403D61A2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6097955" cy="1559412"/>
          </a:xfrm>
          <a:effectLst/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ScapegoatTree-</a:t>
            </a:r>
            <a:r>
              <a:rPr lang="zh-CN" altLang="en-US">
                <a:solidFill>
                  <a:schemeClr val="tx1"/>
                </a:solidFill>
              </a:rPr>
              <a:t>重构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ntent Placeholder 13">
            <a:extLst>
              <a:ext uri="{FF2B5EF4-FFF2-40B4-BE49-F238E27FC236}">
                <a16:creationId xmlns:a16="http://schemas.microsoft.com/office/drawing/2014/main" id="{C0858A12-F246-4F3E-98D1-E062019FD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6075179" cy="3494064"/>
          </a:xfrm>
          <a:effectLst/>
        </p:spPr>
        <p:txBody>
          <a:bodyPr>
            <a:normAutofit/>
          </a:bodyPr>
          <a:lstStyle/>
          <a:p>
            <a:r>
              <a:rPr lang="zh-CN" altLang="en-US" dirty="0"/>
              <a:t>假设上图是一棵需要重构的子树（圆圈中是节点编号而不是节点权值）。</a:t>
            </a:r>
          </a:p>
          <a:p>
            <a:r>
              <a:rPr lang="zh-CN" altLang="en-US" dirty="0"/>
              <a:t>那么，我们就先非常暴力地将其拍扁</a:t>
            </a:r>
          </a:p>
          <a:p>
            <a:r>
              <a:rPr lang="zh-CN" altLang="en-US" dirty="0"/>
              <a:t>然后，再将它以最中间的节点为新的根，重新拎起来</a:t>
            </a:r>
          </a:p>
          <a:p>
            <a:r>
              <a:rPr lang="zh-CN" altLang="en-US" dirty="0"/>
              <a:t>重构就完成了。是不是一个极其暴力的过程？</a:t>
            </a:r>
            <a:endParaRPr lang="en-US" dirty="0"/>
          </a:p>
        </p:txBody>
      </p:sp>
      <p:sp>
        <p:nvSpPr>
          <p:cNvPr id="25" name="Rounded Rectangle 14">
            <a:extLst>
              <a:ext uri="{FF2B5EF4-FFF2-40B4-BE49-F238E27FC236}">
                <a16:creationId xmlns:a16="http://schemas.microsoft.com/office/drawing/2014/main" id="{AEAC84A3-6238-4BAD-92EF-D7746EE4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806" y="639097"/>
            <a:ext cx="3363730" cy="5582150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7E08AB-BD34-46E3-A822-84C784E13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147" y="963803"/>
            <a:ext cx="1931049" cy="1554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1BB47-4B61-42FD-9103-B9859F63D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146" y="2658194"/>
            <a:ext cx="1931049" cy="155448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E391311-E0CF-4CEE-BEE1-79BBFA77B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146" y="4352584"/>
            <a:ext cx="1931049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6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2455</Words>
  <Application>Microsoft Office PowerPoint</Application>
  <PresentationFormat>Widescreen</PresentationFormat>
  <Paragraphs>123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Century Gothic</vt:lpstr>
      <vt:lpstr>Wingdings 2</vt:lpstr>
      <vt:lpstr>Quotable</vt:lpstr>
      <vt:lpstr>平衡树</vt:lpstr>
      <vt:lpstr>二叉搜索树-Binary Search Tree (BST)</vt:lpstr>
      <vt:lpstr>BST-插入</vt:lpstr>
      <vt:lpstr>BST-查询</vt:lpstr>
      <vt:lpstr>BST-删除</vt:lpstr>
      <vt:lpstr>替罪羊树-Scapegoat Tree</vt:lpstr>
      <vt:lpstr>ScapegoatTree-插入</vt:lpstr>
      <vt:lpstr>ScapegoatTree-删除</vt:lpstr>
      <vt:lpstr>ScapegoatTree-重构</vt:lpstr>
      <vt:lpstr>ScapegoatTree-查询</vt:lpstr>
      <vt:lpstr>如何平衡？</vt:lpstr>
      <vt:lpstr>如何旋转</vt:lpstr>
      <vt:lpstr>Treap</vt:lpstr>
      <vt:lpstr>Treap-操作</vt:lpstr>
      <vt:lpstr>Splay-伸展树</vt:lpstr>
      <vt:lpstr>Splay-更多资料</vt:lpstr>
      <vt:lpstr>具体问题示例</vt:lpstr>
      <vt:lpstr>具体问题示例</vt:lpstr>
      <vt:lpstr>具体问题示例</vt:lpstr>
      <vt:lpstr>具体问题示例</vt:lpstr>
      <vt:lpstr>具体问题示例</vt:lpstr>
      <vt:lpstr>具体问题示例</vt:lpstr>
      <vt:lpstr>具体问题示例</vt:lpstr>
      <vt:lpstr>具体问题示例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平衡树</dc:title>
  <dc:creator>Fan Tianlong</dc:creator>
  <cp:lastModifiedBy>Fan Tianlong</cp:lastModifiedBy>
  <cp:revision>1</cp:revision>
  <dcterms:created xsi:type="dcterms:W3CDTF">2019-08-07T18:35:56Z</dcterms:created>
  <dcterms:modified xsi:type="dcterms:W3CDTF">2019-08-07T20:17:56Z</dcterms:modified>
</cp:coreProperties>
</file>