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6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317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7366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8661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3403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9804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2212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7671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0820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501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6835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368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5164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4079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118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51014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45951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50448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73413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23179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25649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49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9834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77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14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65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576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986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9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BE25B-F75F-4D62-8123-593968B6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 BERKLEY" panose="02000000000000000000" pitchFamily="2" charset="0"/>
              </a:rPr>
              <a:t>Solution</a:t>
            </a:r>
            <a:endParaRPr lang="zh-CN" altLang="en-US" dirty="0">
              <a:latin typeface="AR BERKLEY" panose="02000000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A7176-FA48-4787-A3E2-05C74BC8F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AR BERKLEY" panose="02000000000000000000" pitchFamily="2" charset="0"/>
              </a:rPr>
              <a:t>Morestep</a:t>
            </a:r>
            <a:endParaRPr lang="en-US" altLang="zh-CN" dirty="0">
              <a:latin typeface="AR BERKLEY" panose="02000000000000000000" pitchFamily="2" charset="0"/>
            </a:endParaRPr>
          </a:p>
          <a:p>
            <a:endParaRPr lang="en-US" altLang="zh-CN" dirty="0">
              <a:latin typeface="AR BERKLEY" panose="02000000000000000000" pitchFamily="2" charset="0"/>
            </a:endParaRPr>
          </a:p>
          <a:p>
            <a:r>
              <a:rPr lang="en-US" altLang="zh-CN" dirty="0">
                <a:latin typeface="AR BERKLEY" panose="02000000000000000000" pitchFamily="2" charset="0"/>
              </a:rPr>
              <a:t>2019.8.12</a:t>
            </a:r>
            <a:endParaRPr lang="zh-CN" altLang="en-US" dirty="0">
              <a:latin typeface="AR BERKL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291B81-107F-47D8-91B8-863261B5AF04}"/>
              </a:ext>
            </a:extLst>
          </p:cNvPr>
          <p:cNvSpPr txBox="1"/>
          <p:nvPr/>
        </p:nvSpPr>
        <p:spPr>
          <a:xfrm>
            <a:off x="973123" y="2550253"/>
            <a:ext cx="10251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第一问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达到的最大值为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2^k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 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第二问即模拟一下旋转鼓接地线的旋转过程。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每次旋转即删去第一个数，然后在最后加一个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 [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(a &lt;&lt; 1 &amp; ((1 &lt;&lt; k) - 1))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 1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(a &lt;&lt; 1 &amp; ((1 &lt;&lt; k) - 1) + 1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同时标记出现过的数字，保证每个出现的数字都不同。 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因为所有数为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2^k - 1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，对于任意给定的点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，将它与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a1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(a &lt;&lt; 1 &amp; ((1 &lt;&lt; k) - 1))与点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a2 = a1 + 1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分别连一条边，构成欧拉回路。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3D7CED8-876A-4A19-A871-CA0C396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 BLANCA" panose="02000000000000000000" pitchFamily="2" charset="0"/>
              </a:rPr>
              <a:t>I</a:t>
            </a:r>
            <a:endParaRPr lang="zh-CN" alt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020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BE25B-F75F-4D62-8123-593968B6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3C1D2D8-FFCD-48B6-B532-33220D875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 BERKLEY" panose="02000000000000000000" pitchFamily="2" charset="0"/>
              </a:rPr>
              <a:t>Thanks for listening</a:t>
            </a:r>
            <a:endParaRPr lang="zh-CN" altLang="en-US" dirty="0">
              <a:latin typeface="AR BERKL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989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1443E-48CD-4C4F-BE64-E52DB235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 BLANCA" panose="02000000000000000000" pitchFamily="2" charset="0"/>
              </a:rPr>
              <a:t>A</a:t>
            </a:r>
            <a:endParaRPr lang="zh-CN" altLang="en-US" dirty="0">
              <a:latin typeface="AR BLANCA" panose="0200000000000000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D71F-6585-4F83-8D85-DBB71846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欧拉回路模板题</a:t>
            </a:r>
          </a:p>
        </p:txBody>
      </p:sp>
    </p:spTree>
    <p:extLst>
      <p:ext uri="{BB962C8B-B14F-4D97-AF65-F5344CB8AC3E}">
        <p14:creationId xmlns:p14="http://schemas.microsoft.com/office/powerpoint/2010/main" val="15520627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291B81-107F-47D8-91B8-863261B5AF04}"/>
              </a:ext>
            </a:extLst>
          </p:cNvPr>
          <p:cNvSpPr txBox="1"/>
          <p:nvPr/>
        </p:nvSpPr>
        <p:spPr>
          <a:xfrm>
            <a:off x="894825" y="2550253"/>
            <a:ext cx="104023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题意：给定一个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个节点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条边的无重边的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DAG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，所有边都从编号小的节点指向编号大的节点，且从节点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出发能到达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。现要求给每条边分配边权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，使得从节点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的任意路径长度均相等，判定无解或输出任意方案。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题解：不能从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到达或不能到达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的结点是无用的，我们先把这些点去掉。 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对于每个结点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的每条路径长度都相等，我们记这个长度为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du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。那么对于一条边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(u, v)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，由于它的权值只能是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，即需要满足约束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1&lt;=dv-du&lt;=2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。使用差分约束系统跑出任意一种可行解即可。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3D7CED8-876A-4A19-A871-CA0C396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 BLANCA" panose="02000000000000000000" pitchFamily="2" charset="0"/>
              </a:rPr>
              <a:t>B</a:t>
            </a:r>
            <a:endParaRPr lang="zh-CN" alt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384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1443E-48CD-4C4F-BE64-E52DB235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 BLANCA" panose="02000000000000000000" pitchFamily="2" charset="0"/>
              </a:rPr>
              <a:t>C</a:t>
            </a:r>
            <a:endParaRPr lang="zh-CN" altLang="en-US" dirty="0">
              <a:latin typeface="AR BLANCA" panose="0200000000000000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D71F-6585-4F83-8D85-DBB71846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差分约束模板题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上午讲过</a:t>
            </a:r>
          </a:p>
        </p:txBody>
      </p:sp>
    </p:spTree>
    <p:extLst>
      <p:ext uri="{BB962C8B-B14F-4D97-AF65-F5344CB8AC3E}">
        <p14:creationId xmlns:p14="http://schemas.microsoft.com/office/powerpoint/2010/main" val="18582470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291B81-107F-47D8-91B8-863261B5AF04}"/>
              </a:ext>
            </a:extLst>
          </p:cNvPr>
          <p:cNvSpPr txBox="1"/>
          <p:nvPr/>
        </p:nvSpPr>
        <p:spPr>
          <a:xfrm>
            <a:off x="973123" y="2550253"/>
            <a:ext cx="104023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题意：给定一个有向图，每条边都有一个权值。每次你可以选择一个结点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和一个整数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，把所有以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为终点的边的权值减小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，把所有以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为起点的边的权值增加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，最后让所有边的权值的最小值大于零且尽量大。 </a:t>
            </a:r>
          </a:p>
          <a:p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题解：令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sum[u]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为作用于结点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之上的所有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之和。本题的目标就是确定所有的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sum[u]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，使得操作之后所有边权的最小值尽量大。二分答案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，验证是否可以让操作完毕后每条边的权值均不小于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。对于边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-&gt; v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，操作完毕后它的权值为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w(a, b) + sum[u] - sum[v]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，因此每条边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-&gt; v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都可以列出一个不等式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w(a, b) + sum[u] - sum[v] &gt;= 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，移项得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sum[v] - sum[u] &lt;= w(a, b) - 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。这样，我们实际得到一个差分约束系统。 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注意判负环和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INF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3D7CED8-876A-4A19-A871-CA0C396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 BLANCA" panose="02000000000000000000" pitchFamily="2" charset="0"/>
              </a:rPr>
              <a:t>D</a:t>
            </a:r>
            <a:endParaRPr lang="zh-CN" alt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422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1443E-48CD-4C4F-BE64-E52DB235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 BLANCA" panose="02000000000000000000" pitchFamily="2" charset="0"/>
              </a:rPr>
              <a:t>E</a:t>
            </a:r>
            <a:endParaRPr lang="zh-CN" altLang="en-US" dirty="0">
              <a:latin typeface="AR BLANCA" panose="0200000000000000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D71F-6585-4F83-8D85-DBB71846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题意：最少几笔画出一棵树。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题解：对于一条路径，只有两个端点被经过奇数次，所以统计奇度顶点数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，答案为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num/2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53479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291B81-107F-47D8-91B8-863261B5AF04}"/>
              </a:ext>
            </a:extLst>
          </p:cNvPr>
          <p:cNvSpPr txBox="1"/>
          <p:nvPr/>
        </p:nvSpPr>
        <p:spPr>
          <a:xfrm>
            <a:off x="973123" y="2550253"/>
            <a:ext cx="1040234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题意：有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n&lt;=500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）个人组团去食堂，每个人说前面有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个人后面有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个人，问最多有多少个人说的是真话，且这些话是彼此不矛盾的。</a:t>
            </a:r>
            <a:b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拓扑排序。</a:t>
            </a:r>
            <a:b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         具体建图方法：对所有合法的话按照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升序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降序排列，枚举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，如果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说的话不矛盾就建边。需要注意相同的话最多出现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 - x - y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次，多余的直接删除，因为多余的一定是假话。然后拓扑排序找最长路。</a:t>
            </a:r>
          </a:p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        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2.DP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f[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表示站队伍时前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个人排成的队，使得最多人说话为真的个数。转移方程为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f[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 = max(f[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 , f[j] + count[j][n-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]); count[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][j]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记录的是说前面有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个人后面有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个人的话的个数，说相同话的人数不能超过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 - 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 j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3D7CED8-876A-4A19-A871-CA0C396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 BLANCA" panose="02000000000000000000" pitchFamily="2" charset="0"/>
              </a:rPr>
              <a:t>F</a:t>
            </a:r>
            <a:endParaRPr lang="zh-CN" alt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53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291B81-107F-47D8-91B8-863261B5AF04}"/>
              </a:ext>
            </a:extLst>
          </p:cNvPr>
          <p:cNvSpPr txBox="1"/>
          <p:nvPr/>
        </p:nvSpPr>
        <p:spPr>
          <a:xfrm>
            <a:off x="973123" y="2550253"/>
            <a:ext cx="10251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题意：求无向图中，两对点间最短路的最长公共路径。 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题解：对于第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条边（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vi,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），如果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dis[s -&gt;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 +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= dis[t -&gt; vi]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，此时边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才可能成为答案。将这些边拿出建图来求最长链即可。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3D7CED8-876A-4A19-A871-CA0C396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 BLANCA" panose="02000000000000000000" pitchFamily="2" charset="0"/>
              </a:rPr>
              <a:t>G</a:t>
            </a:r>
            <a:endParaRPr lang="zh-CN" alt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38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291B81-107F-47D8-91B8-863261B5AF04}"/>
              </a:ext>
            </a:extLst>
          </p:cNvPr>
          <p:cNvSpPr txBox="1"/>
          <p:nvPr/>
        </p:nvSpPr>
        <p:spPr>
          <a:xfrm>
            <a:off x="973123" y="2550253"/>
            <a:ext cx="10251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题意：有一个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n*n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的全零矩阵，每次可以把某一行或某一列的所有元素加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或者减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。操作之后每个元素的正负号已知，问：至少需要多少次操作？无解输出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题解：考虑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表示对第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行进行的操作，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表示对第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列的进行的操作，那么考虑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i,j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这个格子时，如果是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，那么就是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+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= 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，即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 (-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 = 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；当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i,j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’+’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时，就是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+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&gt;= 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，即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 (-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 &gt;= 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；当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i,j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‘-’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时，就是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+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&lt;= -1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，即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&gt;= 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。跑出最长路，然后对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dis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数组排序，统一减去中位数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再加起来就是最终的答案。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3D7CED8-876A-4A19-A871-CA0C3968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 BLANCA" panose="02000000000000000000" pitchFamily="2" charset="0"/>
              </a:rPr>
              <a:t>H</a:t>
            </a:r>
            <a:endParaRPr lang="zh-CN" alt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8843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918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Microsoft YaHei Light</vt:lpstr>
      <vt:lpstr>方正舒体</vt:lpstr>
      <vt:lpstr>宋体</vt:lpstr>
      <vt:lpstr>AR BERKLEY</vt:lpstr>
      <vt:lpstr>AR BLANCA</vt:lpstr>
      <vt:lpstr>Arial</vt:lpstr>
      <vt:lpstr>Calibri</vt:lpstr>
      <vt:lpstr>Calibri Light</vt:lpstr>
      <vt:lpstr>Garamond</vt:lpstr>
      <vt:lpstr>Wingdings 2</vt:lpstr>
      <vt:lpstr>HDOfficeLightV0</vt:lpstr>
      <vt:lpstr>环保</vt:lpstr>
      <vt:lpstr>Solution</vt:lpstr>
      <vt:lpstr>A</vt:lpstr>
      <vt:lpstr>B</vt:lpstr>
      <vt:lpstr>C</vt:lpstr>
      <vt:lpstr>D</vt:lpstr>
      <vt:lpstr>E</vt:lpstr>
      <vt:lpstr>F</vt:lpstr>
      <vt:lpstr>G</vt:lpstr>
      <vt:lpstr>H</vt:lpstr>
      <vt:lpstr>I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171</cp:revision>
  <dcterms:created xsi:type="dcterms:W3CDTF">2019-08-02T23:58:42Z</dcterms:created>
  <dcterms:modified xsi:type="dcterms:W3CDTF">2019-08-12T06:49:34Z</dcterms:modified>
</cp:coreProperties>
</file>