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2" r:id="rId1"/>
  </p:sldMasterIdLst>
  <p:notesMasterIdLst>
    <p:notesMasterId r:id="rId14"/>
  </p:notesMasterIdLst>
  <p:sldIdLst>
    <p:sldId id="256" r:id="rId2"/>
    <p:sldId id="283" r:id="rId3"/>
    <p:sldId id="258" r:id="rId4"/>
    <p:sldId id="260" r:id="rId5"/>
    <p:sldId id="261" r:id="rId6"/>
    <p:sldId id="307" r:id="rId7"/>
    <p:sldId id="262" r:id="rId8"/>
    <p:sldId id="263" r:id="rId9"/>
    <p:sldId id="264" r:id="rId10"/>
    <p:sldId id="265" r:id="rId11"/>
    <p:sldId id="273" r:id="rId12"/>
    <p:sldId id="308" r:id="rId13"/>
  </p:sldIdLst>
  <p:sldSz cx="9144000" cy="5143500" type="screen16x9"/>
  <p:notesSz cx="6858000" cy="9144000"/>
  <p:embeddedFontLst>
    <p:embeddedFont>
      <p:font typeface="Inconsolata" pitchFamily="1" charset="0"/>
      <p:regular r:id="rId15"/>
      <p:bold r:id="rId16"/>
    </p:embeddedFont>
    <p:embeddedFont>
      <p:font typeface="Karla" pitchFamily="2" charset="0"/>
      <p:regular r:id="rId17"/>
      <p:bold r:id="rId18"/>
      <p:italic r:id="rId19"/>
      <p:boldItalic r:id="rId20"/>
    </p:embeddedFont>
    <p:embeddedFont>
      <p:font typeface="Segoe UI" panose="020B0502040204020203" pitchFamily="3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9209513-1896-41B6-99ED-595DD04DC02A}">
  <a:tblStyle styleId="{09209513-1896-41B6-99ED-595DD04DC02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79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g1116b25c0b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5" name="Google Shape;615;g1116b25c0b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0" name="Google Shape;2380;g1431bbe40fc_0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1" name="Google Shape;2381;g1431bbe40fc_0_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4" name="Google Shape;2594;g1431bbe40fc_0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5" name="Google Shape;2595;g1431bbe40fc_0_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g1431bbe40fc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2" name="Google Shape;632;g1431bbe40fc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g1431bbe40fc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8" name="Google Shape;668;g1431bbe40fc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g1431bbe40fc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7" name="Google Shape;677;g1431bbe40fc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g1431bbe40fc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4" name="Google Shape;684;g1431bbe40fc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g158c28b9586_0_3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5" name="Google Shape;695;g158c28b9586_0_3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g1431bbe40f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0" name="Google Shape;710;g1431bbe40f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g1431bbe40fc_0_2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4" name="Google Shape;724;g1431bbe40fc_0_2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125" y="-23525"/>
            <a:ext cx="9144125" cy="5167125"/>
            <a:chOff x="-125" y="-23525"/>
            <a:chExt cx="9144125" cy="5167125"/>
          </a:xfrm>
        </p:grpSpPr>
        <p:sp>
          <p:nvSpPr>
            <p:cNvPr id="10" name="Google Shape;10;p2"/>
            <p:cNvSpPr/>
            <p:nvPr/>
          </p:nvSpPr>
          <p:spPr>
            <a:xfrm>
              <a:off x="-125" y="-23525"/>
              <a:ext cx="9144000" cy="35937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3000">
                  <a:schemeClr val="lt2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5433000" y="2716600"/>
              <a:ext cx="3711000" cy="2427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" name="Google Shape;12;p2"/>
          <p:cNvGrpSpPr/>
          <p:nvPr/>
        </p:nvGrpSpPr>
        <p:grpSpPr>
          <a:xfrm>
            <a:off x="0" y="1445075"/>
            <a:ext cx="9152413" cy="2977825"/>
            <a:chOff x="0" y="1445075"/>
            <a:chExt cx="9152413" cy="2977825"/>
          </a:xfrm>
        </p:grpSpPr>
        <p:sp>
          <p:nvSpPr>
            <p:cNvPr id="13" name="Google Shape;13;p2"/>
            <p:cNvSpPr/>
            <p:nvPr/>
          </p:nvSpPr>
          <p:spPr>
            <a:xfrm>
              <a:off x="8291413" y="1867625"/>
              <a:ext cx="861000" cy="852600"/>
            </a:xfrm>
            <a:prstGeom prst="rect">
              <a:avLst/>
            </a:prstGeom>
            <a:solidFill>
              <a:srgbClr val="EDA986">
                <a:alpha val="45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4145825" y="3570300"/>
              <a:ext cx="861000" cy="852600"/>
            </a:xfrm>
            <a:prstGeom prst="rect">
              <a:avLst/>
            </a:prstGeom>
            <a:solidFill>
              <a:srgbClr val="7AE4E9">
                <a:alpha val="2836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3312900" y="3570175"/>
              <a:ext cx="2120100" cy="426300"/>
            </a:xfrm>
            <a:prstGeom prst="rect">
              <a:avLst/>
            </a:prstGeom>
            <a:solidFill>
              <a:srgbClr val="7AE4E9">
                <a:alpha val="2836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0" y="3143875"/>
              <a:ext cx="426300" cy="852600"/>
            </a:xfrm>
            <a:prstGeom prst="rect">
              <a:avLst/>
            </a:prstGeom>
            <a:solidFill>
              <a:srgbClr val="7AE4E9">
                <a:alpha val="2836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426175" y="3570175"/>
              <a:ext cx="426300" cy="426300"/>
            </a:xfrm>
            <a:prstGeom prst="rect">
              <a:avLst/>
            </a:prstGeom>
            <a:solidFill>
              <a:srgbClr val="A9EBE8">
                <a:alpha val="25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5433000" y="2716600"/>
              <a:ext cx="1270500" cy="426300"/>
            </a:xfrm>
            <a:prstGeom prst="rect">
              <a:avLst/>
            </a:prstGeom>
            <a:solidFill>
              <a:srgbClr val="EDA986">
                <a:alpha val="45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717700" y="1445075"/>
              <a:ext cx="426300" cy="1702500"/>
            </a:xfrm>
            <a:prstGeom prst="rect">
              <a:avLst/>
            </a:prstGeom>
            <a:solidFill>
              <a:srgbClr val="EDA986">
                <a:alpha val="59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6703500" y="2290300"/>
              <a:ext cx="2440500" cy="426300"/>
            </a:xfrm>
            <a:prstGeom prst="rect">
              <a:avLst/>
            </a:prstGeom>
            <a:solidFill>
              <a:srgbClr val="EDA986">
                <a:alpha val="45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5424600" y="2717700"/>
              <a:ext cx="426300" cy="852600"/>
            </a:xfrm>
            <a:prstGeom prst="rect">
              <a:avLst/>
            </a:prstGeom>
            <a:solidFill>
              <a:srgbClr val="EDA986">
                <a:alpha val="45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865113" y="2716600"/>
              <a:ext cx="426300" cy="426300"/>
            </a:xfrm>
            <a:prstGeom prst="rect">
              <a:avLst/>
            </a:prstGeom>
            <a:solidFill>
              <a:srgbClr val="EDA986">
                <a:alpha val="45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8291425" y="1867625"/>
              <a:ext cx="426300" cy="852600"/>
            </a:xfrm>
            <a:prstGeom prst="rect">
              <a:avLst/>
            </a:prstGeom>
            <a:solidFill>
              <a:srgbClr val="EDA986">
                <a:alpha val="59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2429475" y="3570175"/>
              <a:ext cx="426300" cy="426300"/>
            </a:xfrm>
            <a:prstGeom prst="rect">
              <a:avLst/>
            </a:prstGeom>
            <a:solidFill>
              <a:srgbClr val="A9EBE8">
                <a:alpha val="25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Google Shape;25;p2"/>
          <p:cNvSpPr txBox="1">
            <a:spLocks noGrp="1"/>
          </p:cNvSpPr>
          <p:nvPr>
            <p:ph type="ctrTitle"/>
          </p:nvPr>
        </p:nvSpPr>
        <p:spPr>
          <a:xfrm>
            <a:off x="775425" y="539503"/>
            <a:ext cx="5788200" cy="2598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6" name="Google Shape;26;p2"/>
          <p:cNvSpPr txBox="1">
            <a:spLocks noGrp="1"/>
          </p:cNvSpPr>
          <p:nvPr>
            <p:ph type="subTitle" idx="1"/>
          </p:nvPr>
        </p:nvSpPr>
        <p:spPr>
          <a:xfrm>
            <a:off x="5474475" y="3873988"/>
            <a:ext cx="2894100" cy="732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7" name="Google Shape;27;p2"/>
          <p:cNvSpPr txBox="1">
            <a:spLocks noGrp="1"/>
          </p:cNvSpPr>
          <p:nvPr>
            <p:ph type="title" idx="2" hasCustomPrompt="1"/>
          </p:nvPr>
        </p:nvSpPr>
        <p:spPr>
          <a:xfrm>
            <a:off x="7000275" y="3357150"/>
            <a:ext cx="1368300" cy="37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Inconsolata"/>
              <a:buNone/>
              <a:defRPr sz="1800" b="0">
                <a:latin typeface="Inconsolata"/>
                <a:ea typeface="Inconsolata"/>
                <a:cs typeface="Inconsolata"/>
                <a:sym typeface="Inconsolat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Font typeface="Inconsolata"/>
              <a:buNone/>
              <a:defRPr sz="1400" b="0">
                <a:latin typeface="Inconsolata"/>
                <a:ea typeface="Inconsolata"/>
                <a:cs typeface="Inconsolata"/>
                <a:sym typeface="Inconsolat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Font typeface="Inconsolata"/>
              <a:buNone/>
              <a:defRPr sz="1400" b="0">
                <a:latin typeface="Inconsolata"/>
                <a:ea typeface="Inconsolata"/>
                <a:cs typeface="Inconsolata"/>
                <a:sym typeface="Inconsolat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Font typeface="Inconsolata"/>
              <a:buNone/>
              <a:defRPr sz="1400" b="0">
                <a:latin typeface="Inconsolata"/>
                <a:ea typeface="Inconsolata"/>
                <a:cs typeface="Inconsolata"/>
                <a:sym typeface="Inconsolat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Font typeface="Inconsolata"/>
              <a:buNone/>
              <a:defRPr sz="1400" b="0">
                <a:latin typeface="Inconsolata"/>
                <a:ea typeface="Inconsolata"/>
                <a:cs typeface="Inconsolata"/>
                <a:sym typeface="Inconsolat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Font typeface="Inconsolata"/>
              <a:buNone/>
              <a:defRPr sz="1400" b="0">
                <a:latin typeface="Inconsolata"/>
                <a:ea typeface="Inconsolata"/>
                <a:cs typeface="Inconsolata"/>
                <a:sym typeface="Inconsolat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Font typeface="Inconsolata"/>
              <a:buNone/>
              <a:defRPr sz="1400" b="0">
                <a:latin typeface="Inconsolata"/>
                <a:ea typeface="Inconsolata"/>
                <a:cs typeface="Inconsolata"/>
                <a:sym typeface="Inconsolat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Font typeface="Inconsolata"/>
              <a:buNone/>
              <a:defRPr sz="1400" b="0">
                <a:latin typeface="Inconsolata"/>
                <a:ea typeface="Inconsolata"/>
                <a:cs typeface="Inconsolata"/>
                <a:sym typeface="Inconsolat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Font typeface="Inconsolata"/>
              <a:buNone/>
              <a:defRPr sz="1400" b="0"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"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24"/>
          <p:cNvSpPr/>
          <p:nvPr/>
        </p:nvSpPr>
        <p:spPr>
          <a:xfrm>
            <a:off x="-125" y="-76275"/>
            <a:ext cx="9144000" cy="1349400"/>
          </a:xfrm>
          <a:prstGeom prst="rect">
            <a:avLst/>
          </a:prstGeom>
          <a:gradFill>
            <a:gsLst>
              <a:gs pos="0">
                <a:schemeClr val="dk2"/>
              </a:gs>
              <a:gs pos="13000">
                <a:schemeClr val="lt2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24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73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5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24" name="Google Shape;424;p24"/>
          <p:cNvSpPr txBox="1">
            <a:spLocks noGrp="1"/>
          </p:cNvSpPr>
          <p:nvPr>
            <p:ph type="subTitle" idx="1"/>
          </p:nvPr>
        </p:nvSpPr>
        <p:spPr>
          <a:xfrm>
            <a:off x="1585025" y="2480691"/>
            <a:ext cx="2817300" cy="68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5" name="Google Shape;425;p24"/>
          <p:cNvSpPr txBox="1">
            <a:spLocks noGrp="1"/>
          </p:cNvSpPr>
          <p:nvPr>
            <p:ph type="subTitle" idx="2"/>
          </p:nvPr>
        </p:nvSpPr>
        <p:spPr>
          <a:xfrm>
            <a:off x="1585025" y="2014475"/>
            <a:ext cx="2817300" cy="46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 b="1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26" name="Google Shape;426;p24"/>
          <p:cNvSpPr txBox="1">
            <a:spLocks noGrp="1"/>
          </p:cNvSpPr>
          <p:nvPr>
            <p:ph type="subTitle" idx="3"/>
          </p:nvPr>
        </p:nvSpPr>
        <p:spPr>
          <a:xfrm>
            <a:off x="1585025" y="3919475"/>
            <a:ext cx="2817300" cy="68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7" name="Google Shape;427;p24"/>
          <p:cNvSpPr txBox="1">
            <a:spLocks noGrp="1"/>
          </p:cNvSpPr>
          <p:nvPr>
            <p:ph type="subTitle" idx="4"/>
          </p:nvPr>
        </p:nvSpPr>
        <p:spPr>
          <a:xfrm>
            <a:off x="1585025" y="3453258"/>
            <a:ext cx="2817300" cy="46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 b="1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28" name="Google Shape;428;p24"/>
          <p:cNvSpPr txBox="1">
            <a:spLocks noGrp="1"/>
          </p:cNvSpPr>
          <p:nvPr>
            <p:ph type="subTitle" idx="5"/>
          </p:nvPr>
        </p:nvSpPr>
        <p:spPr>
          <a:xfrm>
            <a:off x="5613431" y="2480671"/>
            <a:ext cx="2817300" cy="68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9" name="Google Shape;429;p24"/>
          <p:cNvSpPr txBox="1">
            <a:spLocks noGrp="1"/>
          </p:cNvSpPr>
          <p:nvPr>
            <p:ph type="subTitle" idx="6"/>
          </p:nvPr>
        </p:nvSpPr>
        <p:spPr>
          <a:xfrm>
            <a:off x="5613426" y="2014475"/>
            <a:ext cx="2817300" cy="46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 b="1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30" name="Google Shape;430;p24"/>
          <p:cNvSpPr txBox="1">
            <a:spLocks noGrp="1"/>
          </p:cNvSpPr>
          <p:nvPr>
            <p:ph type="subTitle" idx="7"/>
          </p:nvPr>
        </p:nvSpPr>
        <p:spPr>
          <a:xfrm>
            <a:off x="5613431" y="3919449"/>
            <a:ext cx="2817300" cy="68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1" name="Google Shape;431;p24"/>
          <p:cNvSpPr txBox="1">
            <a:spLocks noGrp="1"/>
          </p:cNvSpPr>
          <p:nvPr>
            <p:ph type="subTitle" idx="8"/>
          </p:nvPr>
        </p:nvSpPr>
        <p:spPr>
          <a:xfrm>
            <a:off x="5613426" y="3453242"/>
            <a:ext cx="2817300" cy="46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 b="1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32" name="Google Shape;432;p24"/>
          <p:cNvSpPr/>
          <p:nvPr/>
        </p:nvSpPr>
        <p:spPr>
          <a:xfrm>
            <a:off x="0" y="430450"/>
            <a:ext cx="426300" cy="882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3" name="Google Shape;433;p24"/>
          <p:cNvGrpSpPr/>
          <p:nvPr/>
        </p:nvGrpSpPr>
        <p:grpSpPr>
          <a:xfrm>
            <a:off x="5743175" y="420400"/>
            <a:ext cx="3400800" cy="892650"/>
            <a:chOff x="5743175" y="420400"/>
            <a:chExt cx="3400800" cy="892650"/>
          </a:xfrm>
        </p:grpSpPr>
        <p:sp>
          <p:nvSpPr>
            <p:cNvPr id="434" name="Google Shape;434;p24"/>
            <p:cNvSpPr/>
            <p:nvPr/>
          </p:nvSpPr>
          <p:spPr>
            <a:xfrm>
              <a:off x="5743175" y="846850"/>
              <a:ext cx="3400800" cy="466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4"/>
            <p:cNvSpPr/>
            <p:nvPr/>
          </p:nvSpPr>
          <p:spPr>
            <a:xfrm>
              <a:off x="8285650" y="420400"/>
              <a:ext cx="858300" cy="456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6" name="Google Shape;436;p24"/>
          <p:cNvGrpSpPr/>
          <p:nvPr/>
        </p:nvGrpSpPr>
        <p:grpSpPr>
          <a:xfrm>
            <a:off x="-7" y="420400"/>
            <a:ext cx="9144014" cy="1278900"/>
            <a:chOff x="-7" y="420400"/>
            <a:chExt cx="9144014" cy="1278900"/>
          </a:xfrm>
        </p:grpSpPr>
        <p:sp>
          <p:nvSpPr>
            <p:cNvPr id="437" name="Google Shape;437;p24"/>
            <p:cNvSpPr/>
            <p:nvPr/>
          </p:nvSpPr>
          <p:spPr>
            <a:xfrm>
              <a:off x="5316268" y="846700"/>
              <a:ext cx="426300" cy="426300"/>
            </a:xfrm>
            <a:prstGeom prst="rect">
              <a:avLst/>
            </a:prstGeom>
            <a:solidFill>
              <a:srgbClr val="7AE4E9">
                <a:alpha val="2836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4"/>
            <p:cNvSpPr/>
            <p:nvPr/>
          </p:nvSpPr>
          <p:spPr>
            <a:xfrm>
              <a:off x="8285707" y="420400"/>
              <a:ext cx="858300" cy="426300"/>
            </a:xfrm>
            <a:prstGeom prst="rect">
              <a:avLst/>
            </a:prstGeom>
            <a:solidFill>
              <a:srgbClr val="EDA986">
                <a:alpha val="45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4"/>
            <p:cNvSpPr/>
            <p:nvPr/>
          </p:nvSpPr>
          <p:spPr>
            <a:xfrm>
              <a:off x="5316268" y="420400"/>
              <a:ext cx="426300" cy="426300"/>
            </a:xfrm>
            <a:prstGeom prst="rect">
              <a:avLst/>
            </a:prstGeom>
            <a:solidFill>
              <a:srgbClr val="7AE4E9">
                <a:alpha val="2836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4"/>
            <p:cNvSpPr/>
            <p:nvPr/>
          </p:nvSpPr>
          <p:spPr>
            <a:xfrm>
              <a:off x="-7" y="430450"/>
              <a:ext cx="426300" cy="426300"/>
            </a:xfrm>
            <a:prstGeom prst="rect">
              <a:avLst/>
            </a:prstGeom>
            <a:solidFill>
              <a:srgbClr val="DBFFFD">
                <a:alpha val="474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4"/>
            <p:cNvSpPr/>
            <p:nvPr/>
          </p:nvSpPr>
          <p:spPr>
            <a:xfrm>
              <a:off x="5742568" y="846700"/>
              <a:ext cx="426300" cy="426300"/>
            </a:xfrm>
            <a:prstGeom prst="rect">
              <a:avLst/>
            </a:prstGeom>
            <a:solidFill>
              <a:srgbClr val="7AE4E9">
                <a:alpha val="2836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4"/>
            <p:cNvSpPr/>
            <p:nvPr/>
          </p:nvSpPr>
          <p:spPr>
            <a:xfrm>
              <a:off x="4889968" y="846700"/>
              <a:ext cx="426300" cy="426300"/>
            </a:xfrm>
            <a:prstGeom prst="rect">
              <a:avLst/>
            </a:prstGeom>
            <a:solidFill>
              <a:srgbClr val="7AE4E9">
                <a:alpha val="2836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4"/>
            <p:cNvSpPr/>
            <p:nvPr/>
          </p:nvSpPr>
          <p:spPr>
            <a:xfrm>
              <a:off x="4038932" y="1273000"/>
              <a:ext cx="858300" cy="426300"/>
            </a:xfrm>
            <a:prstGeom prst="rect">
              <a:avLst/>
            </a:prstGeom>
            <a:solidFill>
              <a:srgbClr val="7AE4E9">
                <a:alpha val="2836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4"/>
            <p:cNvSpPr/>
            <p:nvPr/>
          </p:nvSpPr>
          <p:spPr>
            <a:xfrm>
              <a:off x="7859393" y="846700"/>
              <a:ext cx="426300" cy="426300"/>
            </a:xfrm>
            <a:prstGeom prst="rect">
              <a:avLst/>
            </a:prstGeom>
            <a:solidFill>
              <a:srgbClr val="EDA986">
                <a:alpha val="45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4"/>
            <p:cNvSpPr/>
            <p:nvPr/>
          </p:nvSpPr>
          <p:spPr>
            <a:xfrm>
              <a:off x="8285693" y="420400"/>
              <a:ext cx="426300" cy="426300"/>
            </a:xfrm>
            <a:prstGeom prst="rect">
              <a:avLst/>
            </a:prstGeom>
            <a:solidFill>
              <a:srgbClr val="EDA986">
                <a:alpha val="45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4"/>
            <p:cNvSpPr/>
            <p:nvPr/>
          </p:nvSpPr>
          <p:spPr>
            <a:xfrm>
              <a:off x="4044618" y="1273000"/>
              <a:ext cx="426300" cy="426300"/>
            </a:xfrm>
            <a:prstGeom prst="rect">
              <a:avLst/>
            </a:prstGeom>
            <a:solidFill>
              <a:srgbClr val="7AE4E9">
                <a:alpha val="2836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BLANK_1_1_1_1_2"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25"/>
          <p:cNvSpPr>
            <a:spLocks noGrp="1"/>
          </p:cNvSpPr>
          <p:nvPr>
            <p:ph type="pic" idx="2"/>
          </p:nvPr>
        </p:nvSpPr>
        <p:spPr>
          <a:xfrm>
            <a:off x="789450" y="1591400"/>
            <a:ext cx="1323900" cy="1323900"/>
          </a:xfrm>
          <a:prstGeom prst="rect">
            <a:avLst/>
          </a:prstGeom>
          <a:noFill/>
          <a:ln>
            <a:noFill/>
          </a:ln>
        </p:spPr>
      </p:sp>
      <p:sp>
        <p:nvSpPr>
          <p:cNvPr id="449" name="Google Shape;449;p25"/>
          <p:cNvSpPr>
            <a:spLocks noGrp="1"/>
          </p:cNvSpPr>
          <p:nvPr>
            <p:ph type="pic" idx="3"/>
          </p:nvPr>
        </p:nvSpPr>
        <p:spPr>
          <a:xfrm>
            <a:off x="2745746" y="1591400"/>
            <a:ext cx="1323900" cy="1323900"/>
          </a:xfrm>
          <a:prstGeom prst="rect">
            <a:avLst/>
          </a:prstGeom>
          <a:noFill/>
          <a:ln>
            <a:noFill/>
          </a:ln>
        </p:spPr>
      </p:sp>
      <p:sp>
        <p:nvSpPr>
          <p:cNvPr id="450" name="Google Shape;450;p25"/>
          <p:cNvSpPr>
            <a:spLocks noGrp="1"/>
          </p:cNvSpPr>
          <p:nvPr>
            <p:ph type="pic" idx="4"/>
          </p:nvPr>
        </p:nvSpPr>
        <p:spPr>
          <a:xfrm>
            <a:off x="4702030" y="1591400"/>
            <a:ext cx="1323900" cy="1323900"/>
          </a:xfrm>
          <a:prstGeom prst="rect">
            <a:avLst/>
          </a:prstGeom>
          <a:noFill/>
          <a:ln>
            <a:noFill/>
          </a:ln>
        </p:spPr>
      </p:sp>
      <p:sp>
        <p:nvSpPr>
          <p:cNvPr id="451" name="Google Shape;451;p25"/>
          <p:cNvSpPr>
            <a:spLocks noGrp="1"/>
          </p:cNvSpPr>
          <p:nvPr>
            <p:ph type="pic" idx="5"/>
          </p:nvPr>
        </p:nvSpPr>
        <p:spPr>
          <a:xfrm>
            <a:off x="6658301" y="1591400"/>
            <a:ext cx="1323900" cy="1323900"/>
          </a:xfrm>
          <a:prstGeom prst="rect">
            <a:avLst/>
          </a:prstGeom>
          <a:noFill/>
          <a:ln>
            <a:noFill/>
          </a:ln>
        </p:spPr>
      </p:sp>
      <p:sp>
        <p:nvSpPr>
          <p:cNvPr id="452" name="Google Shape;452;p25"/>
          <p:cNvSpPr/>
          <p:nvPr/>
        </p:nvSpPr>
        <p:spPr>
          <a:xfrm>
            <a:off x="-125" y="-76275"/>
            <a:ext cx="9144000" cy="1349400"/>
          </a:xfrm>
          <a:prstGeom prst="rect">
            <a:avLst/>
          </a:prstGeom>
          <a:gradFill>
            <a:gsLst>
              <a:gs pos="0">
                <a:schemeClr val="dk2"/>
              </a:gs>
              <a:gs pos="13000">
                <a:schemeClr val="lt2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25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73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5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54" name="Google Shape;454;p25"/>
          <p:cNvSpPr txBox="1">
            <a:spLocks noGrp="1"/>
          </p:cNvSpPr>
          <p:nvPr>
            <p:ph type="subTitle" idx="1"/>
          </p:nvPr>
        </p:nvSpPr>
        <p:spPr>
          <a:xfrm>
            <a:off x="713250" y="3838491"/>
            <a:ext cx="1848600" cy="77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5" name="Google Shape;455;p25"/>
          <p:cNvSpPr txBox="1">
            <a:spLocks noGrp="1"/>
          </p:cNvSpPr>
          <p:nvPr>
            <p:ph type="subTitle" idx="6"/>
          </p:nvPr>
        </p:nvSpPr>
        <p:spPr>
          <a:xfrm>
            <a:off x="713250" y="2991425"/>
            <a:ext cx="1848600" cy="84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 b="1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56" name="Google Shape;456;p25"/>
          <p:cNvSpPr txBox="1">
            <a:spLocks noGrp="1"/>
          </p:cNvSpPr>
          <p:nvPr>
            <p:ph type="subTitle" idx="7"/>
          </p:nvPr>
        </p:nvSpPr>
        <p:spPr>
          <a:xfrm>
            <a:off x="2669534" y="3838491"/>
            <a:ext cx="1848600" cy="77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7" name="Google Shape;457;p25"/>
          <p:cNvSpPr txBox="1">
            <a:spLocks noGrp="1"/>
          </p:cNvSpPr>
          <p:nvPr>
            <p:ph type="subTitle" idx="8"/>
          </p:nvPr>
        </p:nvSpPr>
        <p:spPr>
          <a:xfrm>
            <a:off x="2669534" y="2991425"/>
            <a:ext cx="1848600" cy="84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 b="1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58" name="Google Shape;458;p25"/>
          <p:cNvSpPr txBox="1">
            <a:spLocks noGrp="1"/>
          </p:cNvSpPr>
          <p:nvPr>
            <p:ph type="subTitle" idx="9"/>
          </p:nvPr>
        </p:nvSpPr>
        <p:spPr>
          <a:xfrm>
            <a:off x="4625818" y="3838491"/>
            <a:ext cx="1848600" cy="77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9" name="Google Shape;459;p25"/>
          <p:cNvSpPr txBox="1">
            <a:spLocks noGrp="1"/>
          </p:cNvSpPr>
          <p:nvPr>
            <p:ph type="subTitle" idx="13"/>
          </p:nvPr>
        </p:nvSpPr>
        <p:spPr>
          <a:xfrm>
            <a:off x="4625817" y="2991425"/>
            <a:ext cx="1848600" cy="84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 b="1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60" name="Google Shape;460;p25"/>
          <p:cNvSpPr txBox="1">
            <a:spLocks noGrp="1"/>
          </p:cNvSpPr>
          <p:nvPr>
            <p:ph type="subTitle" idx="14"/>
          </p:nvPr>
        </p:nvSpPr>
        <p:spPr>
          <a:xfrm>
            <a:off x="6582103" y="3838491"/>
            <a:ext cx="1848600" cy="77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1" name="Google Shape;461;p25"/>
          <p:cNvSpPr txBox="1">
            <a:spLocks noGrp="1"/>
          </p:cNvSpPr>
          <p:nvPr>
            <p:ph type="subTitle" idx="15"/>
          </p:nvPr>
        </p:nvSpPr>
        <p:spPr>
          <a:xfrm>
            <a:off x="6582101" y="2991425"/>
            <a:ext cx="1848600" cy="84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 b="1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grpSp>
        <p:nvGrpSpPr>
          <p:cNvPr id="462" name="Google Shape;462;p25"/>
          <p:cNvGrpSpPr/>
          <p:nvPr/>
        </p:nvGrpSpPr>
        <p:grpSpPr>
          <a:xfrm>
            <a:off x="0" y="420400"/>
            <a:ext cx="9143950" cy="894900"/>
            <a:chOff x="0" y="420400"/>
            <a:chExt cx="9143950" cy="894900"/>
          </a:xfrm>
        </p:grpSpPr>
        <p:sp>
          <p:nvSpPr>
            <p:cNvPr id="463" name="Google Shape;463;p25"/>
            <p:cNvSpPr/>
            <p:nvPr/>
          </p:nvSpPr>
          <p:spPr>
            <a:xfrm>
              <a:off x="0" y="420400"/>
              <a:ext cx="426300" cy="894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5"/>
            <p:cNvSpPr/>
            <p:nvPr/>
          </p:nvSpPr>
          <p:spPr>
            <a:xfrm>
              <a:off x="5733550" y="846700"/>
              <a:ext cx="3410400" cy="4686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5"/>
            <p:cNvSpPr/>
            <p:nvPr/>
          </p:nvSpPr>
          <p:spPr>
            <a:xfrm>
              <a:off x="6586125" y="420400"/>
              <a:ext cx="2557800" cy="4686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6" name="Google Shape;466;p25"/>
          <p:cNvGrpSpPr/>
          <p:nvPr/>
        </p:nvGrpSpPr>
        <p:grpSpPr>
          <a:xfrm>
            <a:off x="-7" y="420400"/>
            <a:ext cx="9143957" cy="852600"/>
            <a:chOff x="-7" y="420400"/>
            <a:chExt cx="9143957" cy="852600"/>
          </a:xfrm>
        </p:grpSpPr>
        <p:sp>
          <p:nvSpPr>
            <p:cNvPr id="467" name="Google Shape;467;p25"/>
            <p:cNvSpPr/>
            <p:nvPr/>
          </p:nvSpPr>
          <p:spPr>
            <a:xfrm>
              <a:off x="8717650" y="420400"/>
              <a:ext cx="426300" cy="847200"/>
            </a:xfrm>
            <a:prstGeom prst="rect">
              <a:avLst/>
            </a:prstGeom>
            <a:solidFill>
              <a:srgbClr val="EDA986">
                <a:alpha val="45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5"/>
            <p:cNvSpPr/>
            <p:nvPr/>
          </p:nvSpPr>
          <p:spPr>
            <a:xfrm>
              <a:off x="-7" y="420400"/>
              <a:ext cx="426300" cy="426300"/>
            </a:xfrm>
            <a:prstGeom prst="rect">
              <a:avLst/>
            </a:prstGeom>
            <a:solidFill>
              <a:srgbClr val="DBFFFD">
                <a:alpha val="474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5"/>
            <p:cNvSpPr/>
            <p:nvPr/>
          </p:nvSpPr>
          <p:spPr>
            <a:xfrm>
              <a:off x="5305447" y="846700"/>
              <a:ext cx="1276800" cy="426300"/>
            </a:xfrm>
            <a:prstGeom prst="rect">
              <a:avLst/>
            </a:prstGeom>
            <a:solidFill>
              <a:srgbClr val="EDA986">
                <a:alpha val="45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5"/>
            <p:cNvSpPr/>
            <p:nvPr/>
          </p:nvSpPr>
          <p:spPr>
            <a:xfrm>
              <a:off x="6582093" y="420400"/>
              <a:ext cx="426300" cy="426300"/>
            </a:xfrm>
            <a:prstGeom prst="rect">
              <a:avLst/>
            </a:prstGeom>
            <a:solidFill>
              <a:srgbClr val="EDA986">
                <a:alpha val="45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5"/>
            <p:cNvSpPr/>
            <p:nvPr/>
          </p:nvSpPr>
          <p:spPr>
            <a:xfrm>
              <a:off x="6156847" y="420400"/>
              <a:ext cx="1276800" cy="426300"/>
            </a:xfrm>
            <a:prstGeom prst="rect">
              <a:avLst/>
            </a:prstGeom>
            <a:solidFill>
              <a:srgbClr val="EDA986">
                <a:alpha val="45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_2"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32"/>
          <p:cNvSpPr/>
          <p:nvPr/>
        </p:nvSpPr>
        <p:spPr>
          <a:xfrm>
            <a:off x="-125" y="-76275"/>
            <a:ext cx="9144000" cy="1349400"/>
          </a:xfrm>
          <a:prstGeom prst="rect">
            <a:avLst/>
          </a:prstGeom>
          <a:gradFill>
            <a:gsLst>
              <a:gs pos="0">
                <a:schemeClr val="dk2"/>
              </a:gs>
              <a:gs pos="13000">
                <a:schemeClr val="lt2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4" name="Google Shape;594;p32"/>
          <p:cNvSpPr/>
          <p:nvPr/>
        </p:nvSpPr>
        <p:spPr>
          <a:xfrm>
            <a:off x="7012500" y="846700"/>
            <a:ext cx="2131500" cy="46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5" name="Google Shape;595;p32"/>
          <p:cNvSpPr/>
          <p:nvPr/>
        </p:nvSpPr>
        <p:spPr>
          <a:xfrm>
            <a:off x="8291400" y="420400"/>
            <a:ext cx="852600" cy="897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6" name="Google Shape;596;p32"/>
          <p:cNvGrpSpPr/>
          <p:nvPr/>
        </p:nvGrpSpPr>
        <p:grpSpPr>
          <a:xfrm>
            <a:off x="6586200" y="420400"/>
            <a:ext cx="2557800" cy="852600"/>
            <a:chOff x="6586200" y="420400"/>
            <a:chExt cx="2557800" cy="852600"/>
          </a:xfrm>
        </p:grpSpPr>
        <p:sp>
          <p:nvSpPr>
            <p:cNvPr id="597" name="Google Shape;597;p32"/>
            <p:cNvSpPr/>
            <p:nvPr/>
          </p:nvSpPr>
          <p:spPr>
            <a:xfrm>
              <a:off x="6586200" y="846700"/>
              <a:ext cx="426300" cy="426300"/>
            </a:xfrm>
            <a:prstGeom prst="rect">
              <a:avLst/>
            </a:prstGeom>
            <a:solidFill>
              <a:srgbClr val="EDA986">
                <a:alpha val="45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2"/>
            <p:cNvSpPr/>
            <p:nvPr/>
          </p:nvSpPr>
          <p:spPr>
            <a:xfrm>
              <a:off x="6586200" y="846700"/>
              <a:ext cx="1259700" cy="426300"/>
            </a:xfrm>
            <a:prstGeom prst="rect">
              <a:avLst/>
            </a:prstGeom>
            <a:solidFill>
              <a:srgbClr val="EDA986">
                <a:alpha val="45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2"/>
            <p:cNvSpPr/>
            <p:nvPr/>
          </p:nvSpPr>
          <p:spPr>
            <a:xfrm>
              <a:off x="8291400" y="420400"/>
              <a:ext cx="852600" cy="426300"/>
            </a:xfrm>
            <a:prstGeom prst="rect">
              <a:avLst/>
            </a:prstGeom>
            <a:solidFill>
              <a:srgbClr val="EDA986">
                <a:alpha val="45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2"/>
            <p:cNvSpPr/>
            <p:nvPr/>
          </p:nvSpPr>
          <p:spPr>
            <a:xfrm>
              <a:off x="8717700" y="420400"/>
              <a:ext cx="426300" cy="852600"/>
            </a:xfrm>
            <a:prstGeom prst="rect">
              <a:avLst/>
            </a:prstGeom>
            <a:solidFill>
              <a:srgbClr val="EDA986">
                <a:alpha val="45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2"/>
            <p:cNvSpPr/>
            <p:nvPr/>
          </p:nvSpPr>
          <p:spPr>
            <a:xfrm>
              <a:off x="6586200" y="846700"/>
              <a:ext cx="426300" cy="426300"/>
            </a:xfrm>
            <a:prstGeom prst="rect">
              <a:avLst/>
            </a:prstGeom>
            <a:solidFill>
              <a:srgbClr val="EDA986">
                <a:alpha val="45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2" name="Google Shape;602;p32"/>
          <p:cNvSpPr/>
          <p:nvPr/>
        </p:nvSpPr>
        <p:spPr>
          <a:xfrm>
            <a:off x="-125" y="420400"/>
            <a:ext cx="426300" cy="852600"/>
          </a:xfrm>
          <a:prstGeom prst="rect">
            <a:avLst/>
          </a:prstGeom>
          <a:solidFill>
            <a:srgbClr val="DBFFFD">
              <a:alpha val="474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3" name="Google Shape;603;p32"/>
          <p:cNvSpPr/>
          <p:nvPr/>
        </p:nvSpPr>
        <p:spPr>
          <a:xfrm>
            <a:off x="-112" y="846700"/>
            <a:ext cx="856500" cy="426300"/>
          </a:xfrm>
          <a:prstGeom prst="rect">
            <a:avLst/>
          </a:prstGeom>
          <a:solidFill>
            <a:srgbClr val="DBFFFD">
              <a:alpha val="474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4" name="Google Shape;604;p32"/>
          <p:cNvSpPr/>
          <p:nvPr/>
        </p:nvSpPr>
        <p:spPr>
          <a:xfrm>
            <a:off x="-125" y="1273000"/>
            <a:ext cx="426300" cy="426300"/>
          </a:xfrm>
          <a:prstGeom prst="rect">
            <a:avLst/>
          </a:prstGeom>
          <a:solidFill>
            <a:srgbClr val="DBFFFD">
              <a:alpha val="474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_1"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33"/>
          <p:cNvSpPr/>
          <p:nvPr/>
        </p:nvSpPr>
        <p:spPr>
          <a:xfrm>
            <a:off x="-125" y="-76275"/>
            <a:ext cx="9144000" cy="5251800"/>
          </a:xfrm>
          <a:prstGeom prst="rect">
            <a:avLst/>
          </a:prstGeom>
          <a:gradFill>
            <a:gsLst>
              <a:gs pos="0">
                <a:schemeClr val="dk2"/>
              </a:gs>
              <a:gs pos="13000">
                <a:schemeClr val="lt2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3"/>
          <p:cNvGrpSpPr/>
          <p:nvPr/>
        </p:nvGrpSpPr>
        <p:grpSpPr>
          <a:xfrm>
            <a:off x="-125" y="-23525"/>
            <a:ext cx="9144200" cy="4479000"/>
            <a:chOff x="-125" y="-23525"/>
            <a:chExt cx="9144200" cy="4479000"/>
          </a:xfrm>
        </p:grpSpPr>
        <p:sp>
          <p:nvSpPr>
            <p:cNvPr id="30" name="Google Shape;30;p3"/>
            <p:cNvSpPr/>
            <p:nvPr/>
          </p:nvSpPr>
          <p:spPr>
            <a:xfrm>
              <a:off x="-125" y="-23525"/>
              <a:ext cx="9144000" cy="42096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3000">
                  <a:schemeClr val="lt2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>
              <a:off x="6142275" y="3333475"/>
              <a:ext cx="3001800" cy="1122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" name="Google Shape;32;p3"/>
          <p:cNvSpPr txBox="1">
            <a:spLocks noGrp="1"/>
          </p:cNvSpPr>
          <p:nvPr>
            <p:ph type="title"/>
          </p:nvPr>
        </p:nvSpPr>
        <p:spPr>
          <a:xfrm>
            <a:off x="2515625" y="931600"/>
            <a:ext cx="4412700" cy="205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6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3" name="Google Shape;33;p3"/>
          <p:cNvSpPr txBox="1">
            <a:spLocks noGrp="1"/>
          </p:cNvSpPr>
          <p:nvPr>
            <p:ph type="title" idx="2" hasCustomPrompt="1"/>
          </p:nvPr>
        </p:nvSpPr>
        <p:spPr>
          <a:xfrm>
            <a:off x="713225" y="931600"/>
            <a:ext cx="1391700" cy="1033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6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96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96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96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96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96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96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96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9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4" name="Google Shape;34;p3"/>
          <p:cNvSpPr txBox="1">
            <a:spLocks noGrp="1"/>
          </p:cNvSpPr>
          <p:nvPr>
            <p:ph type="subTitle" idx="1"/>
          </p:nvPr>
        </p:nvSpPr>
        <p:spPr>
          <a:xfrm>
            <a:off x="2515625" y="3109350"/>
            <a:ext cx="3001800" cy="695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3"/>
          <p:cNvSpPr/>
          <p:nvPr/>
        </p:nvSpPr>
        <p:spPr>
          <a:xfrm>
            <a:off x="0" y="3759775"/>
            <a:ext cx="852600" cy="471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6" name="Google Shape;36;p3"/>
          <p:cNvGrpSpPr/>
          <p:nvPr/>
        </p:nvGrpSpPr>
        <p:grpSpPr>
          <a:xfrm>
            <a:off x="-12" y="2480875"/>
            <a:ext cx="9144088" cy="2127700"/>
            <a:chOff x="-12" y="2480875"/>
            <a:chExt cx="9144088" cy="2127700"/>
          </a:xfrm>
        </p:grpSpPr>
        <p:sp>
          <p:nvSpPr>
            <p:cNvPr id="37" name="Google Shape;37;p3"/>
            <p:cNvSpPr/>
            <p:nvPr/>
          </p:nvSpPr>
          <p:spPr>
            <a:xfrm>
              <a:off x="8717775" y="2907175"/>
              <a:ext cx="426300" cy="852600"/>
            </a:xfrm>
            <a:prstGeom prst="rect">
              <a:avLst/>
            </a:prstGeom>
            <a:solidFill>
              <a:srgbClr val="EDA986">
                <a:alpha val="45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>
              <a:off x="7438913" y="3333475"/>
              <a:ext cx="852600" cy="426300"/>
            </a:xfrm>
            <a:prstGeom prst="rect">
              <a:avLst/>
            </a:prstGeom>
            <a:solidFill>
              <a:srgbClr val="EDA986">
                <a:alpha val="45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3"/>
            <p:cNvSpPr/>
            <p:nvPr/>
          </p:nvSpPr>
          <p:spPr>
            <a:xfrm>
              <a:off x="8717656" y="2480875"/>
              <a:ext cx="426300" cy="426300"/>
            </a:xfrm>
            <a:prstGeom prst="rect">
              <a:avLst/>
            </a:prstGeom>
            <a:solidFill>
              <a:srgbClr val="EDA986">
                <a:alpha val="45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3"/>
            <p:cNvSpPr/>
            <p:nvPr/>
          </p:nvSpPr>
          <p:spPr>
            <a:xfrm>
              <a:off x="5715988" y="3759775"/>
              <a:ext cx="852600" cy="426300"/>
            </a:xfrm>
            <a:prstGeom prst="rect">
              <a:avLst/>
            </a:prstGeom>
            <a:solidFill>
              <a:srgbClr val="EDA986">
                <a:alpha val="45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-12" y="2907175"/>
              <a:ext cx="426300" cy="426300"/>
            </a:xfrm>
            <a:prstGeom prst="rect">
              <a:avLst/>
            </a:prstGeom>
            <a:solidFill>
              <a:srgbClr val="DBFFFD">
                <a:alpha val="474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852612" y="4182275"/>
              <a:ext cx="852600" cy="426300"/>
            </a:xfrm>
            <a:prstGeom prst="rect">
              <a:avLst/>
            </a:prstGeom>
            <a:solidFill>
              <a:srgbClr val="7AE4E9">
                <a:alpha val="49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13" y="3333475"/>
              <a:ext cx="852600" cy="426300"/>
            </a:xfrm>
            <a:prstGeom prst="rect">
              <a:avLst/>
            </a:prstGeom>
            <a:solidFill>
              <a:srgbClr val="DBFFFD">
                <a:alpha val="474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426288" y="3759775"/>
              <a:ext cx="426300" cy="426300"/>
            </a:xfrm>
            <a:prstGeom prst="rect">
              <a:avLst/>
            </a:prstGeom>
            <a:solidFill>
              <a:srgbClr val="DBFFFD">
                <a:alpha val="474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8291511" y="2907175"/>
              <a:ext cx="852300" cy="426300"/>
            </a:xfrm>
            <a:prstGeom prst="rect">
              <a:avLst/>
            </a:prstGeom>
            <a:solidFill>
              <a:srgbClr val="EDA986">
                <a:alpha val="45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5715975" y="3755975"/>
              <a:ext cx="426300" cy="852600"/>
            </a:xfrm>
            <a:prstGeom prst="rect">
              <a:avLst/>
            </a:prstGeom>
            <a:solidFill>
              <a:srgbClr val="EDA986">
                <a:alpha val="45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3"/>
            <p:cNvSpPr/>
            <p:nvPr/>
          </p:nvSpPr>
          <p:spPr>
            <a:xfrm>
              <a:off x="6142263" y="3333475"/>
              <a:ext cx="426300" cy="426300"/>
            </a:xfrm>
            <a:prstGeom prst="rect">
              <a:avLst/>
            </a:prstGeom>
            <a:solidFill>
              <a:srgbClr val="EDA986">
                <a:alpha val="45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2104913" y="4182275"/>
              <a:ext cx="426300" cy="426300"/>
            </a:xfrm>
            <a:prstGeom prst="rect">
              <a:avLst/>
            </a:prstGeom>
            <a:solidFill>
              <a:srgbClr val="7AE4E9">
                <a:alpha val="49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>
            <a:off x="-125" y="-76275"/>
            <a:ext cx="9144000" cy="1349400"/>
          </a:xfrm>
          <a:prstGeom prst="rect">
            <a:avLst/>
          </a:prstGeom>
          <a:gradFill>
            <a:gsLst>
              <a:gs pos="0">
                <a:schemeClr val="dk2"/>
              </a:gs>
              <a:gs pos="13000">
                <a:schemeClr val="lt2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1" name="Google Shape;51;p4"/>
          <p:cNvGrpSpPr/>
          <p:nvPr/>
        </p:nvGrpSpPr>
        <p:grpSpPr>
          <a:xfrm>
            <a:off x="7438800" y="420400"/>
            <a:ext cx="1705200" cy="888900"/>
            <a:chOff x="7438800" y="420400"/>
            <a:chExt cx="1705200" cy="888900"/>
          </a:xfrm>
        </p:grpSpPr>
        <p:sp>
          <p:nvSpPr>
            <p:cNvPr id="52" name="Google Shape;52;p4"/>
            <p:cNvSpPr/>
            <p:nvPr/>
          </p:nvSpPr>
          <p:spPr>
            <a:xfrm>
              <a:off x="7438800" y="846700"/>
              <a:ext cx="1705200" cy="4626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4"/>
            <p:cNvSpPr/>
            <p:nvPr/>
          </p:nvSpPr>
          <p:spPr>
            <a:xfrm>
              <a:off x="8291400" y="420400"/>
              <a:ext cx="852600" cy="888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" name="Google Shape;54;p4"/>
          <p:cNvGrpSpPr/>
          <p:nvPr/>
        </p:nvGrpSpPr>
        <p:grpSpPr>
          <a:xfrm>
            <a:off x="0" y="420400"/>
            <a:ext cx="9144000" cy="1278900"/>
            <a:chOff x="0" y="420400"/>
            <a:chExt cx="9144000" cy="1278900"/>
          </a:xfrm>
        </p:grpSpPr>
        <p:sp>
          <p:nvSpPr>
            <p:cNvPr id="55" name="Google Shape;55;p4"/>
            <p:cNvSpPr/>
            <p:nvPr/>
          </p:nvSpPr>
          <p:spPr>
            <a:xfrm>
              <a:off x="0" y="846700"/>
              <a:ext cx="426300" cy="852600"/>
            </a:xfrm>
            <a:prstGeom prst="rect">
              <a:avLst/>
            </a:prstGeom>
            <a:solidFill>
              <a:srgbClr val="DBFFFD">
                <a:alpha val="474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4"/>
            <p:cNvSpPr/>
            <p:nvPr/>
          </p:nvSpPr>
          <p:spPr>
            <a:xfrm>
              <a:off x="0" y="846700"/>
              <a:ext cx="426300" cy="426300"/>
            </a:xfrm>
            <a:prstGeom prst="rect">
              <a:avLst/>
            </a:prstGeom>
            <a:solidFill>
              <a:srgbClr val="DBFFFD">
                <a:alpha val="474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4"/>
            <p:cNvSpPr/>
            <p:nvPr/>
          </p:nvSpPr>
          <p:spPr>
            <a:xfrm>
              <a:off x="7438800" y="846700"/>
              <a:ext cx="426300" cy="426300"/>
            </a:xfrm>
            <a:prstGeom prst="rect">
              <a:avLst/>
            </a:prstGeom>
            <a:solidFill>
              <a:srgbClr val="EDA986">
                <a:alpha val="45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4"/>
            <p:cNvSpPr/>
            <p:nvPr/>
          </p:nvSpPr>
          <p:spPr>
            <a:xfrm>
              <a:off x="8291400" y="420400"/>
              <a:ext cx="426300" cy="426300"/>
            </a:xfrm>
            <a:prstGeom prst="rect">
              <a:avLst/>
            </a:prstGeom>
            <a:solidFill>
              <a:srgbClr val="EDA986">
                <a:alpha val="45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4"/>
            <p:cNvSpPr/>
            <p:nvPr/>
          </p:nvSpPr>
          <p:spPr>
            <a:xfrm>
              <a:off x="7012500" y="1273000"/>
              <a:ext cx="426300" cy="426300"/>
            </a:xfrm>
            <a:prstGeom prst="rect">
              <a:avLst/>
            </a:prstGeom>
            <a:solidFill>
              <a:srgbClr val="EDA986">
                <a:alpha val="45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4"/>
            <p:cNvSpPr/>
            <p:nvPr/>
          </p:nvSpPr>
          <p:spPr>
            <a:xfrm>
              <a:off x="7012500" y="846700"/>
              <a:ext cx="426300" cy="426300"/>
            </a:xfrm>
            <a:prstGeom prst="rect">
              <a:avLst/>
            </a:prstGeom>
            <a:solidFill>
              <a:srgbClr val="EDA986">
                <a:alpha val="45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4"/>
            <p:cNvSpPr/>
            <p:nvPr/>
          </p:nvSpPr>
          <p:spPr>
            <a:xfrm>
              <a:off x="8717700" y="420400"/>
              <a:ext cx="426300" cy="426300"/>
            </a:xfrm>
            <a:prstGeom prst="rect">
              <a:avLst/>
            </a:prstGeom>
            <a:solidFill>
              <a:srgbClr val="EDA986">
                <a:alpha val="45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4"/>
            <p:cNvSpPr/>
            <p:nvPr/>
          </p:nvSpPr>
          <p:spPr>
            <a:xfrm>
              <a:off x="7865100" y="420400"/>
              <a:ext cx="426300" cy="426300"/>
            </a:xfrm>
            <a:prstGeom prst="rect">
              <a:avLst/>
            </a:prstGeom>
            <a:solidFill>
              <a:srgbClr val="EDA986">
                <a:alpha val="45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4"/>
            <p:cNvSpPr/>
            <p:nvPr/>
          </p:nvSpPr>
          <p:spPr>
            <a:xfrm>
              <a:off x="8291400" y="420400"/>
              <a:ext cx="852600" cy="426300"/>
            </a:xfrm>
            <a:prstGeom prst="rect">
              <a:avLst/>
            </a:prstGeom>
            <a:solidFill>
              <a:srgbClr val="EDA986">
                <a:alpha val="45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4" name="Google Shape;64;p4"/>
          <p:cNvSpPr txBox="1">
            <a:spLocks noGrp="1"/>
          </p:cNvSpPr>
          <p:nvPr>
            <p:ph type="body" idx="1"/>
          </p:nvPr>
        </p:nvSpPr>
        <p:spPr>
          <a:xfrm>
            <a:off x="3607325" y="2360050"/>
            <a:ext cx="4823400" cy="2121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●"/>
              <a:defRPr/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/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/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  <a:defRPr/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/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/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  <a:defRPr/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/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/>
            </a:lvl9pPr>
          </a:lstStyle>
          <a:p>
            <a:endParaRPr/>
          </a:p>
        </p:txBody>
      </p:sp>
      <p:sp>
        <p:nvSpPr>
          <p:cNvPr id="65" name="Google Shape;65;p4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73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5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6" name="Google Shape;66;p4"/>
          <p:cNvSpPr>
            <a:spLocks noGrp="1"/>
          </p:cNvSpPr>
          <p:nvPr>
            <p:ph type="pic" idx="2"/>
          </p:nvPr>
        </p:nvSpPr>
        <p:spPr>
          <a:xfrm>
            <a:off x="0" y="1698500"/>
            <a:ext cx="3318600" cy="3110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lt1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7"/>
          <p:cNvSpPr>
            <a:spLocks noGrp="1"/>
          </p:cNvSpPr>
          <p:nvPr>
            <p:ph type="pic" idx="2"/>
          </p:nvPr>
        </p:nvSpPr>
        <p:spPr>
          <a:xfrm>
            <a:off x="6033975" y="1698500"/>
            <a:ext cx="3110100" cy="3110100"/>
          </a:xfrm>
          <a:prstGeom prst="rect">
            <a:avLst/>
          </a:prstGeom>
          <a:noFill/>
          <a:ln>
            <a:noFill/>
          </a:ln>
        </p:spPr>
      </p:sp>
      <p:sp>
        <p:nvSpPr>
          <p:cNvPr id="96" name="Google Shape;96;p7"/>
          <p:cNvSpPr/>
          <p:nvPr/>
        </p:nvSpPr>
        <p:spPr>
          <a:xfrm>
            <a:off x="-125" y="-76275"/>
            <a:ext cx="9144000" cy="1349400"/>
          </a:xfrm>
          <a:prstGeom prst="rect">
            <a:avLst/>
          </a:prstGeom>
          <a:gradFill>
            <a:gsLst>
              <a:gs pos="0">
                <a:schemeClr val="dk2"/>
              </a:gs>
              <a:gs pos="13000">
                <a:schemeClr val="lt2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7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73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5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8" name="Google Shape;98;p7"/>
          <p:cNvSpPr txBox="1">
            <a:spLocks noGrp="1"/>
          </p:cNvSpPr>
          <p:nvPr>
            <p:ph type="subTitle" idx="1"/>
          </p:nvPr>
        </p:nvSpPr>
        <p:spPr>
          <a:xfrm>
            <a:off x="713225" y="2113963"/>
            <a:ext cx="4390500" cy="2279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99" name="Google Shape;99;p7"/>
          <p:cNvGrpSpPr/>
          <p:nvPr/>
        </p:nvGrpSpPr>
        <p:grpSpPr>
          <a:xfrm>
            <a:off x="7039800" y="420400"/>
            <a:ext cx="2104200" cy="922200"/>
            <a:chOff x="7039800" y="420400"/>
            <a:chExt cx="2104200" cy="922200"/>
          </a:xfrm>
        </p:grpSpPr>
        <p:sp>
          <p:nvSpPr>
            <p:cNvPr id="100" name="Google Shape;100;p7"/>
            <p:cNvSpPr/>
            <p:nvPr/>
          </p:nvSpPr>
          <p:spPr>
            <a:xfrm>
              <a:off x="7039800" y="846700"/>
              <a:ext cx="2104200" cy="4626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7"/>
            <p:cNvSpPr/>
            <p:nvPr/>
          </p:nvSpPr>
          <p:spPr>
            <a:xfrm>
              <a:off x="8291350" y="420400"/>
              <a:ext cx="852600" cy="92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2" name="Google Shape;102;p7"/>
          <p:cNvSpPr/>
          <p:nvPr/>
        </p:nvSpPr>
        <p:spPr>
          <a:xfrm>
            <a:off x="0" y="420400"/>
            <a:ext cx="426300" cy="913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3" name="Google Shape;103;p7"/>
          <p:cNvGrpSpPr/>
          <p:nvPr/>
        </p:nvGrpSpPr>
        <p:grpSpPr>
          <a:xfrm>
            <a:off x="-12" y="420400"/>
            <a:ext cx="9144043" cy="1278900"/>
            <a:chOff x="-12" y="420400"/>
            <a:chExt cx="9144043" cy="1278900"/>
          </a:xfrm>
        </p:grpSpPr>
        <p:sp>
          <p:nvSpPr>
            <p:cNvPr id="104" name="Google Shape;104;p7"/>
            <p:cNvSpPr/>
            <p:nvPr/>
          </p:nvSpPr>
          <p:spPr>
            <a:xfrm>
              <a:off x="8717688" y="420400"/>
              <a:ext cx="426300" cy="426300"/>
            </a:xfrm>
            <a:prstGeom prst="rect">
              <a:avLst/>
            </a:prstGeom>
            <a:solidFill>
              <a:srgbClr val="EDA986">
                <a:alpha val="45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7"/>
            <p:cNvSpPr/>
            <p:nvPr/>
          </p:nvSpPr>
          <p:spPr>
            <a:xfrm>
              <a:off x="7865131" y="420400"/>
              <a:ext cx="1278900" cy="426300"/>
            </a:xfrm>
            <a:prstGeom prst="rect">
              <a:avLst/>
            </a:prstGeom>
            <a:solidFill>
              <a:srgbClr val="EDA986">
                <a:alpha val="45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7"/>
            <p:cNvSpPr/>
            <p:nvPr/>
          </p:nvSpPr>
          <p:spPr>
            <a:xfrm>
              <a:off x="-12" y="420400"/>
              <a:ext cx="426300" cy="426300"/>
            </a:xfrm>
            <a:prstGeom prst="rect">
              <a:avLst/>
            </a:prstGeom>
            <a:solidFill>
              <a:srgbClr val="DBFFFD">
                <a:alpha val="474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7"/>
            <p:cNvSpPr/>
            <p:nvPr/>
          </p:nvSpPr>
          <p:spPr>
            <a:xfrm>
              <a:off x="0" y="420400"/>
              <a:ext cx="426300" cy="852600"/>
            </a:xfrm>
            <a:prstGeom prst="rect">
              <a:avLst/>
            </a:prstGeom>
            <a:solidFill>
              <a:srgbClr val="DBFFFD">
                <a:alpha val="474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>
              <a:off x="7012513" y="846700"/>
              <a:ext cx="852600" cy="426300"/>
            </a:xfrm>
            <a:prstGeom prst="rect">
              <a:avLst/>
            </a:prstGeom>
            <a:solidFill>
              <a:srgbClr val="EDA986">
                <a:alpha val="45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7"/>
            <p:cNvSpPr/>
            <p:nvPr/>
          </p:nvSpPr>
          <p:spPr>
            <a:xfrm>
              <a:off x="426300" y="1273000"/>
              <a:ext cx="1278900" cy="426300"/>
            </a:xfrm>
            <a:prstGeom prst="rect">
              <a:avLst/>
            </a:prstGeom>
            <a:solidFill>
              <a:srgbClr val="7AE4E9">
                <a:alpha val="2836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7"/>
            <p:cNvSpPr/>
            <p:nvPr/>
          </p:nvSpPr>
          <p:spPr>
            <a:xfrm>
              <a:off x="1278900" y="1273000"/>
              <a:ext cx="426300" cy="426300"/>
            </a:xfrm>
            <a:prstGeom prst="rect">
              <a:avLst/>
            </a:prstGeom>
            <a:solidFill>
              <a:srgbClr val="7AE4E9">
                <a:alpha val="2836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7"/>
            <p:cNvSpPr/>
            <p:nvPr/>
          </p:nvSpPr>
          <p:spPr>
            <a:xfrm>
              <a:off x="3999975" y="1273000"/>
              <a:ext cx="852600" cy="426300"/>
            </a:xfrm>
            <a:prstGeom prst="rect">
              <a:avLst/>
            </a:prstGeom>
            <a:solidFill>
              <a:srgbClr val="7AE4E9">
                <a:alpha val="2836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7"/>
            <p:cNvSpPr/>
            <p:nvPr/>
          </p:nvSpPr>
          <p:spPr>
            <a:xfrm>
              <a:off x="4426275" y="1273000"/>
              <a:ext cx="426300" cy="426300"/>
            </a:xfrm>
            <a:prstGeom prst="rect">
              <a:avLst/>
            </a:prstGeom>
            <a:solidFill>
              <a:srgbClr val="7AE4E9">
                <a:alpha val="2836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7"/>
            <p:cNvSpPr/>
            <p:nvPr/>
          </p:nvSpPr>
          <p:spPr>
            <a:xfrm>
              <a:off x="8717650" y="846700"/>
              <a:ext cx="426300" cy="426300"/>
            </a:xfrm>
            <a:prstGeom prst="rect">
              <a:avLst/>
            </a:prstGeom>
            <a:solidFill>
              <a:srgbClr val="EDA986">
                <a:alpha val="45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" name="Google Shape;145;p9"/>
          <p:cNvGrpSpPr/>
          <p:nvPr/>
        </p:nvGrpSpPr>
        <p:grpSpPr>
          <a:xfrm>
            <a:off x="-125" y="-23525"/>
            <a:ext cx="9144125" cy="2902775"/>
            <a:chOff x="-125" y="-23525"/>
            <a:chExt cx="9144125" cy="2902775"/>
          </a:xfrm>
        </p:grpSpPr>
        <p:sp>
          <p:nvSpPr>
            <p:cNvPr id="146" name="Google Shape;146;p9"/>
            <p:cNvSpPr/>
            <p:nvPr/>
          </p:nvSpPr>
          <p:spPr>
            <a:xfrm>
              <a:off x="-125" y="-23525"/>
              <a:ext cx="9144000" cy="23685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3000">
                  <a:schemeClr val="lt2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9"/>
            <p:cNvSpPr/>
            <p:nvPr/>
          </p:nvSpPr>
          <p:spPr>
            <a:xfrm flipH="1">
              <a:off x="8289300" y="1918650"/>
              <a:ext cx="854700" cy="9606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9"/>
            <p:cNvSpPr/>
            <p:nvPr/>
          </p:nvSpPr>
          <p:spPr>
            <a:xfrm>
              <a:off x="0" y="1918650"/>
              <a:ext cx="854700" cy="491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9" name="Google Shape;149;p9"/>
          <p:cNvSpPr/>
          <p:nvPr/>
        </p:nvSpPr>
        <p:spPr>
          <a:xfrm>
            <a:off x="-187" y="1483875"/>
            <a:ext cx="426300" cy="550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9"/>
          <p:cNvSpPr/>
          <p:nvPr/>
        </p:nvSpPr>
        <p:spPr>
          <a:xfrm>
            <a:off x="-200" y="1494175"/>
            <a:ext cx="426300" cy="426300"/>
          </a:xfrm>
          <a:prstGeom prst="rect">
            <a:avLst/>
          </a:prstGeom>
          <a:solidFill>
            <a:srgbClr val="DBFFFD">
              <a:alpha val="474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9"/>
          <p:cNvSpPr/>
          <p:nvPr/>
        </p:nvSpPr>
        <p:spPr>
          <a:xfrm>
            <a:off x="428338" y="1489675"/>
            <a:ext cx="426300" cy="857100"/>
          </a:xfrm>
          <a:prstGeom prst="rect">
            <a:avLst/>
          </a:prstGeom>
          <a:solidFill>
            <a:srgbClr val="DBFFFD">
              <a:alpha val="474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9"/>
          <p:cNvSpPr/>
          <p:nvPr/>
        </p:nvSpPr>
        <p:spPr>
          <a:xfrm>
            <a:off x="-200" y="1063375"/>
            <a:ext cx="426300" cy="426300"/>
          </a:xfrm>
          <a:prstGeom prst="rect">
            <a:avLst/>
          </a:prstGeom>
          <a:solidFill>
            <a:srgbClr val="DBFFFD">
              <a:alpha val="474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9"/>
          <p:cNvSpPr/>
          <p:nvPr/>
        </p:nvSpPr>
        <p:spPr>
          <a:xfrm>
            <a:off x="428325" y="1920475"/>
            <a:ext cx="854700" cy="426300"/>
          </a:xfrm>
          <a:prstGeom prst="rect">
            <a:avLst/>
          </a:prstGeom>
          <a:solidFill>
            <a:srgbClr val="DBFFFD">
              <a:alpha val="474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9"/>
          <p:cNvSpPr/>
          <p:nvPr/>
        </p:nvSpPr>
        <p:spPr>
          <a:xfrm>
            <a:off x="-200" y="1920475"/>
            <a:ext cx="426300" cy="426300"/>
          </a:xfrm>
          <a:prstGeom prst="rect">
            <a:avLst/>
          </a:prstGeom>
          <a:solidFill>
            <a:srgbClr val="DBFFFD">
              <a:alpha val="474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9"/>
          <p:cNvSpPr/>
          <p:nvPr/>
        </p:nvSpPr>
        <p:spPr>
          <a:xfrm>
            <a:off x="8289251" y="1920475"/>
            <a:ext cx="854700" cy="426300"/>
          </a:xfrm>
          <a:prstGeom prst="rect">
            <a:avLst/>
          </a:prstGeom>
          <a:solidFill>
            <a:srgbClr val="EDA986">
              <a:alpha val="451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9"/>
          <p:cNvSpPr/>
          <p:nvPr/>
        </p:nvSpPr>
        <p:spPr>
          <a:xfrm>
            <a:off x="7862925" y="1920475"/>
            <a:ext cx="426300" cy="426300"/>
          </a:xfrm>
          <a:prstGeom prst="rect">
            <a:avLst/>
          </a:prstGeom>
          <a:solidFill>
            <a:srgbClr val="EDA986">
              <a:alpha val="451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9"/>
          <p:cNvSpPr/>
          <p:nvPr/>
        </p:nvSpPr>
        <p:spPr>
          <a:xfrm>
            <a:off x="8289250" y="1494175"/>
            <a:ext cx="854700" cy="426300"/>
          </a:xfrm>
          <a:prstGeom prst="rect">
            <a:avLst/>
          </a:prstGeom>
          <a:solidFill>
            <a:srgbClr val="EDA986">
              <a:alpha val="451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9"/>
          <p:cNvSpPr/>
          <p:nvPr/>
        </p:nvSpPr>
        <p:spPr>
          <a:xfrm>
            <a:off x="8717775" y="1494175"/>
            <a:ext cx="426300" cy="1300500"/>
          </a:xfrm>
          <a:prstGeom prst="rect">
            <a:avLst/>
          </a:prstGeom>
          <a:solidFill>
            <a:srgbClr val="EDA986">
              <a:alpha val="451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9"/>
          <p:cNvSpPr/>
          <p:nvPr/>
        </p:nvSpPr>
        <p:spPr>
          <a:xfrm>
            <a:off x="7436600" y="1494175"/>
            <a:ext cx="426300" cy="426300"/>
          </a:xfrm>
          <a:prstGeom prst="rect">
            <a:avLst/>
          </a:prstGeom>
          <a:solidFill>
            <a:srgbClr val="EDA986">
              <a:alpha val="451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9"/>
          <p:cNvSpPr txBox="1">
            <a:spLocks noGrp="1"/>
          </p:cNvSpPr>
          <p:nvPr>
            <p:ph type="title"/>
          </p:nvPr>
        </p:nvSpPr>
        <p:spPr>
          <a:xfrm>
            <a:off x="2425738" y="1183050"/>
            <a:ext cx="5802900" cy="857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1" name="Google Shape;161;p9"/>
          <p:cNvSpPr txBox="1">
            <a:spLocks noGrp="1"/>
          </p:cNvSpPr>
          <p:nvPr>
            <p:ph type="subTitle" idx="1"/>
          </p:nvPr>
        </p:nvSpPr>
        <p:spPr>
          <a:xfrm>
            <a:off x="2425738" y="2649750"/>
            <a:ext cx="5802900" cy="1310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2_1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3"/>
          <p:cNvSpPr/>
          <p:nvPr/>
        </p:nvSpPr>
        <p:spPr>
          <a:xfrm>
            <a:off x="-125" y="-76275"/>
            <a:ext cx="9144000" cy="1352400"/>
          </a:xfrm>
          <a:prstGeom prst="rect">
            <a:avLst/>
          </a:prstGeom>
          <a:gradFill>
            <a:gsLst>
              <a:gs pos="0">
                <a:schemeClr val="dk2"/>
              </a:gs>
              <a:gs pos="13000">
                <a:schemeClr val="lt2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13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73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5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7" name="Google Shape;197;p13"/>
          <p:cNvSpPr txBox="1">
            <a:spLocks noGrp="1"/>
          </p:cNvSpPr>
          <p:nvPr>
            <p:ph type="title" idx="2" hasCustomPrompt="1"/>
          </p:nvPr>
        </p:nvSpPr>
        <p:spPr>
          <a:xfrm>
            <a:off x="713225" y="1656724"/>
            <a:ext cx="752700" cy="35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98" name="Google Shape;198;p13"/>
          <p:cNvSpPr txBox="1">
            <a:spLocks noGrp="1"/>
          </p:cNvSpPr>
          <p:nvPr>
            <p:ph type="subTitle" idx="1"/>
          </p:nvPr>
        </p:nvSpPr>
        <p:spPr>
          <a:xfrm>
            <a:off x="1465825" y="1656724"/>
            <a:ext cx="2841600" cy="358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200" b="1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9" name="Google Shape;199;p13"/>
          <p:cNvSpPr txBox="1">
            <a:spLocks noGrp="1"/>
          </p:cNvSpPr>
          <p:nvPr>
            <p:ph type="subTitle" idx="3"/>
          </p:nvPr>
        </p:nvSpPr>
        <p:spPr>
          <a:xfrm>
            <a:off x="1465925" y="2015525"/>
            <a:ext cx="2841600" cy="556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0" name="Google Shape;200;p13"/>
          <p:cNvSpPr txBox="1">
            <a:spLocks noGrp="1"/>
          </p:cNvSpPr>
          <p:nvPr>
            <p:ph type="title" idx="4" hasCustomPrompt="1"/>
          </p:nvPr>
        </p:nvSpPr>
        <p:spPr>
          <a:xfrm>
            <a:off x="713225" y="2681926"/>
            <a:ext cx="752700" cy="35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01" name="Google Shape;201;p13"/>
          <p:cNvSpPr txBox="1">
            <a:spLocks noGrp="1"/>
          </p:cNvSpPr>
          <p:nvPr>
            <p:ph type="subTitle" idx="5"/>
          </p:nvPr>
        </p:nvSpPr>
        <p:spPr>
          <a:xfrm>
            <a:off x="1465825" y="2681933"/>
            <a:ext cx="2841600" cy="358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200" b="1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02" name="Google Shape;202;p13"/>
          <p:cNvSpPr txBox="1">
            <a:spLocks noGrp="1"/>
          </p:cNvSpPr>
          <p:nvPr>
            <p:ph type="subTitle" idx="6"/>
          </p:nvPr>
        </p:nvSpPr>
        <p:spPr>
          <a:xfrm>
            <a:off x="1465925" y="3040725"/>
            <a:ext cx="2841600" cy="556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3" name="Google Shape;203;p13"/>
          <p:cNvSpPr txBox="1">
            <a:spLocks noGrp="1"/>
          </p:cNvSpPr>
          <p:nvPr>
            <p:ph type="title" idx="7" hasCustomPrompt="1"/>
          </p:nvPr>
        </p:nvSpPr>
        <p:spPr>
          <a:xfrm>
            <a:off x="713225" y="3707141"/>
            <a:ext cx="752700" cy="35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04" name="Google Shape;204;p13"/>
          <p:cNvSpPr txBox="1">
            <a:spLocks noGrp="1"/>
          </p:cNvSpPr>
          <p:nvPr>
            <p:ph type="subTitle" idx="8"/>
          </p:nvPr>
        </p:nvSpPr>
        <p:spPr>
          <a:xfrm>
            <a:off x="1465825" y="3707141"/>
            <a:ext cx="2841600" cy="358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200" b="1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05" name="Google Shape;205;p13"/>
          <p:cNvSpPr txBox="1">
            <a:spLocks noGrp="1"/>
          </p:cNvSpPr>
          <p:nvPr>
            <p:ph type="subTitle" idx="9"/>
          </p:nvPr>
        </p:nvSpPr>
        <p:spPr>
          <a:xfrm>
            <a:off x="1465925" y="4065897"/>
            <a:ext cx="2841600" cy="556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6" name="Google Shape;206;p13"/>
          <p:cNvSpPr txBox="1">
            <a:spLocks noGrp="1"/>
          </p:cNvSpPr>
          <p:nvPr>
            <p:ph type="title" idx="13" hasCustomPrompt="1"/>
          </p:nvPr>
        </p:nvSpPr>
        <p:spPr>
          <a:xfrm>
            <a:off x="4836425" y="1656724"/>
            <a:ext cx="752700" cy="35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07" name="Google Shape;207;p13"/>
          <p:cNvSpPr txBox="1">
            <a:spLocks noGrp="1"/>
          </p:cNvSpPr>
          <p:nvPr>
            <p:ph type="subTitle" idx="14"/>
          </p:nvPr>
        </p:nvSpPr>
        <p:spPr>
          <a:xfrm>
            <a:off x="5589125" y="1656724"/>
            <a:ext cx="2841600" cy="358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200" b="1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08" name="Google Shape;208;p13"/>
          <p:cNvSpPr txBox="1">
            <a:spLocks noGrp="1"/>
          </p:cNvSpPr>
          <p:nvPr>
            <p:ph type="subTitle" idx="15"/>
          </p:nvPr>
        </p:nvSpPr>
        <p:spPr>
          <a:xfrm>
            <a:off x="5589125" y="2015525"/>
            <a:ext cx="2841600" cy="556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9" name="Google Shape;209;p13"/>
          <p:cNvSpPr txBox="1">
            <a:spLocks noGrp="1"/>
          </p:cNvSpPr>
          <p:nvPr>
            <p:ph type="title" idx="16" hasCustomPrompt="1"/>
          </p:nvPr>
        </p:nvSpPr>
        <p:spPr>
          <a:xfrm>
            <a:off x="4836425" y="2681926"/>
            <a:ext cx="752700" cy="35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10" name="Google Shape;210;p13"/>
          <p:cNvSpPr txBox="1">
            <a:spLocks noGrp="1"/>
          </p:cNvSpPr>
          <p:nvPr>
            <p:ph type="subTitle" idx="17"/>
          </p:nvPr>
        </p:nvSpPr>
        <p:spPr>
          <a:xfrm>
            <a:off x="5589125" y="2681926"/>
            <a:ext cx="2841600" cy="358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200" b="1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11" name="Google Shape;211;p13"/>
          <p:cNvSpPr txBox="1">
            <a:spLocks noGrp="1"/>
          </p:cNvSpPr>
          <p:nvPr>
            <p:ph type="subTitle" idx="18"/>
          </p:nvPr>
        </p:nvSpPr>
        <p:spPr>
          <a:xfrm>
            <a:off x="5589125" y="3040725"/>
            <a:ext cx="2841600" cy="556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2" name="Google Shape;212;p13"/>
          <p:cNvSpPr txBox="1">
            <a:spLocks noGrp="1"/>
          </p:cNvSpPr>
          <p:nvPr>
            <p:ph type="title" idx="19" hasCustomPrompt="1"/>
          </p:nvPr>
        </p:nvSpPr>
        <p:spPr>
          <a:xfrm>
            <a:off x="4836425" y="3707141"/>
            <a:ext cx="752700" cy="35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13" name="Google Shape;213;p13"/>
          <p:cNvSpPr txBox="1">
            <a:spLocks noGrp="1"/>
          </p:cNvSpPr>
          <p:nvPr>
            <p:ph type="subTitle" idx="20"/>
          </p:nvPr>
        </p:nvSpPr>
        <p:spPr>
          <a:xfrm>
            <a:off x="5589125" y="3707141"/>
            <a:ext cx="2841600" cy="358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200" b="1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14" name="Google Shape;214;p13"/>
          <p:cNvSpPr txBox="1">
            <a:spLocks noGrp="1"/>
          </p:cNvSpPr>
          <p:nvPr>
            <p:ph type="subTitle" idx="21"/>
          </p:nvPr>
        </p:nvSpPr>
        <p:spPr>
          <a:xfrm>
            <a:off x="5589125" y="4065897"/>
            <a:ext cx="2841600" cy="556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15" name="Google Shape;215;p13"/>
          <p:cNvGrpSpPr/>
          <p:nvPr/>
        </p:nvGrpSpPr>
        <p:grpSpPr>
          <a:xfrm>
            <a:off x="0" y="420500"/>
            <a:ext cx="9144024" cy="1278900"/>
            <a:chOff x="0" y="420500"/>
            <a:chExt cx="9144024" cy="1278900"/>
          </a:xfrm>
        </p:grpSpPr>
        <p:sp>
          <p:nvSpPr>
            <p:cNvPr id="216" name="Google Shape;216;p13"/>
            <p:cNvSpPr/>
            <p:nvPr/>
          </p:nvSpPr>
          <p:spPr>
            <a:xfrm>
              <a:off x="7865124" y="846800"/>
              <a:ext cx="1278900" cy="426300"/>
            </a:xfrm>
            <a:prstGeom prst="rect">
              <a:avLst/>
            </a:prstGeom>
            <a:solidFill>
              <a:srgbClr val="EDA986">
                <a:alpha val="45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13"/>
            <p:cNvSpPr/>
            <p:nvPr/>
          </p:nvSpPr>
          <p:spPr>
            <a:xfrm>
              <a:off x="8717688" y="420500"/>
              <a:ext cx="426300" cy="426300"/>
            </a:xfrm>
            <a:prstGeom prst="rect">
              <a:avLst/>
            </a:prstGeom>
            <a:solidFill>
              <a:srgbClr val="EDA986">
                <a:alpha val="45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13"/>
            <p:cNvSpPr/>
            <p:nvPr/>
          </p:nvSpPr>
          <p:spPr>
            <a:xfrm>
              <a:off x="8291388" y="846800"/>
              <a:ext cx="426300" cy="426300"/>
            </a:xfrm>
            <a:prstGeom prst="rect">
              <a:avLst/>
            </a:prstGeom>
            <a:solidFill>
              <a:srgbClr val="EDA986">
                <a:alpha val="45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13"/>
            <p:cNvSpPr/>
            <p:nvPr/>
          </p:nvSpPr>
          <p:spPr>
            <a:xfrm>
              <a:off x="7438813" y="420500"/>
              <a:ext cx="426300" cy="426300"/>
            </a:xfrm>
            <a:prstGeom prst="rect">
              <a:avLst/>
            </a:prstGeom>
            <a:solidFill>
              <a:srgbClr val="EDA986">
                <a:alpha val="45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13"/>
            <p:cNvSpPr/>
            <p:nvPr/>
          </p:nvSpPr>
          <p:spPr>
            <a:xfrm>
              <a:off x="0" y="423400"/>
              <a:ext cx="426300" cy="852600"/>
            </a:xfrm>
            <a:prstGeom prst="rect">
              <a:avLst/>
            </a:prstGeom>
            <a:solidFill>
              <a:srgbClr val="DBFFFD">
                <a:alpha val="474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13"/>
            <p:cNvSpPr/>
            <p:nvPr/>
          </p:nvSpPr>
          <p:spPr>
            <a:xfrm>
              <a:off x="8717688" y="1273100"/>
              <a:ext cx="426300" cy="426300"/>
            </a:xfrm>
            <a:prstGeom prst="rect">
              <a:avLst/>
            </a:prstGeom>
            <a:solidFill>
              <a:srgbClr val="FF8447">
                <a:alpha val="5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2" name="Google Shape;222;p13"/>
          <p:cNvSpPr/>
          <p:nvPr/>
        </p:nvSpPr>
        <p:spPr>
          <a:xfrm>
            <a:off x="-50" y="849700"/>
            <a:ext cx="426300" cy="426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9"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0"/>
          <p:cNvSpPr/>
          <p:nvPr/>
        </p:nvSpPr>
        <p:spPr>
          <a:xfrm>
            <a:off x="-125" y="-76275"/>
            <a:ext cx="9144000" cy="1349400"/>
          </a:xfrm>
          <a:prstGeom prst="rect">
            <a:avLst/>
          </a:prstGeom>
          <a:gradFill>
            <a:gsLst>
              <a:gs pos="0">
                <a:schemeClr val="dk2"/>
              </a:gs>
              <a:gs pos="13000">
                <a:schemeClr val="lt2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20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73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5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38" name="Google Shape;338;p20"/>
          <p:cNvSpPr txBox="1">
            <a:spLocks noGrp="1"/>
          </p:cNvSpPr>
          <p:nvPr>
            <p:ph type="subTitle" idx="1"/>
          </p:nvPr>
        </p:nvSpPr>
        <p:spPr>
          <a:xfrm>
            <a:off x="2389800" y="3299925"/>
            <a:ext cx="2182200" cy="130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9" name="Google Shape;339;p20"/>
          <p:cNvSpPr txBox="1">
            <a:spLocks noGrp="1"/>
          </p:cNvSpPr>
          <p:nvPr>
            <p:ph type="subTitle" idx="2"/>
          </p:nvPr>
        </p:nvSpPr>
        <p:spPr>
          <a:xfrm>
            <a:off x="6248550" y="3299925"/>
            <a:ext cx="2182200" cy="130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0" name="Google Shape;340;p20"/>
          <p:cNvSpPr>
            <a:spLocks noGrp="1"/>
          </p:cNvSpPr>
          <p:nvPr>
            <p:ph type="pic" idx="3"/>
          </p:nvPr>
        </p:nvSpPr>
        <p:spPr>
          <a:xfrm>
            <a:off x="713250" y="2166182"/>
            <a:ext cx="1600200" cy="2442300"/>
          </a:xfrm>
          <a:prstGeom prst="rect">
            <a:avLst/>
          </a:prstGeom>
          <a:noFill/>
          <a:ln>
            <a:noFill/>
          </a:ln>
        </p:spPr>
      </p:sp>
      <p:sp>
        <p:nvSpPr>
          <p:cNvPr id="341" name="Google Shape;341;p20"/>
          <p:cNvSpPr>
            <a:spLocks noGrp="1"/>
          </p:cNvSpPr>
          <p:nvPr>
            <p:ph type="pic" idx="4"/>
          </p:nvPr>
        </p:nvSpPr>
        <p:spPr>
          <a:xfrm>
            <a:off x="4572025" y="2166182"/>
            <a:ext cx="1600200" cy="2442300"/>
          </a:xfrm>
          <a:prstGeom prst="rect">
            <a:avLst/>
          </a:prstGeom>
          <a:noFill/>
          <a:ln>
            <a:noFill/>
          </a:ln>
        </p:spPr>
      </p:sp>
      <p:sp>
        <p:nvSpPr>
          <p:cNvPr id="342" name="Google Shape;342;p20"/>
          <p:cNvSpPr txBox="1">
            <a:spLocks noGrp="1"/>
          </p:cNvSpPr>
          <p:nvPr>
            <p:ph type="subTitle" idx="5"/>
          </p:nvPr>
        </p:nvSpPr>
        <p:spPr>
          <a:xfrm>
            <a:off x="2389800" y="2904524"/>
            <a:ext cx="2181000" cy="395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200" b="1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43" name="Google Shape;343;p20"/>
          <p:cNvSpPr txBox="1">
            <a:spLocks noGrp="1"/>
          </p:cNvSpPr>
          <p:nvPr>
            <p:ph type="subTitle" idx="6"/>
          </p:nvPr>
        </p:nvSpPr>
        <p:spPr>
          <a:xfrm>
            <a:off x="6248550" y="2904524"/>
            <a:ext cx="2181000" cy="395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200" b="1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44" name="Google Shape;344;p20"/>
          <p:cNvSpPr/>
          <p:nvPr/>
        </p:nvSpPr>
        <p:spPr>
          <a:xfrm>
            <a:off x="7012500" y="846700"/>
            <a:ext cx="2131500" cy="46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20"/>
          <p:cNvSpPr/>
          <p:nvPr/>
        </p:nvSpPr>
        <p:spPr>
          <a:xfrm>
            <a:off x="8291400" y="420400"/>
            <a:ext cx="852600" cy="897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6" name="Google Shape;346;p20"/>
          <p:cNvGrpSpPr/>
          <p:nvPr/>
        </p:nvGrpSpPr>
        <p:grpSpPr>
          <a:xfrm>
            <a:off x="6586200" y="420400"/>
            <a:ext cx="2557800" cy="852600"/>
            <a:chOff x="6586200" y="420400"/>
            <a:chExt cx="2557800" cy="852600"/>
          </a:xfrm>
        </p:grpSpPr>
        <p:sp>
          <p:nvSpPr>
            <p:cNvPr id="347" name="Google Shape;347;p20"/>
            <p:cNvSpPr/>
            <p:nvPr/>
          </p:nvSpPr>
          <p:spPr>
            <a:xfrm>
              <a:off x="6586200" y="846700"/>
              <a:ext cx="426300" cy="426300"/>
            </a:xfrm>
            <a:prstGeom prst="rect">
              <a:avLst/>
            </a:prstGeom>
            <a:solidFill>
              <a:srgbClr val="EDA986">
                <a:alpha val="45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0"/>
            <p:cNvSpPr/>
            <p:nvPr/>
          </p:nvSpPr>
          <p:spPr>
            <a:xfrm>
              <a:off x="6586200" y="846700"/>
              <a:ext cx="1259700" cy="426300"/>
            </a:xfrm>
            <a:prstGeom prst="rect">
              <a:avLst/>
            </a:prstGeom>
            <a:solidFill>
              <a:srgbClr val="EDA986">
                <a:alpha val="45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0"/>
            <p:cNvSpPr/>
            <p:nvPr/>
          </p:nvSpPr>
          <p:spPr>
            <a:xfrm>
              <a:off x="8291400" y="420400"/>
              <a:ext cx="852600" cy="426300"/>
            </a:xfrm>
            <a:prstGeom prst="rect">
              <a:avLst/>
            </a:prstGeom>
            <a:solidFill>
              <a:srgbClr val="EDA986">
                <a:alpha val="45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0"/>
            <p:cNvSpPr/>
            <p:nvPr/>
          </p:nvSpPr>
          <p:spPr>
            <a:xfrm>
              <a:off x="8717700" y="420400"/>
              <a:ext cx="426300" cy="852600"/>
            </a:xfrm>
            <a:prstGeom prst="rect">
              <a:avLst/>
            </a:prstGeom>
            <a:solidFill>
              <a:srgbClr val="EDA986">
                <a:alpha val="45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0"/>
            <p:cNvSpPr/>
            <p:nvPr/>
          </p:nvSpPr>
          <p:spPr>
            <a:xfrm>
              <a:off x="6586200" y="846700"/>
              <a:ext cx="426300" cy="426300"/>
            </a:xfrm>
            <a:prstGeom prst="rect">
              <a:avLst/>
            </a:prstGeom>
            <a:solidFill>
              <a:srgbClr val="EDA986">
                <a:alpha val="45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2" name="Google Shape;352;p20"/>
          <p:cNvSpPr/>
          <p:nvPr/>
        </p:nvSpPr>
        <p:spPr>
          <a:xfrm>
            <a:off x="-12" y="1273000"/>
            <a:ext cx="426300" cy="426300"/>
          </a:xfrm>
          <a:prstGeom prst="rect">
            <a:avLst/>
          </a:prstGeom>
          <a:solidFill>
            <a:srgbClr val="DBFFFD">
              <a:alpha val="474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22"/>
          <p:cNvSpPr/>
          <p:nvPr/>
        </p:nvSpPr>
        <p:spPr>
          <a:xfrm>
            <a:off x="-125" y="-76275"/>
            <a:ext cx="9144000" cy="1349400"/>
          </a:xfrm>
          <a:prstGeom prst="rect">
            <a:avLst/>
          </a:prstGeom>
          <a:gradFill>
            <a:gsLst>
              <a:gs pos="0">
                <a:schemeClr val="dk2"/>
              </a:gs>
              <a:gs pos="13000">
                <a:schemeClr val="lt2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22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73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5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71" name="Google Shape;371;p22"/>
          <p:cNvSpPr txBox="1">
            <a:spLocks noGrp="1"/>
          </p:cNvSpPr>
          <p:nvPr>
            <p:ph type="subTitle" idx="1"/>
          </p:nvPr>
        </p:nvSpPr>
        <p:spPr>
          <a:xfrm>
            <a:off x="713221" y="3552875"/>
            <a:ext cx="2222400" cy="10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2" name="Google Shape;372;p22"/>
          <p:cNvSpPr txBox="1">
            <a:spLocks noGrp="1"/>
          </p:cNvSpPr>
          <p:nvPr>
            <p:ph type="subTitle" idx="2"/>
          </p:nvPr>
        </p:nvSpPr>
        <p:spPr>
          <a:xfrm>
            <a:off x="713221" y="3086676"/>
            <a:ext cx="2222400" cy="46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 b="1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73" name="Google Shape;373;p22"/>
          <p:cNvSpPr txBox="1">
            <a:spLocks noGrp="1"/>
          </p:cNvSpPr>
          <p:nvPr>
            <p:ph type="subTitle" idx="3"/>
          </p:nvPr>
        </p:nvSpPr>
        <p:spPr>
          <a:xfrm>
            <a:off x="3460800" y="3552849"/>
            <a:ext cx="2222400" cy="10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4" name="Google Shape;374;p22"/>
          <p:cNvSpPr txBox="1">
            <a:spLocks noGrp="1"/>
          </p:cNvSpPr>
          <p:nvPr>
            <p:ph type="subTitle" idx="4"/>
          </p:nvPr>
        </p:nvSpPr>
        <p:spPr>
          <a:xfrm>
            <a:off x="3460800" y="3086650"/>
            <a:ext cx="2222400" cy="46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 b="1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75" name="Google Shape;375;p22"/>
          <p:cNvSpPr txBox="1">
            <a:spLocks noGrp="1"/>
          </p:cNvSpPr>
          <p:nvPr>
            <p:ph type="subTitle" idx="5"/>
          </p:nvPr>
        </p:nvSpPr>
        <p:spPr>
          <a:xfrm>
            <a:off x="6208379" y="3552848"/>
            <a:ext cx="2222400" cy="10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6" name="Google Shape;376;p22"/>
          <p:cNvSpPr txBox="1">
            <a:spLocks noGrp="1"/>
          </p:cNvSpPr>
          <p:nvPr>
            <p:ph type="subTitle" idx="6"/>
          </p:nvPr>
        </p:nvSpPr>
        <p:spPr>
          <a:xfrm>
            <a:off x="6208379" y="3086663"/>
            <a:ext cx="2222400" cy="46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 b="1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77" name="Google Shape;377;p22"/>
          <p:cNvSpPr>
            <a:spLocks noGrp="1"/>
          </p:cNvSpPr>
          <p:nvPr>
            <p:ph type="pic" idx="7"/>
          </p:nvPr>
        </p:nvSpPr>
        <p:spPr>
          <a:xfrm>
            <a:off x="1067225" y="1532466"/>
            <a:ext cx="1514400" cy="1514400"/>
          </a:xfrm>
          <a:prstGeom prst="rect">
            <a:avLst/>
          </a:prstGeom>
          <a:noFill/>
          <a:ln>
            <a:noFill/>
          </a:ln>
        </p:spPr>
      </p:sp>
      <p:sp>
        <p:nvSpPr>
          <p:cNvPr id="378" name="Google Shape;378;p22"/>
          <p:cNvSpPr>
            <a:spLocks noGrp="1"/>
          </p:cNvSpPr>
          <p:nvPr>
            <p:ph type="pic" idx="8"/>
          </p:nvPr>
        </p:nvSpPr>
        <p:spPr>
          <a:xfrm>
            <a:off x="3814793" y="1532466"/>
            <a:ext cx="1514400" cy="1514400"/>
          </a:xfrm>
          <a:prstGeom prst="rect">
            <a:avLst/>
          </a:prstGeom>
          <a:noFill/>
          <a:ln>
            <a:noFill/>
          </a:ln>
        </p:spPr>
      </p:sp>
      <p:sp>
        <p:nvSpPr>
          <p:cNvPr id="379" name="Google Shape;379;p22"/>
          <p:cNvSpPr>
            <a:spLocks noGrp="1"/>
          </p:cNvSpPr>
          <p:nvPr>
            <p:ph type="pic" idx="9"/>
          </p:nvPr>
        </p:nvSpPr>
        <p:spPr>
          <a:xfrm>
            <a:off x="6562383" y="1532466"/>
            <a:ext cx="1514400" cy="15144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380" name="Google Shape;380;p22"/>
          <p:cNvGrpSpPr/>
          <p:nvPr/>
        </p:nvGrpSpPr>
        <p:grpSpPr>
          <a:xfrm>
            <a:off x="0" y="420400"/>
            <a:ext cx="9143950" cy="892500"/>
            <a:chOff x="0" y="420400"/>
            <a:chExt cx="9143950" cy="892500"/>
          </a:xfrm>
        </p:grpSpPr>
        <p:sp>
          <p:nvSpPr>
            <p:cNvPr id="381" name="Google Shape;381;p22"/>
            <p:cNvSpPr/>
            <p:nvPr/>
          </p:nvSpPr>
          <p:spPr>
            <a:xfrm>
              <a:off x="0" y="846700"/>
              <a:ext cx="426300" cy="426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2"/>
            <p:cNvSpPr/>
            <p:nvPr/>
          </p:nvSpPr>
          <p:spPr>
            <a:xfrm>
              <a:off x="7438750" y="846700"/>
              <a:ext cx="1705200" cy="466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2"/>
            <p:cNvSpPr/>
            <p:nvPr/>
          </p:nvSpPr>
          <p:spPr>
            <a:xfrm>
              <a:off x="8291350" y="420400"/>
              <a:ext cx="852600" cy="8526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4" name="Google Shape;384;p22"/>
          <p:cNvGrpSpPr/>
          <p:nvPr/>
        </p:nvGrpSpPr>
        <p:grpSpPr>
          <a:xfrm>
            <a:off x="-12" y="420400"/>
            <a:ext cx="9143963" cy="1278900"/>
            <a:chOff x="-12" y="420400"/>
            <a:chExt cx="9143963" cy="1278900"/>
          </a:xfrm>
        </p:grpSpPr>
        <p:sp>
          <p:nvSpPr>
            <p:cNvPr id="385" name="Google Shape;385;p22"/>
            <p:cNvSpPr/>
            <p:nvPr/>
          </p:nvSpPr>
          <p:spPr>
            <a:xfrm>
              <a:off x="7865050" y="846700"/>
              <a:ext cx="426300" cy="426300"/>
            </a:xfrm>
            <a:prstGeom prst="rect">
              <a:avLst/>
            </a:prstGeom>
            <a:solidFill>
              <a:srgbClr val="EDA986">
                <a:alpha val="45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2"/>
            <p:cNvSpPr/>
            <p:nvPr/>
          </p:nvSpPr>
          <p:spPr>
            <a:xfrm>
              <a:off x="7438750" y="846700"/>
              <a:ext cx="426300" cy="426300"/>
            </a:xfrm>
            <a:prstGeom prst="rect">
              <a:avLst/>
            </a:prstGeom>
            <a:solidFill>
              <a:srgbClr val="EDA986">
                <a:alpha val="45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2"/>
            <p:cNvSpPr/>
            <p:nvPr/>
          </p:nvSpPr>
          <p:spPr>
            <a:xfrm>
              <a:off x="8291350" y="420400"/>
              <a:ext cx="426300" cy="426300"/>
            </a:xfrm>
            <a:prstGeom prst="rect">
              <a:avLst/>
            </a:prstGeom>
            <a:solidFill>
              <a:srgbClr val="EDA986">
                <a:alpha val="45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2"/>
            <p:cNvSpPr/>
            <p:nvPr/>
          </p:nvSpPr>
          <p:spPr>
            <a:xfrm>
              <a:off x="0" y="846700"/>
              <a:ext cx="426300" cy="426300"/>
            </a:xfrm>
            <a:prstGeom prst="rect">
              <a:avLst/>
            </a:prstGeom>
            <a:solidFill>
              <a:srgbClr val="DBFFFD">
                <a:alpha val="474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2"/>
            <p:cNvSpPr/>
            <p:nvPr/>
          </p:nvSpPr>
          <p:spPr>
            <a:xfrm>
              <a:off x="0" y="1273000"/>
              <a:ext cx="852600" cy="426300"/>
            </a:xfrm>
            <a:prstGeom prst="rect">
              <a:avLst/>
            </a:prstGeom>
            <a:solidFill>
              <a:srgbClr val="DBFFFD">
                <a:alpha val="474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2"/>
            <p:cNvSpPr/>
            <p:nvPr/>
          </p:nvSpPr>
          <p:spPr>
            <a:xfrm>
              <a:off x="0" y="420400"/>
              <a:ext cx="426300" cy="426300"/>
            </a:xfrm>
            <a:prstGeom prst="rect">
              <a:avLst/>
            </a:prstGeom>
            <a:solidFill>
              <a:srgbClr val="DBFFFD">
                <a:alpha val="474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2"/>
            <p:cNvSpPr/>
            <p:nvPr/>
          </p:nvSpPr>
          <p:spPr>
            <a:xfrm>
              <a:off x="-12" y="846700"/>
              <a:ext cx="426300" cy="426300"/>
            </a:xfrm>
            <a:prstGeom prst="rect">
              <a:avLst/>
            </a:prstGeom>
            <a:solidFill>
              <a:srgbClr val="DBFFFD">
                <a:alpha val="474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2"/>
            <p:cNvSpPr/>
            <p:nvPr/>
          </p:nvSpPr>
          <p:spPr>
            <a:xfrm>
              <a:off x="7438750" y="846700"/>
              <a:ext cx="426300" cy="426300"/>
            </a:xfrm>
            <a:prstGeom prst="rect">
              <a:avLst/>
            </a:prstGeom>
            <a:solidFill>
              <a:srgbClr val="EDA986">
                <a:alpha val="45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2"/>
            <p:cNvSpPr/>
            <p:nvPr/>
          </p:nvSpPr>
          <p:spPr>
            <a:xfrm>
              <a:off x="8717650" y="420400"/>
              <a:ext cx="426300" cy="426300"/>
            </a:xfrm>
            <a:prstGeom prst="rect">
              <a:avLst/>
            </a:prstGeom>
            <a:solidFill>
              <a:srgbClr val="EDA986">
                <a:alpha val="45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2"/>
            <p:cNvSpPr/>
            <p:nvPr/>
          </p:nvSpPr>
          <p:spPr>
            <a:xfrm>
              <a:off x="8717650" y="420400"/>
              <a:ext cx="426300" cy="426300"/>
            </a:xfrm>
            <a:prstGeom prst="rect">
              <a:avLst/>
            </a:prstGeom>
            <a:solidFill>
              <a:srgbClr val="EDA986">
                <a:alpha val="45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7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arla"/>
              <a:buNone/>
              <a:defRPr sz="3000" b="1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arla"/>
              <a:buNone/>
              <a:defRPr sz="3000" b="1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arla"/>
              <a:buNone/>
              <a:defRPr sz="3000" b="1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arla"/>
              <a:buNone/>
              <a:defRPr sz="3000" b="1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arla"/>
              <a:buNone/>
              <a:defRPr sz="3000" b="1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arla"/>
              <a:buNone/>
              <a:defRPr sz="3000" b="1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arla"/>
              <a:buNone/>
              <a:defRPr sz="3000" b="1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arla"/>
              <a:buNone/>
              <a:defRPr sz="3000" b="1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arla"/>
              <a:buNone/>
              <a:defRPr sz="3000" b="1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573200"/>
            <a:ext cx="7717500" cy="29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consolata"/>
              <a:buChar char="●"/>
              <a:defRPr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consolata"/>
              <a:buChar char="○"/>
              <a:defRPr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consolata"/>
              <a:buChar char="■"/>
              <a:defRPr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consolata"/>
              <a:buChar char="●"/>
              <a:defRPr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consolata"/>
              <a:buChar char="○"/>
              <a:defRPr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consolata"/>
              <a:buChar char="■"/>
              <a:defRPr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consolata"/>
              <a:buChar char="●"/>
              <a:defRPr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consolata"/>
              <a:buChar char="○"/>
              <a:defRPr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consolata"/>
              <a:buChar char="■"/>
              <a:defRPr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3" r:id="rId4"/>
    <p:sldLayoutId id="2147483655" r:id="rId5"/>
    <p:sldLayoutId id="2147483658" r:id="rId6"/>
    <p:sldLayoutId id="2147483659" r:id="rId7"/>
    <p:sldLayoutId id="2147483666" r:id="rId8"/>
    <p:sldLayoutId id="2147483668" r:id="rId9"/>
    <p:sldLayoutId id="2147483670" r:id="rId10"/>
    <p:sldLayoutId id="2147483671" r:id="rId11"/>
    <p:sldLayoutId id="2147483678" r:id="rId12"/>
    <p:sldLayoutId id="2147483679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artu-t/grupo09_proyectogrupal" TargetMode="Externa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jpe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8" name="Google Shape;618;p37"/>
          <p:cNvCxnSpPr/>
          <p:nvPr/>
        </p:nvCxnSpPr>
        <p:spPr>
          <a:xfrm>
            <a:off x="7067325" y="3783344"/>
            <a:ext cx="1234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20" name="Google Shape;620;p37"/>
          <p:cNvSpPr txBox="1">
            <a:spLocks noGrp="1"/>
          </p:cNvSpPr>
          <p:nvPr>
            <p:ph type="ctrTitle"/>
          </p:nvPr>
        </p:nvSpPr>
        <p:spPr>
          <a:xfrm>
            <a:off x="775424" y="539503"/>
            <a:ext cx="7401013" cy="259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Sistema de alertas sísmicas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3500" dirty="0"/>
              <a:t>Proyecto grupal</a:t>
            </a:r>
            <a:endParaRPr dirty="0"/>
          </a:p>
        </p:txBody>
      </p:sp>
      <p:pic>
        <p:nvPicPr>
          <p:cNvPr id="1026" name="Picture 2" descr="Fuerte sismo en San Juan | No se registraron daños materiales ni personas  heridas | Página12">
            <a:extLst>
              <a:ext uri="{FF2B5EF4-FFF2-40B4-BE49-F238E27FC236}">
                <a16:creationId xmlns:a16="http://schemas.microsoft.com/office/drawing/2014/main" id="{7623F3FC-78AE-4F0B-961E-96D84933B1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5135" y="2753833"/>
            <a:ext cx="3211032" cy="2307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p46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73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	Metodología</a:t>
            </a:r>
            <a:endParaRPr dirty="0"/>
          </a:p>
        </p:txBody>
      </p:sp>
      <p:sp>
        <p:nvSpPr>
          <p:cNvPr id="727" name="Google Shape;727;p46"/>
          <p:cNvSpPr txBox="1">
            <a:spLocks noGrp="1"/>
          </p:cNvSpPr>
          <p:nvPr>
            <p:ph type="subTitle" idx="1"/>
          </p:nvPr>
        </p:nvSpPr>
        <p:spPr>
          <a:xfrm>
            <a:off x="713225" y="2113962"/>
            <a:ext cx="4390500" cy="287270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La metodología Scrum, se basa en “</a:t>
            </a:r>
            <a:r>
              <a:rPr lang="es-ES" dirty="0" err="1"/>
              <a:t>Sprints</a:t>
            </a:r>
            <a:r>
              <a:rPr lang="es-ES" dirty="0"/>
              <a:t>” para crear un ciclo de proyecto. Se realizan reuniones diarias con el objetivo de conectar a todos los participantes con el proyecto.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Beneficios: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dirty="0"/>
              <a:t>Colaborativo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dirty="0"/>
              <a:t>Rápido y efectivo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dirty="0"/>
              <a:t>Iterativo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dirty="0"/>
              <a:t>Valore a las personas por encima de los procesos</a:t>
            </a:r>
            <a:endParaRPr dirty="0"/>
          </a:p>
        </p:txBody>
      </p:sp>
      <p:cxnSp>
        <p:nvCxnSpPr>
          <p:cNvPr id="5" name="Google Shape;689;p43">
            <a:extLst>
              <a:ext uri="{FF2B5EF4-FFF2-40B4-BE49-F238E27FC236}">
                <a16:creationId xmlns:a16="http://schemas.microsoft.com/office/drawing/2014/main" id="{D8C8CD54-1781-4FD1-B39E-B9F7D79294AD}"/>
              </a:ext>
            </a:extLst>
          </p:cNvPr>
          <p:cNvCxnSpPr>
            <a:cxnSpLocks/>
          </p:cNvCxnSpPr>
          <p:nvPr/>
        </p:nvCxnSpPr>
        <p:spPr>
          <a:xfrm>
            <a:off x="1457504" y="425302"/>
            <a:ext cx="0" cy="66694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148" name="Picture 4" descr="Metodología Scrum, una herramienta útil para agilizar tus proyectos -  Honduras Digital Challenge">
            <a:extLst>
              <a:ext uri="{FF2B5EF4-FFF2-40B4-BE49-F238E27FC236}">
                <a16:creationId xmlns:a16="http://schemas.microsoft.com/office/drawing/2014/main" id="{7C376789-55AE-4C8C-A995-3D3B92FA94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2187" y="2376931"/>
            <a:ext cx="3067050" cy="1495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7" name="Google Shape;2387;p54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73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Diagrama de Gantt</a:t>
            </a: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84F0B2-C5B6-4182-8938-A11E71776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94" y="919128"/>
            <a:ext cx="5802900" cy="857100"/>
          </a:xfrm>
        </p:spPr>
        <p:txBody>
          <a:bodyPr/>
          <a:lstStyle/>
          <a:p>
            <a:pPr algn="ctr"/>
            <a:r>
              <a:rPr lang="es-ES" sz="6600" dirty="0"/>
              <a:t>¡Gracias!</a:t>
            </a:r>
            <a:endParaRPr lang="es-AR" sz="66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9C1C1C9-1FB2-49E1-B609-91FBDA2118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5403" y="2745443"/>
            <a:ext cx="5802900" cy="1310700"/>
          </a:xfrm>
        </p:spPr>
        <p:txBody>
          <a:bodyPr/>
          <a:lstStyle/>
          <a:p>
            <a:r>
              <a:rPr lang="es-ES" dirty="0"/>
              <a:t>¿Tienes alguna pregunta?</a:t>
            </a:r>
            <a:endParaRPr lang="es-AR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A0E2E356-2E51-4123-8607-4569607B769C}"/>
              </a:ext>
            </a:extLst>
          </p:cNvPr>
          <p:cNvSpPr txBox="1"/>
          <p:nvPr/>
        </p:nvSpPr>
        <p:spPr>
          <a:xfrm>
            <a:off x="1202994" y="3795822"/>
            <a:ext cx="58029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AR" b="1" dirty="0"/>
              <a:t>Repositorio:</a:t>
            </a:r>
          </a:p>
          <a:p>
            <a:pPr algn="just"/>
            <a:r>
              <a:rPr lang="es-AR" dirty="0">
                <a:hlinkClick r:id="rId2"/>
              </a:rPr>
              <a:t>https://github.com/Martu-t/grupo09_proyectogrupal</a:t>
            </a:r>
            <a:endParaRPr lang="es-AR" dirty="0"/>
          </a:p>
          <a:p>
            <a:pPr algn="just"/>
            <a:endParaRPr lang="es-AR" dirty="0"/>
          </a:p>
          <a:p>
            <a:pPr algn="just"/>
            <a:r>
              <a:rPr lang="es-AR" b="1" dirty="0"/>
              <a:t>Twitter:</a:t>
            </a:r>
          </a:p>
          <a:p>
            <a:pPr algn="just"/>
            <a:r>
              <a:rPr lang="es-AR" dirty="0"/>
              <a:t>https://twitter.com/alertas_sismos</a:t>
            </a:r>
          </a:p>
        </p:txBody>
      </p:sp>
    </p:spTree>
    <p:extLst>
      <p:ext uri="{BB962C8B-B14F-4D97-AF65-F5344CB8AC3E}">
        <p14:creationId xmlns:p14="http://schemas.microsoft.com/office/powerpoint/2010/main" val="909448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7" name="Google Shape;2597;p64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73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Equipo de trabajo</a:t>
            </a:r>
            <a:endParaRPr dirty="0"/>
          </a:p>
        </p:txBody>
      </p:sp>
      <p:sp>
        <p:nvSpPr>
          <p:cNvPr id="2598" name="Google Shape;2598;p64"/>
          <p:cNvSpPr txBox="1">
            <a:spLocks noGrp="1"/>
          </p:cNvSpPr>
          <p:nvPr>
            <p:ph type="subTitle" idx="1"/>
          </p:nvPr>
        </p:nvSpPr>
        <p:spPr>
          <a:xfrm>
            <a:off x="713250" y="3838491"/>
            <a:ext cx="1848600" cy="77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speak a bit about this person here</a:t>
            </a:r>
            <a:endParaRPr/>
          </a:p>
        </p:txBody>
      </p:sp>
      <p:sp>
        <p:nvSpPr>
          <p:cNvPr id="2599" name="Google Shape;2599;p64"/>
          <p:cNvSpPr txBox="1">
            <a:spLocks noGrp="1"/>
          </p:cNvSpPr>
          <p:nvPr>
            <p:ph type="subTitle" idx="6"/>
          </p:nvPr>
        </p:nvSpPr>
        <p:spPr>
          <a:xfrm>
            <a:off x="713250" y="2991425"/>
            <a:ext cx="1848600" cy="84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Thomas Philips</a:t>
            </a:r>
            <a:endParaRPr/>
          </a:p>
        </p:txBody>
      </p:sp>
      <p:sp>
        <p:nvSpPr>
          <p:cNvPr id="2600" name="Google Shape;2600;p64"/>
          <p:cNvSpPr txBox="1">
            <a:spLocks noGrp="1"/>
          </p:cNvSpPr>
          <p:nvPr>
            <p:ph type="subTitle" idx="7"/>
          </p:nvPr>
        </p:nvSpPr>
        <p:spPr>
          <a:xfrm>
            <a:off x="2669534" y="3838491"/>
            <a:ext cx="1848600" cy="77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speak a bit about this person here</a:t>
            </a:r>
            <a:endParaRPr/>
          </a:p>
        </p:txBody>
      </p:sp>
      <p:sp>
        <p:nvSpPr>
          <p:cNvPr id="2601" name="Google Shape;2601;p64"/>
          <p:cNvSpPr txBox="1">
            <a:spLocks noGrp="1"/>
          </p:cNvSpPr>
          <p:nvPr>
            <p:ph type="subTitle" idx="8"/>
          </p:nvPr>
        </p:nvSpPr>
        <p:spPr>
          <a:xfrm>
            <a:off x="2669534" y="2991425"/>
            <a:ext cx="1848600" cy="84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Olivia Edwards</a:t>
            </a:r>
            <a:endParaRPr/>
          </a:p>
        </p:txBody>
      </p:sp>
      <p:sp>
        <p:nvSpPr>
          <p:cNvPr id="2602" name="Google Shape;2602;p64"/>
          <p:cNvSpPr txBox="1">
            <a:spLocks noGrp="1"/>
          </p:cNvSpPr>
          <p:nvPr>
            <p:ph type="subTitle" idx="9"/>
          </p:nvPr>
        </p:nvSpPr>
        <p:spPr>
          <a:xfrm>
            <a:off x="4625818" y="3838491"/>
            <a:ext cx="1848600" cy="77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speak a bit about this person here</a:t>
            </a:r>
            <a:endParaRPr/>
          </a:p>
        </p:txBody>
      </p:sp>
      <p:sp>
        <p:nvSpPr>
          <p:cNvPr id="2603" name="Google Shape;2603;p64"/>
          <p:cNvSpPr txBox="1">
            <a:spLocks noGrp="1"/>
          </p:cNvSpPr>
          <p:nvPr>
            <p:ph type="subTitle" idx="13"/>
          </p:nvPr>
        </p:nvSpPr>
        <p:spPr>
          <a:xfrm>
            <a:off x="4625817" y="2991425"/>
            <a:ext cx="1848600" cy="84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Michael Smith</a:t>
            </a:r>
            <a:endParaRPr/>
          </a:p>
        </p:txBody>
      </p:sp>
      <p:sp>
        <p:nvSpPr>
          <p:cNvPr id="2604" name="Google Shape;2604;p64"/>
          <p:cNvSpPr txBox="1">
            <a:spLocks noGrp="1"/>
          </p:cNvSpPr>
          <p:nvPr>
            <p:ph type="subTitle" idx="14"/>
          </p:nvPr>
        </p:nvSpPr>
        <p:spPr>
          <a:xfrm>
            <a:off x="6582103" y="3838491"/>
            <a:ext cx="1848600" cy="77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speak a bit about this person here</a:t>
            </a:r>
            <a:endParaRPr/>
          </a:p>
        </p:txBody>
      </p:sp>
      <p:sp>
        <p:nvSpPr>
          <p:cNvPr id="2605" name="Google Shape;2605;p64"/>
          <p:cNvSpPr txBox="1">
            <a:spLocks noGrp="1"/>
          </p:cNvSpPr>
          <p:nvPr>
            <p:ph type="subTitle" idx="15"/>
          </p:nvPr>
        </p:nvSpPr>
        <p:spPr>
          <a:xfrm>
            <a:off x="6582101" y="2991425"/>
            <a:ext cx="1848600" cy="84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Emma Campbell</a:t>
            </a:r>
            <a:endParaRPr/>
          </a:p>
        </p:txBody>
      </p:sp>
      <p:pic>
        <p:nvPicPr>
          <p:cNvPr id="2606" name="Google Shape;2606;p64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27553" t="10459" r="49231" b="54974"/>
          <a:stretch/>
        </p:blipFill>
        <p:spPr>
          <a:xfrm>
            <a:off x="789450" y="1591400"/>
            <a:ext cx="1323899" cy="1323899"/>
          </a:xfrm>
          <a:prstGeom prst="rect">
            <a:avLst/>
          </a:prstGeom>
        </p:spPr>
      </p:pic>
      <p:pic>
        <p:nvPicPr>
          <p:cNvPr id="2607" name="Google Shape;2607;p64"/>
          <p:cNvPicPr preferRelativeResize="0">
            <a:picLocks noGrp="1"/>
          </p:cNvPicPr>
          <p:nvPr>
            <p:ph type="pic" idx="3"/>
          </p:nvPr>
        </p:nvPicPr>
        <p:blipFill rotWithShape="1">
          <a:blip r:embed="rId3">
            <a:alphaModFix/>
          </a:blip>
          <a:srcRect l="3071" t="2415" r="74174" b="63704"/>
          <a:stretch/>
        </p:blipFill>
        <p:spPr>
          <a:xfrm>
            <a:off x="2745734" y="1591400"/>
            <a:ext cx="1323899" cy="1323899"/>
          </a:xfrm>
          <a:prstGeom prst="rect">
            <a:avLst/>
          </a:prstGeom>
        </p:spPr>
      </p:pic>
      <p:pic>
        <p:nvPicPr>
          <p:cNvPr id="2608" name="Google Shape;2608;p64"/>
          <p:cNvPicPr preferRelativeResize="0">
            <a:picLocks noGrp="1"/>
          </p:cNvPicPr>
          <p:nvPr>
            <p:ph type="pic" idx="4"/>
          </p:nvPr>
        </p:nvPicPr>
        <p:blipFill rotWithShape="1">
          <a:blip r:embed="rId3">
            <a:alphaModFix/>
          </a:blip>
          <a:srcRect l="69416" t="6193" r="5343" b="56226"/>
          <a:stretch/>
        </p:blipFill>
        <p:spPr>
          <a:xfrm>
            <a:off x="4702017" y="1591400"/>
            <a:ext cx="1323899" cy="1323899"/>
          </a:xfrm>
          <a:prstGeom prst="rect">
            <a:avLst/>
          </a:prstGeom>
        </p:spPr>
      </p:pic>
      <p:pic>
        <p:nvPicPr>
          <p:cNvPr id="2609" name="Google Shape;2609;p64"/>
          <p:cNvPicPr preferRelativeResize="0">
            <a:picLocks noGrp="1"/>
          </p:cNvPicPr>
          <p:nvPr>
            <p:ph type="pic" idx="5"/>
          </p:nvPr>
        </p:nvPicPr>
        <p:blipFill rotWithShape="1">
          <a:blip r:embed="rId3">
            <a:alphaModFix/>
          </a:blip>
          <a:srcRect l="47381" t="9040" r="28493" b="55042"/>
          <a:stretch/>
        </p:blipFill>
        <p:spPr>
          <a:xfrm>
            <a:off x="6658301" y="1591400"/>
            <a:ext cx="1323899" cy="132389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39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73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Tabla de contenidos</a:t>
            </a:r>
            <a:endParaRPr dirty="0"/>
          </a:p>
        </p:txBody>
      </p:sp>
      <p:sp>
        <p:nvSpPr>
          <p:cNvPr id="635" name="Google Shape;635;p39"/>
          <p:cNvSpPr txBox="1">
            <a:spLocks noGrp="1"/>
          </p:cNvSpPr>
          <p:nvPr>
            <p:ph type="title" idx="2"/>
          </p:nvPr>
        </p:nvSpPr>
        <p:spPr>
          <a:xfrm>
            <a:off x="713225" y="1656724"/>
            <a:ext cx="752700" cy="35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636" name="Google Shape;636;p39"/>
          <p:cNvSpPr txBox="1">
            <a:spLocks noGrp="1"/>
          </p:cNvSpPr>
          <p:nvPr>
            <p:ph type="subTitle" idx="1"/>
          </p:nvPr>
        </p:nvSpPr>
        <p:spPr>
          <a:xfrm>
            <a:off x="1465825" y="1656724"/>
            <a:ext cx="2841600" cy="35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Objetivos</a:t>
            </a:r>
            <a:endParaRPr dirty="0"/>
          </a:p>
        </p:txBody>
      </p:sp>
      <p:sp>
        <p:nvSpPr>
          <p:cNvPr id="637" name="Google Shape;637;p39"/>
          <p:cNvSpPr txBox="1">
            <a:spLocks noGrp="1"/>
          </p:cNvSpPr>
          <p:nvPr>
            <p:ph type="subTitle" idx="3"/>
          </p:nvPr>
        </p:nvSpPr>
        <p:spPr>
          <a:xfrm>
            <a:off x="1465925" y="2015525"/>
            <a:ext cx="2841600" cy="55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General, específicos y de grupo</a:t>
            </a:r>
            <a:endParaRPr dirty="0"/>
          </a:p>
        </p:txBody>
      </p:sp>
      <p:sp>
        <p:nvSpPr>
          <p:cNvPr id="638" name="Google Shape;638;p39"/>
          <p:cNvSpPr txBox="1">
            <a:spLocks noGrp="1"/>
          </p:cNvSpPr>
          <p:nvPr>
            <p:ph type="title" idx="4"/>
          </p:nvPr>
        </p:nvSpPr>
        <p:spPr>
          <a:xfrm>
            <a:off x="713225" y="2681933"/>
            <a:ext cx="752700" cy="35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639" name="Google Shape;639;p39"/>
          <p:cNvSpPr txBox="1">
            <a:spLocks noGrp="1"/>
          </p:cNvSpPr>
          <p:nvPr>
            <p:ph type="subTitle" idx="5"/>
          </p:nvPr>
        </p:nvSpPr>
        <p:spPr>
          <a:xfrm>
            <a:off x="1465825" y="2681933"/>
            <a:ext cx="2841600" cy="35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Alcance</a:t>
            </a:r>
            <a:endParaRPr dirty="0"/>
          </a:p>
        </p:txBody>
      </p:sp>
      <p:sp>
        <p:nvSpPr>
          <p:cNvPr id="640" name="Google Shape;640;p39"/>
          <p:cNvSpPr txBox="1">
            <a:spLocks noGrp="1"/>
          </p:cNvSpPr>
          <p:nvPr>
            <p:ph type="subTitle" idx="6"/>
          </p:nvPr>
        </p:nvSpPr>
        <p:spPr>
          <a:xfrm>
            <a:off x="1465925" y="3040725"/>
            <a:ext cx="2841600" cy="55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Y fuera de alcance</a:t>
            </a:r>
            <a:endParaRPr dirty="0"/>
          </a:p>
        </p:txBody>
      </p:sp>
      <p:sp>
        <p:nvSpPr>
          <p:cNvPr id="641" name="Google Shape;641;p39"/>
          <p:cNvSpPr txBox="1">
            <a:spLocks noGrp="1"/>
          </p:cNvSpPr>
          <p:nvPr>
            <p:ph type="title" idx="7"/>
          </p:nvPr>
        </p:nvSpPr>
        <p:spPr>
          <a:xfrm>
            <a:off x="713225" y="3707141"/>
            <a:ext cx="752700" cy="35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642" name="Google Shape;642;p39"/>
          <p:cNvSpPr txBox="1">
            <a:spLocks noGrp="1"/>
          </p:cNvSpPr>
          <p:nvPr>
            <p:ph type="subTitle" idx="8"/>
          </p:nvPr>
        </p:nvSpPr>
        <p:spPr>
          <a:xfrm>
            <a:off x="1465825" y="3707141"/>
            <a:ext cx="2841600" cy="35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KPIs</a:t>
            </a:r>
            <a:endParaRPr dirty="0"/>
          </a:p>
        </p:txBody>
      </p:sp>
      <p:sp>
        <p:nvSpPr>
          <p:cNvPr id="643" name="Google Shape;643;p39"/>
          <p:cNvSpPr txBox="1">
            <a:spLocks noGrp="1"/>
          </p:cNvSpPr>
          <p:nvPr>
            <p:ph type="subTitle" idx="9"/>
          </p:nvPr>
        </p:nvSpPr>
        <p:spPr>
          <a:xfrm>
            <a:off x="1465925" y="4065897"/>
            <a:ext cx="2841600" cy="55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dirty="0"/>
              <a:t>P</a:t>
            </a:r>
            <a:r>
              <a:rPr lang="en" dirty="0"/>
              <a:t>ara evaluar el cumplimiento</a:t>
            </a:r>
            <a:endParaRPr dirty="0"/>
          </a:p>
        </p:txBody>
      </p:sp>
      <p:sp>
        <p:nvSpPr>
          <p:cNvPr id="644" name="Google Shape;644;p39"/>
          <p:cNvSpPr txBox="1">
            <a:spLocks noGrp="1"/>
          </p:cNvSpPr>
          <p:nvPr>
            <p:ph type="title" idx="13"/>
          </p:nvPr>
        </p:nvSpPr>
        <p:spPr>
          <a:xfrm>
            <a:off x="4836425" y="1656724"/>
            <a:ext cx="752700" cy="35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645" name="Google Shape;645;p39"/>
          <p:cNvSpPr txBox="1">
            <a:spLocks noGrp="1"/>
          </p:cNvSpPr>
          <p:nvPr>
            <p:ph type="subTitle" idx="14"/>
          </p:nvPr>
        </p:nvSpPr>
        <p:spPr>
          <a:xfrm>
            <a:off x="5589125" y="1656724"/>
            <a:ext cx="2841600" cy="35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Stack tecnológico</a:t>
            </a:r>
            <a:endParaRPr dirty="0"/>
          </a:p>
        </p:txBody>
      </p:sp>
      <p:sp>
        <p:nvSpPr>
          <p:cNvPr id="646" name="Google Shape;646;p39"/>
          <p:cNvSpPr txBox="1">
            <a:spLocks noGrp="1"/>
          </p:cNvSpPr>
          <p:nvPr>
            <p:ph type="subTitle" idx="15"/>
          </p:nvPr>
        </p:nvSpPr>
        <p:spPr>
          <a:xfrm>
            <a:off x="5589125" y="2015525"/>
            <a:ext cx="2841600" cy="55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Herramientas utilizadas</a:t>
            </a:r>
            <a:endParaRPr dirty="0"/>
          </a:p>
        </p:txBody>
      </p:sp>
      <p:sp>
        <p:nvSpPr>
          <p:cNvPr id="647" name="Google Shape;647;p39"/>
          <p:cNvSpPr txBox="1">
            <a:spLocks noGrp="1"/>
          </p:cNvSpPr>
          <p:nvPr>
            <p:ph type="title" idx="16"/>
          </p:nvPr>
        </p:nvSpPr>
        <p:spPr>
          <a:xfrm>
            <a:off x="4836425" y="2681926"/>
            <a:ext cx="752700" cy="35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648" name="Google Shape;648;p39"/>
          <p:cNvSpPr txBox="1">
            <a:spLocks noGrp="1"/>
          </p:cNvSpPr>
          <p:nvPr>
            <p:ph type="subTitle" idx="17"/>
          </p:nvPr>
        </p:nvSpPr>
        <p:spPr>
          <a:xfrm>
            <a:off x="5589125" y="2681926"/>
            <a:ext cx="2841600" cy="35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Metodología </a:t>
            </a:r>
            <a:endParaRPr dirty="0"/>
          </a:p>
        </p:txBody>
      </p:sp>
      <p:sp>
        <p:nvSpPr>
          <p:cNvPr id="649" name="Google Shape;649;p39"/>
          <p:cNvSpPr txBox="1">
            <a:spLocks noGrp="1"/>
          </p:cNvSpPr>
          <p:nvPr>
            <p:ph type="subTitle" idx="18"/>
          </p:nvPr>
        </p:nvSpPr>
        <p:spPr>
          <a:xfrm>
            <a:off x="5589125" y="3040725"/>
            <a:ext cx="2841600" cy="55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dirty="0"/>
              <a:t>D</a:t>
            </a:r>
            <a:r>
              <a:rPr lang="en" dirty="0"/>
              <a:t>e trabajo y entregables</a:t>
            </a:r>
            <a:endParaRPr dirty="0"/>
          </a:p>
        </p:txBody>
      </p:sp>
      <p:sp>
        <p:nvSpPr>
          <p:cNvPr id="650" name="Google Shape;650;p39"/>
          <p:cNvSpPr txBox="1">
            <a:spLocks noGrp="1"/>
          </p:cNvSpPr>
          <p:nvPr>
            <p:ph type="title" idx="19"/>
          </p:nvPr>
        </p:nvSpPr>
        <p:spPr>
          <a:xfrm>
            <a:off x="4836425" y="3707141"/>
            <a:ext cx="752700" cy="35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651" name="Google Shape;651;p39"/>
          <p:cNvSpPr txBox="1">
            <a:spLocks noGrp="1"/>
          </p:cNvSpPr>
          <p:nvPr>
            <p:ph type="subTitle" idx="20"/>
          </p:nvPr>
        </p:nvSpPr>
        <p:spPr>
          <a:xfrm>
            <a:off x="5589125" y="3707141"/>
            <a:ext cx="2841600" cy="35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Diagrama de Gantt</a:t>
            </a:r>
            <a:endParaRPr dirty="0"/>
          </a:p>
        </p:txBody>
      </p:sp>
      <p:sp>
        <p:nvSpPr>
          <p:cNvPr id="652" name="Google Shape;652;p39"/>
          <p:cNvSpPr txBox="1">
            <a:spLocks noGrp="1"/>
          </p:cNvSpPr>
          <p:nvPr>
            <p:ph type="subTitle" idx="21"/>
          </p:nvPr>
        </p:nvSpPr>
        <p:spPr>
          <a:xfrm>
            <a:off x="5589125" y="4065897"/>
            <a:ext cx="2841600" cy="55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Cronograma general del proyecto y de la semana.</a:t>
            </a:r>
            <a:endParaRPr dirty="0"/>
          </a:p>
        </p:txBody>
      </p:sp>
      <p:cxnSp>
        <p:nvCxnSpPr>
          <p:cNvPr id="653" name="Google Shape;653;p39"/>
          <p:cNvCxnSpPr>
            <a:stCxn id="635" idx="2"/>
            <a:endCxn id="638" idx="0"/>
          </p:cNvCxnSpPr>
          <p:nvPr/>
        </p:nvCxnSpPr>
        <p:spPr>
          <a:xfrm>
            <a:off x="1089575" y="2015524"/>
            <a:ext cx="0" cy="666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54" name="Google Shape;654;p39"/>
          <p:cNvCxnSpPr>
            <a:stCxn id="638" idx="2"/>
            <a:endCxn id="641" idx="0"/>
          </p:cNvCxnSpPr>
          <p:nvPr/>
        </p:nvCxnSpPr>
        <p:spPr>
          <a:xfrm>
            <a:off x="1089575" y="3040733"/>
            <a:ext cx="0" cy="666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55" name="Google Shape;655;p39"/>
          <p:cNvCxnSpPr>
            <a:stCxn id="644" idx="2"/>
            <a:endCxn id="647" idx="0"/>
          </p:cNvCxnSpPr>
          <p:nvPr/>
        </p:nvCxnSpPr>
        <p:spPr>
          <a:xfrm>
            <a:off x="5212775" y="2015524"/>
            <a:ext cx="0" cy="666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56" name="Google Shape;656;p39"/>
          <p:cNvCxnSpPr>
            <a:stCxn id="647" idx="2"/>
            <a:endCxn id="650" idx="0"/>
          </p:cNvCxnSpPr>
          <p:nvPr/>
        </p:nvCxnSpPr>
        <p:spPr>
          <a:xfrm>
            <a:off x="5212775" y="3040726"/>
            <a:ext cx="0" cy="666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57" name="Google Shape;657;p39"/>
          <p:cNvCxnSpPr>
            <a:stCxn id="641" idx="2"/>
          </p:cNvCxnSpPr>
          <p:nvPr/>
        </p:nvCxnSpPr>
        <p:spPr>
          <a:xfrm>
            <a:off x="1089575" y="4065941"/>
            <a:ext cx="0" cy="363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58" name="Google Shape;658;p39"/>
          <p:cNvCxnSpPr>
            <a:stCxn id="650" idx="2"/>
          </p:cNvCxnSpPr>
          <p:nvPr/>
        </p:nvCxnSpPr>
        <p:spPr>
          <a:xfrm>
            <a:off x="5212775" y="4065941"/>
            <a:ext cx="0" cy="363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659" name="Google Shape;659;p39"/>
          <p:cNvCxnSpPr>
            <a:endCxn id="635" idx="0"/>
          </p:cNvCxnSpPr>
          <p:nvPr/>
        </p:nvCxnSpPr>
        <p:spPr>
          <a:xfrm>
            <a:off x="1089575" y="1369324"/>
            <a:ext cx="0" cy="287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660" name="Google Shape;660;p39"/>
          <p:cNvCxnSpPr>
            <a:endCxn id="644" idx="0"/>
          </p:cNvCxnSpPr>
          <p:nvPr/>
        </p:nvCxnSpPr>
        <p:spPr>
          <a:xfrm>
            <a:off x="5212775" y="1369024"/>
            <a:ext cx="0" cy="287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p41"/>
          <p:cNvSpPr txBox="1">
            <a:spLocks noGrp="1"/>
          </p:cNvSpPr>
          <p:nvPr>
            <p:ph type="title"/>
          </p:nvPr>
        </p:nvSpPr>
        <p:spPr>
          <a:xfrm>
            <a:off x="2515625" y="931600"/>
            <a:ext cx="4459332" cy="205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Segoe UI" panose="020B0502040204020203" pitchFamily="34" charset="0"/>
                <a:cs typeface="Segoe UI" panose="020B0502040204020203" pitchFamily="34" charset="0"/>
              </a:rPr>
              <a:t>Propuesta de trabajo</a:t>
            </a:r>
            <a:endParaRPr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673" name="Google Shape;673;p41"/>
          <p:cNvCxnSpPr>
            <a:cxnSpLocks/>
          </p:cNvCxnSpPr>
          <p:nvPr/>
        </p:nvCxnSpPr>
        <p:spPr>
          <a:xfrm>
            <a:off x="1409075" y="838643"/>
            <a:ext cx="0" cy="2290684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4" name="Google Shape;674;p41"/>
          <p:cNvCxnSpPr>
            <a:cxnSpLocks/>
          </p:cNvCxnSpPr>
          <p:nvPr/>
        </p:nvCxnSpPr>
        <p:spPr>
          <a:xfrm>
            <a:off x="1409075" y="509500"/>
            <a:ext cx="0" cy="422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7" name="CuadroTexto 6">
            <a:extLst>
              <a:ext uri="{FF2B5EF4-FFF2-40B4-BE49-F238E27FC236}">
                <a16:creationId xmlns:a16="http://schemas.microsoft.com/office/drawing/2014/main" id="{5C59820C-99A1-4AED-B891-9FF37510C16A}"/>
              </a:ext>
            </a:extLst>
          </p:cNvPr>
          <p:cNvSpPr txBox="1"/>
          <p:nvPr/>
        </p:nvSpPr>
        <p:spPr>
          <a:xfrm>
            <a:off x="1409075" y="3523513"/>
            <a:ext cx="56990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latin typeface="Segoe UI" panose="020B0502040204020203" pitchFamily="34" charset="0"/>
                <a:cs typeface="Segoe UI" panose="020B0502040204020203" pitchFamily="34" charset="0"/>
              </a:rPr>
              <a:t>Repositorio del proyecto.</a:t>
            </a:r>
          </a:p>
          <a:p>
            <a:r>
              <a:rPr lang="es-ES" dirty="0">
                <a:latin typeface="Segoe UI" panose="020B0502040204020203" pitchFamily="34" charset="0"/>
                <a:cs typeface="Segoe UI" panose="020B0502040204020203" pitchFamily="34" charset="0"/>
              </a:rPr>
              <a:t>https://github.com/Martu-t/grupo09_proyectogrupal</a:t>
            </a:r>
            <a:endParaRPr lang="es-A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42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73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 dirty="0"/>
              <a:t>OBJETIVOS:</a:t>
            </a:r>
            <a:endParaRPr u="sng" dirty="0"/>
          </a:p>
        </p:txBody>
      </p:sp>
      <p:sp>
        <p:nvSpPr>
          <p:cNvPr id="680" name="Google Shape;680;p42"/>
          <p:cNvSpPr txBox="1">
            <a:spLocks noGrp="1"/>
          </p:cNvSpPr>
          <p:nvPr>
            <p:ph type="body" idx="1"/>
          </p:nvPr>
        </p:nvSpPr>
        <p:spPr>
          <a:xfrm>
            <a:off x="3607325" y="2413592"/>
            <a:ext cx="4823400" cy="25544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b="1" dirty="0">
                <a:latin typeface="Karla" pitchFamily="2" charset="0"/>
              </a:rPr>
              <a:t>ESPECIFICOS: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latin typeface="Karla" pitchFamily="2" charset="0"/>
            </a:endParaRPr>
          </a:p>
          <a:p>
            <a:pPr marL="342900" lvl="0" indent="-342900">
              <a:spcAft>
                <a:spcPts val="1200"/>
              </a:spcAft>
              <a:buFont typeface="Symbol" panose="05050102010706020507" pitchFamily="18" charset="2"/>
              <a:buChar char=""/>
            </a:pPr>
            <a:r>
              <a:rPr lang="es-AR" dirty="0">
                <a:solidFill>
                  <a:srgbClr val="24292F"/>
                </a:solidFill>
                <a:effectLst/>
                <a:latin typeface="Karla" pitchFamily="2" charset="0"/>
                <a:ea typeface="Times New Roman" panose="02020603050405020304" pitchFamily="18" charset="0"/>
              </a:rPr>
              <a:t>Crear una base de datos que contemple información de sismos en Estados Unidos, Japón y Chile de forma estandarizada.</a:t>
            </a:r>
            <a:endParaRPr lang="es-AR" dirty="0">
              <a:effectLst/>
              <a:latin typeface="Karla" pitchFamily="2" charset="0"/>
              <a:ea typeface="Times New Roman" panose="02020603050405020304" pitchFamily="18" charset="0"/>
            </a:endParaRPr>
          </a:p>
          <a:p>
            <a:pPr marL="342900" indent="-342900">
              <a:spcAft>
                <a:spcPts val="1200"/>
              </a:spcAft>
              <a:buFont typeface="Symbol" panose="05050102010706020507" pitchFamily="18" charset="2"/>
              <a:buChar char=""/>
            </a:pPr>
            <a:r>
              <a:rPr lang="es-AR" dirty="0">
                <a:solidFill>
                  <a:srgbClr val="24292F"/>
                </a:solidFill>
                <a:latin typeface="Karla" pitchFamily="2" charset="0"/>
              </a:rPr>
              <a:t>Incrementar el interés y comprensión de la comunidad en torno a la temática sismográfica. </a:t>
            </a:r>
          </a:p>
          <a:p>
            <a:pPr marL="342900" lvl="0" indent="-342900">
              <a:spcAft>
                <a:spcPts val="1200"/>
              </a:spcAft>
              <a:buFont typeface="Symbol" panose="05050102010706020507" pitchFamily="18" charset="2"/>
              <a:buChar char=""/>
            </a:pPr>
            <a:r>
              <a:rPr lang="es-AR" dirty="0">
                <a:solidFill>
                  <a:srgbClr val="24292F"/>
                </a:solidFill>
                <a:latin typeface="Karla" pitchFamily="2" charset="0"/>
              </a:rPr>
              <a:t>Desarrollar </a:t>
            </a:r>
            <a:r>
              <a:rPr lang="es-AR" dirty="0" err="1">
                <a:solidFill>
                  <a:srgbClr val="24292F"/>
                </a:solidFill>
                <a:latin typeface="Karla" pitchFamily="2" charset="0"/>
              </a:rPr>
              <a:t>chatbot</a:t>
            </a:r>
            <a:r>
              <a:rPr lang="es-AR" dirty="0">
                <a:solidFill>
                  <a:srgbClr val="24292F"/>
                </a:solidFill>
                <a:latin typeface="Karla" pitchFamily="2" charset="0"/>
              </a:rPr>
              <a:t> que una vez sucedido un sismo, informe a la sociedad si su salud o seguridad se encuentran en peligro.</a:t>
            </a:r>
          </a:p>
        </p:txBody>
      </p:sp>
      <p:pic>
        <p:nvPicPr>
          <p:cNvPr id="681" name="Google Shape;681;p42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27927"/>
          <a:stretch/>
        </p:blipFill>
        <p:spPr>
          <a:xfrm>
            <a:off x="0" y="1698500"/>
            <a:ext cx="3318601" cy="3110025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BD5CE82D-7C91-4602-9C03-43881F3496FE}"/>
              </a:ext>
            </a:extLst>
          </p:cNvPr>
          <p:cNvSpPr txBox="1"/>
          <p:nvPr/>
        </p:nvSpPr>
        <p:spPr>
          <a:xfrm>
            <a:off x="3607325" y="1520130"/>
            <a:ext cx="52524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>
                <a:latin typeface="Karla" pitchFamily="2" charset="0"/>
              </a:rPr>
              <a:t>GENERAL</a:t>
            </a:r>
          </a:p>
          <a:p>
            <a:r>
              <a:rPr lang="es-ES" sz="1600" dirty="0">
                <a:latin typeface="Karla" pitchFamily="2" charset="0"/>
              </a:rPr>
              <a:t>	Contribuir a la comunidad y a su seguridad.</a:t>
            </a:r>
            <a:endParaRPr lang="es-AR" sz="1600" dirty="0">
              <a:latin typeface="Karla" pitchFamily="2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0AE7156D-FFB1-4446-80C6-3D8DB5F249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sz="1800" dirty="0">
                <a:solidFill>
                  <a:srgbClr val="24292F"/>
                </a:solidFill>
                <a:effectLst/>
                <a:latin typeface="Karla" pitchFamily="2" charset="0"/>
                <a:ea typeface="Times New Roman" panose="02020603050405020304" pitchFamily="18" charset="0"/>
              </a:rPr>
              <a:t>Fortalecer habilidades blandas y de comunicación.</a:t>
            </a:r>
          </a:p>
          <a:p>
            <a:pPr marL="165100" indent="0">
              <a:buNone/>
            </a:pPr>
            <a:endParaRPr lang="es-AR" sz="1800" dirty="0">
              <a:effectLst/>
              <a:latin typeface="Karla" pitchFamily="2" charset="0"/>
              <a:ea typeface="Times New Roman" panose="02020603050405020304" pitchFamily="18" charset="0"/>
            </a:endParaRPr>
          </a:p>
          <a:p>
            <a:r>
              <a:rPr lang="es-AR" sz="1800" dirty="0">
                <a:solidFill>
                  <a:srgbClr val="24292F"/>
                </a:solidFill>
                <a:effectLst/>
                <a:latin typeface="Karla" pitchFamily="2" charset="0"/>
                <a:ea typeface="Times New Roman" panose="02020603050405020304" pitchFamily="18" charset="0"/>
              </a:rPr>
              <a:t>Afianzar y perfeccionar conocimientos aprendidos en la carrera de Data Science.</a:t>
            </a:r>
            <a:endParaRPr lang="es-AR" sz="1800" dirty="0">
              <a:effectLst/>
              <a:latin typeface="Karla" pitchFamily="2" charset="0"/>
              <a:ea typeface="Times New Roman" panose="02020603050405020304" pitchFamily="18" charset="0"/>
            </a:endParaRPr>
          </a:p>
          <a:p>
            <a:endParaRPr lang="es-AR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453B28A2-53B0-499E-926C-690484A9E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Karla" pitchFamily="2" charset="0"/>
                <a:cs typeface="Segoe UI" panose="020B0502040204020203" pitchFamily="34" charset="0"/>
              </a:rPr>
              <a:t>Relacionados al grupo</a:t>
            </a:r>
            <a:endParaRPr lang="es-AR" dirty="0">
              <a:latin typeface="Karla" pitchFamily="2" charset="0"/>
              <a:cs typeface="Segoe UI" panose="020B0502040204020203" pitchFamily="34" charset="0"/>
            </a:endParaRPr>
          </a:p>
        </p:txBody>
      </p:sp>
      <p:pic>
        <p:nvPicPr>
          <p:cNvPr id="2050" name="Picture 2" descr="El trabajo en grupo y sus beneficios en el alumnado con TDAH">
            <a:extLst>
              <a:ext uri="{FF2B5EF4-FFF2-40B4-BE49-F238E27FC236}">
                <a16:creationId xmlns:a16="http://schemas.microsoft.com/office/drawing/2014/main" id="{E8EDCE5A-A463-41AF-89C1-7352621BF671}"/>
              </a:ext>
            </a:extLst>
          </p:cNvPr>
          <p:cNvPicPr>
            <a:picLocks noGrp="1" noChangeAspect="1" noChangeArrowheads="1"/>
          </p:cNvPicPr>
          <p:nvPr>
            <p:ph type="pic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47" r="5547"/>
          <a:stretch>
            <a:fillRect/>
          </a:stretch>
        </p:blipFill>
        <p:spPr bwMode="auto">
          <a:xfrm>
            <a:off x="148856" y="1783560"/>
            <a:ext cx="3318600" cy="311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37443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43"/>
          <p:cNvSpPr txBox="1">
            <a:spLocks noGrp="1"/>
          </p:cNvSpPr>
          <p:nvPr>
            <p:ph type="title"/>
          </p:nvPr>
        </p:nvSpPr>
        <p:spPr>
          <a:xfrm>
            <a:off x="2425738" y="1183050"/>
            <a:ext cx="5802900" cy="85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Alcance</a:t>
            </a:r>
            <a:endParaRPr dirty="0"/>
          </a:p>
        </p:txBody>
      </p:sp>
      <p:sp>
        <p:nvSpPr>
          <p:cNvPr id="688" name="Google Shape;688;p43"/>
          <p:cNvSpPr txBox="1">
            <a:spLocks noGrp="1"/>
          </p:cNvSpPr>
          <p:nvPr>
            <p:ph type="subTitle" idx="1"/>
          </p:nvPr>
        </p:nvSpPr>
        <p:spPr>
          <a:xfrm>
            <a:off x="2425738" y="2404093"/>
            <a:ext cx="5802900" cy="24937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Ofrecer un servicio para la sociedad,enfocándose en un análisis valioso para la misma y bajando a tierra conocimientos científicos para su comprensión. Será mundial, pero enfocados en sismos ocurridos Estados Unidos, Japón y Chile.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Estará fuera del alcance la elaboración de conclusiones específicas cuantitativas secundarias.</a:t>
            </a:r>
          </a:p>
        </p:txBody>
      </p:sp>
      <p:cxnSp>
        <p:nvCxnSpPr>
          <p:cNvPr id="689" name="Google Shape;689;p43"/>
          <p:cNvCxnSpPr/>
          <p:nvPr/>
        </p:nvCxnSpPr>
        <p:spPr>
          <a:xfrm>
            <a:off x="2247338" y="1119900"/>
            <a:ext cx="0" cy="906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074" name="Picture 2" descr="Comunidad – Qué es, características y tipos">
            <a:extLst>
              <a:ext uri="{FF2B5EF4-FFF2-40B4-BE49-F238E27FC236}">
                <a16:creationId xmlns:a16="http://schemas.microsoft.com/office/drawing/2014/main" id="{2394FD37-E019-4F92-ABA8-E124E6E806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43" y="2850868"/>
            <a:ext cx="2144195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p44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73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		KPIs</a:t>
            </a:r>
            <a:endParaRPr dirty="0"/>
          </a:p>
        </p:txBody>
      </p:sp>
      <p:sp>
        <p:nvSpPr>
          <p:cNvPr id="701" name="Google Shape;701;p44"/>
          <p:cNvSpPr txBox="1">
            <a:spLocks noGrp="1"/>
          </p:cNvSpPr>
          <p:nvPr>
            <p:ph type="subTitle" idx="2"/>
          </p:nvPr>
        </p:nvSpPr>
        <p:spPr>
          <a:xfrm>
            <a:off x="3920019" y="1464388"/>
            <a:ext cx="4510706" cy="351175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1600" dirty="0"/>
              <a:t>Superar los 1.000 seguidores en seis meses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s-ES" sz="16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1600" dirty="0"/>
              <a:t>Incrementar el alcance de las publicaciones en un 20 % en el primer mes.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s-ES" sz="16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1600" dirty="0"/>
              <a:t>Aumentar las interacciones un 10 % por mes durante los primeros 6 meses.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s-ES" sz="16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1600" dirty="0"/>
              <a:t>Obtener un número de visualizaciones de perfil de al menos 4 dígitos en los primeros tres meses </a:t>
            </a:r>
            <a:endParaRPr sz="1600" dirty="0"/>
          </a:p>
        </p:txBody>
      </p:sp>
      <p:cxnSp>
        <p:nvCxnSpPr>
          <p:cNvPr id="13" name="Google Shape;689;p43">
            <a:extLst>
              <a:ext uri="{FF2B5EF4-FFF2-40B4-BE49-F238E27FC236}">
                <a16:creationId xmlns:a16="http://schemas.microsoft.com/office/drawing/2014/main" id="{EE63924A-8521-4945-9FAB-14B699D30B00}"/>
              </a:ext>
            </a:extLst>
          </p:cNvPr>
          <p:cNvCxnSpPr>
            <a:cxnSpLocks/>
          </p:cNvCxnSpPr>
          <p:nvPr/>
        </p:nvCxnSpPr>
        <p:spPr>
          <a:xfrm>
            <a:off x="1457504" y="425302"/>
            <a:ext cx="0" cy="66694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4098" name="Picture 2" descr="Aprende Twitter paso a paso! - JiMP Marketing Digital Ecommerce FCM UNC">
            <a:extLst>
              <a:ext uri="{FF2B5EF4-FFF2-40B4-BE49-F238E27FC236}">
                <a16:creationId xmlns:a16="http://schemas.microsoft.com/office/drawing/2014/main" id="{0A90B06D-9640-4394-8654-3EFDBFD75B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872" y="2330699"/>
            <a:ext cx="2962275" cy="1543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p45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73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Stack tecnológico</a:t>
            </a:r>
            <a:endParaRPr dirty="0"/>
          </a:p>
        </p:txBody>
      </p:sp>
      <p:pic>
        <p:nvPicPr>
          <p:cNvPr id="5122" name="Picture 2" descr="Programación con Python. Dictado por el Centro REDES">
            <a:extLst>
              <a:ext uri="{FF2B5EF4-FFF2-40B4-BE49-F238E27FC236}">
                <a16:creationId xmlns:a16="http://schemas.microsoft.com/office/drawing/2014/main" id="{FA6BB96D-5201-49D5-AC1A-CB4CCB9CEE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096" y="1513589"/>
            <a:ext cx="1537734" cy="1058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pandas - NumFOCUS">
            <a:extLst>
              <a:ext uri="{FF2B5EF4-FFF2-40B4-BE49-F238E27FC236}">
                <a16:creationId xmlns:a16="http://schemas.microsoft.com/office/drawing/2014/main" id="{F4CDB896-1EF2-44C6-AD33-A0B49F1E6D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8676" y="1190611"/>
            <a:ext cx="1673299" cy="1704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Qué es GitHub y por qué es útil al aprender programación | HACK A BOSS">
            <a:extLst>
              <a:ext uri="{FF2B5EF4-FFF2-40B4-BE49-F238E27FC236}">
                <a16:creationId xmlns:a16="http://schemas.microsoft.com/office/drawing/2014/main" id="{A3158887-443E-4D65-AE71-2C612C1933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74" y="1382233"/>
            <a:ext cx="1929375" cy="1189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Docker - Visual Studio Marketplace">
            <a:extLst>
              <a:ext uri="{FF2B5EF4-FFF2-40B4-BE49-F238E27FC236}">
                <a16:creationId xmlns:a16="http://schemas.microsoft.com/office/drawing/2014/main" id="{C4069FFD-0159-4DA8-9693-F69CE46FAD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1350" y="1317255"/>
            <a:ext cx="1603856" cy="1189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 descr="▷ 【 PostgreSQL 】Información, Reseñas y Precios | 2022 |">
            <a:extLst>
              <a:ext uri="{FF2B5EF4-FFF2-40B4-BE49-F238E27FC236}">
                <a16:creationId xmlns:a16="http://schemas.microsoft.com/office/drawing/2014/main" id="{8AB530FC-52D9-4ACA-AECB-CCA2317F89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096" y="3203071"/>
            <a:ext cx="1537734" cy="1177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2" name="Picture 12" descr="Qué es Cloud?">
            <a:extLst>
              <a:ext uri="{FF2B5EF4-FFF2-40B4-BE49-F238E27FC236}">
                <a16:creationId xmlns:a16="http://schemas.microsoft.com/office/drawing/2014/main" id="{8A8CE1B1-9F55-49D3-AC28-00E160977D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2177" y="3203070"/>
            <a:ext cx="1509798" cy="1177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4" name="Picture 14" descr="Logo-cuadrado-con-letra-Power-BI | Facilitador Tecnológico">
            <a:extLst>
              <a:ext uri="{FF2B5EF4-FFF2-40B4-BE49-F238E27FC236}">
                <a16:creationId xmlns:a16="http://schemas.microsoft.com/office/drawing/2014/main" id="{E23DFDFC-049A-49F3-A1A0-9EB593146D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1350" y="3203070"/>
            <a:ext cx="1603856" cy="1177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6" name="Picture 16" descr="Gestiona de forma online tu trabajo, proyectos y tareas de equipo • Asana">
            <a:extLst>
              <a:ext uri="{FF2B5EF4-FFF2-40B4-BE49-F238E27FC236}">
                <a16:creationId xmlns:a16="http://schemas.microsoft.com/office/drawing/2014/main" id="{6DA70D8F-F2D1-49A2-B2FD-8CF4610BA1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1763" y="3203069"/>
            <a:ext cx="1509798" cy="1177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Sales Pipeline Project Proposal by Slidesgo">
  <a:themeElements>
    <a:clrScheme name="Simple Light">
      <a:dk1>
        <a:srgbClr val="120803"/>
      </a:dk1>
      <a:lt1>
        <a:srgbClr val="FAFAFA"/>
      </a:lt1>
      <a:dk2>
        <a:srgbClr val="DBFFFD"/>
      </a:dk2>
      <a:lt2>
        <a:srgbClr val="7AE4E9"/>
      </a:lt2>
      <a:accent1>
        <a:srgbClr val="EDA986"/>
      </a:accent1>
      <a:accent2>
        <a:srgbClr val="FF8447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2080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</TotalTime>
  <Words>415</Words>
  <Application>Microsoft Office PowerPoint</Application>
  <PresentationFormat>Presentación en pantalla (16:9)</PresentationFormat>
  <Paragraphs>75</Paragraphs>
  <Slides>12</Slides>
  <Notes>10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9" baseType="lpstr">
      <vt:lpstr>Inconsolata</vt:lpstr>
      <vt:lpstr>Segoe UI</vt:lpstr>
      <vt:lpstr>Arial</vt:lpstr>
      <vt:lpstr>Anaheim</vt:lpstr>
      <vt:lpstr>Symbol</vt:lpstr>
      <vt:lpstr>Karla</vt:lpstr>
      <vt:lpstr>Simple Sales Pipeline Project Proposal by Slidesgo</vt:lpstr>
      <vt:lpstr>Sistema de alertas sísmicas Proyecto grupal</vt:lpstr>
      <vt:lpstr>Equipo de trabajo</vt:lpstr>
      <vt:lpstr>Tabla de contenidos</vt:lpstr>
      <vt:lpstr>Propuesta de trabajo</vt:lpstr>
      <vt:lpstr>OBJETIVOS:</vt:lpstr>
      <vt:lpstr>Relacionados al grupo</vt:lpstr>
      <vt:lpstr>Alcance</vt:lpstr>
      <vt:lpstr>   KPIs</vt:lpstr>
      <vt:lpstr>Stack tecnológico</vt:lpstr>
      <vt:lpstr> Metodología</vt:lpstr>
      <vt:lpstr>Diagrama de Gantt</vt:lpstr>
      <vt:lpstr>¡Gracias!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Integrantes</dc:title>
  <dc:creator>Usuario</dc:creator>
  <cp:lastModifiedBy>Abasto Moriena</cp:lastModifiedBy>
  <cp:revision>19</cp:revision>
  <dcterms:modified xsi:type="dcterms:W3CDTF">2022-11-17T17:23:02Z</dcterms:modified>
</cp:coreProperties>
</file>