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5" r:id="rId9"/>
    <p:sldId id="261" r:id="rId10"/>
    <p:sldId id="262" r:id="rId11"/>
    <p:sldId id="263" r:id="rId12"/>
    <p:sldId id="264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Megapixel" panose="020B0604020202020204" charset="0"/>
      <p:regular r:id="rId15"/>
    </p:embeddedFont>
    <p:embeddedFont>
      <p:font typeface="Press Start 2P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2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CF31DA-1A33-4685-6E30-5C98BDBD9EA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7430750" y="1007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3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18.svg"/><Relationship Id="rId5" Type="http://schemas.openxmlformats.org/officeDocument/2006/relationships/image" Target="../media/image28.svg"/><Relationship Id="rId10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5" Type="http://schemas.openxmlformats.org/officeDocument/2006/relationships/image" Target="../media/image2.sv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669" y="2302339"/>
            <a:ext cx="1752002" cy="6645526"/>
          </a:xfrm>
          <a:custGeom>
            <a:avLst/>
            <a:gdLst/>
            <a:ahLst/>
            <a:cxnLst/>
            <a:rect l="l" t="t" r="r" b="b"/>
            <a:pathLst>
              <a:path w="1752002" h="6645526">
                <a:moveTo>
                  <a:pt x="0" y="0"/>
                </a:moveTo>
                <a:lnTo>
                  <a:pt x="1752003" y="0"/>
                </a:lnTo>
                <a:lnTo>
                  <a:pt x="1752003" y="6645526"/>
                </a:lnTo>
                <a:lnTo>
                  <a:pt x="0" y="6645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-18288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679334" y="4775662"/>
            <a:ext cx="2573620" cy="4114800"/>
          </a:xfrm>
          <a:custGeom>
            <a:avLst/>
            <a:gdLst/>
            <a:ahLst/>
            <a:cxnLst/>
            <a:rect l="l" t="t" r="r" b="b"/>
            <a:pathLst>
              <a:path w="2573620" h="4114800">
                <a:moveTo>
                  <a:pt x="0" y="0"/>
                </a:moveTo>
                <a:lnTo>
                  <a:pt x="2573620" y="0"/>
                </a:lnTo>
                <a:lnTo>
                  <a:pt x="25736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54864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28016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6312051" y="6090842"/>
            <a:ext cx="5663898" cy="1225462"/>
          </a:xfrm>
          <a:custGeom>
            <a:avLst/>
            <a:gdLst/>
            <a:ahLst/>
            <a:cxnLst/>
            <a:rect l="l" t="t" r="r" b="b"/>
            <a:pathLst>
              <a:path w="5663898" h="1225462">
                <a:moveTo>
                  <a:pt x="0" y="0"/>
                </a:moveTo>
                <a:lnTo>
                  <a:pt x="5663898" y="0"/>
                </a:lnTo>
                <a:lnTo>
                  <a:pt x="5663898" y="1225462"/>
                </a:lnTo>
                <a:lnTo>
                  <a:pt x="0" y="1225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12801600" y="481763"/>
            <a:ext cx="2818643" cy="2157543"/>
          </a:xfrm>
          <a:custGeom>
            <a:avLst/>
            <a:gdLst/>
            <a:ahLst/>
            <a:cxnLst/>
            <a:rect l="l" t="t" r="r" b="b"/>
            <a:pathLst>
              <a:path w="2818643" h="2157543">
                <a:moveTo>
                  <a:pt x="0" y="0"/>
                </a:moveTo>
                <a:lnTo>
                  <a:pt x="2818643" y="0"/>
                </a:lnTo>
                <a:lnTo>
                  <a:pt x="2818643" y="2157543"/>
                </a:lnTo>
                <a:lnTo>
                  <a:pt x="0" y="21575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5298555" y="2639306"/>
            <a:ext cx="2321290" cy="2948521"/>
          </a:xfrm>
          <a:custGeom>
            <a:avLst/>
            <a:gdLst/>
            <a:ahLst/>
            <a:cxnLst/>
            <a:rect l="l" t="t" r="r" b="b"/>
            <a:pathLst>
              <a:path w="2321290" h="2948521">
                <a:moveTo>
                  <a:pt x="0" y="0"/>
                </a:moveTo>
                <a:lnTo>
                  <a:pt x="2321290" y="0"/>
                </a:lnTo>
                <a:lnTo>
                  <a:pt x="2321290" y="2948521"/>
                </a:lnTo>
                <a:lnTo>
                  <a:pt x="0" y="29485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13014739" y="5897192"/>
            <a:ext cx="2951971" cy="2721180"/>
          </a:xfrm>
          <a:custGeom>
            <a:avLst/>
            <a:gdLst/>
            <a:ahLst/>
            <a:cxnLst/>
            <a:rect l="l" t="t" r="r" b="b"/>
            <a:pathLst>
              <a:path w="2951971" h="2721180">
                <a:moveTo>
                  <a:pt x="0" y="0"/>
                </a:moveTo>
                <a:lnTo>
                  <a:pt x="2951971" y="0"/>
                </a:lnTo>
                <a:lnTo>
                  <a:pt x="2951971" y="2721180"/>
                </a:lnTo>
                <a:lnTo>
                  <a:pt x="0" y="27211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4924635" y="1823105"/>
            <a:ext cx="8438729" cy="3801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4"/>
              </a:lnSpc>
            </a:pPr>
            <a:r>
              <a:rPr lang="en-US" sz="12478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QUIZ GAME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92110" y="5861786"/>
            <a:ext cx="4903781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1"/>
              </a:lnSpc>
            </a:pPr>
            <a:r>
              <a:rPr lang="en-US" sz="7251">
                <a:solidFill>
                  <a:srgbClr val="FFFFFF"/>
                </a:solidFill>
                <a:latin typeface="Megapixel"/>
                <a:ea typeface="Megapixel"/>
                <a:cs typeface="Megapixel"/>
                <a:sym typeface="Megapixel"/>
              </a:rPr>
              <a:t>INICIAR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B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288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54864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28016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4983010" y="1766648"/>
            <a:ext cx="8321979" cy="8321979"/>
          </a:xfrm>
          <a:custGeom>
            <a:avLst/>
            <a:gdLst/>
            <a:ahLst/>
            <a:cxnLst/>
            <a:rect l="l" t="t" r="r" b="b"/>
            <a:pathLst>
              <a:path w="8321979" h="8321979">
                <a:moveTo>
                  <a:pt x="0" y="0"/>
                </a:moveTo>
                <a:lnTo>
                  <a:pt x="8321980" y="0"/>
                </a:lnTo>
                <a:lnTo>
                  <a:pt x="8321980" y="8321979"/>
                </a:lnTo>
                <a:lnTo>
                  <a:pt x="0" y="83219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5084900" y="500062"/>
            <a:ext cx="8118199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B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288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54864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28016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5084900" y="500062"/>
            <a:ext cx="8118199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INTERFACE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8A5DA1C-2703-D054-B37B-001BA20A3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488" y="2851636"/>
            <a:ext cx="8311021" cy="45837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B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288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54864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28016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5486400" y="3931168"/>
            <a:ext cx="7315200" cy="3897007"/>
          </a:xfrm>
          <a:custGeom>
            <a:avLst/>
            <a:gdLst/>
            <a:ahLst/>
            <a:cxnLst/>
            <a:rect l="l" t="t" r="r" b="b"/>
            <a:pathLst>
              <a:path w="7315200" h="3897007">
                <a:moveTo>
                  <a:pt x="0" y="0"/>
                </a:moveTo>
                <a:lnTo>
                  <a:pt x="7315200" y="0"/>
                </a:lnTo>
                <a:lnTo>
                  <a:pt x="7315200" y="3897007"/>
                </a:lnTo>
                <a:lnTo>
                  <a:pt x="0" y="38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6164592" y="4665320"/>
            <a:ext cx="5958817" cy="102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"/>
              </a:lnSpc>
            </a:pPr>
            <a:r>
              <a:rPr lang="en-US" sz="6487">
                <a:solidFill>
                  <a:srgbClr val="FFFFFF"/>
                </a:solidFill>
                <a:latin typeface="Megapixel"/>
                <a:ea typeface="Megapixel"/>
                <a:cs typeface="Megapixel"/>
                <a:sym typeface="Megapixel"/>
              </a:rPr>
              <a:t>agradeçemos a atenção!!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58781" y="1839372"/>
            <a:ext cx="9170437" cy="91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5712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FIM!</a:t>
            </a:r>
          </a:p>
        </p:txBody>
      </p:sp>
      <p:sp>
        <p:nvSpPr>
          <p:cNvPr id="8" name="Freeform 8"/>
          <p:cNvSpPr/>
          <p:nvPr/>
        </p:nvSpPr>
        <p:spPr>
          <a:xfrm>
            <a:off x="13181631" y="7204558"/>
            <a:ext cx="4683067" cy="1685904"/>
          </a:xfrm>
          <a:custGeom>
            <a:avLst/>
            <a:gdLst/>
            <a:ahLst/>
            <a:cxnLst/>
            <a:rect l="l" t="t" r="r" b="b"/>
            <a:pathLst>
              <a:path w="4683067" h="1685904">
                <a:moveTo>
                  <a:pt x="0" y="0"/>
                </a:moveTo>
                <a:lnTo>
                  <a:pt x="4683068" y="0"/>
                </a:lnTo>
                <a:lnTo>
                  <a:pt x="4683068" y="1685904"/>
                </a:lnTo>
                <a:lnTo>
                  <a:pt x="0" y="16859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0" y="1674067"/>
            <a:ext cx="1338313" cy="7216395"/>
          </a:xfrm>
          <a:custGeom>
            <a:avLst/>
            <a:gdLst/>
            <a:ahLst/>
            <a:cxnLst/>
            <a:rect l="l" t="t" r="r" b="b"/>
            <a:pathLst>
              <a:path w="1338313" h="7216395">
                <a:moveTo>
                  <a:pt x="0" y="0"/>
                </a:moveTo>
                <a:lnTo>
                  <a:pt x="1338313" y="0"/>
                </a:lnTo>
                <a:lnTo>
                  <a:pt x="1338313" y="7216395"/>
                </a:lnTo>
                <a:lnTo>
                  <a:pt x="0" y="72163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-1828800" y="4751416"/>
            <a:ext cx="5453349" cy="4114800"/>
          </a:xfrm>
          <a:custGeom>
            <a:avLst/>
            <a:gdLst/>
            <a:ahLst/>
            <a:cxnLst/>
            <a:rect l="l" t="t" r="r" b="b"/>
            <a:pathLst>
              <a:path w="5453349" h="4114800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6815" y="4833065"/>
            <a:ext cx="2573620" cy="4114800"/>
          </a:xfrm>
          <a:custGeom>
            <a:avLst/>
            <a:gdLst/>
            <a:ahLst/>
            <a:cxnLst/>
            <a:rect l="l" t="t" r="r" b="b"/>
            <a:pathLst>
              <a:path w="2573620" h="4114800">
                <a:moveTo>
                  <a:pt x="0" y="0"/>
                </a:moveTo>
                <a:lnTo>
                  <a:pt x="2573620" y="0"/>
                </a:lnTo>
                <a:lnTo>
                  <a:pt x="25736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6535998" y="2302339"/>
            <a:ext cx="1752002" cy="6645526"/>
          </a:xfrm>
          <a:custGeom>
            <a:avLst/>
            <a:gdLst/>
            <a:ahLst/>
            <a:cxnLst/>
            <a:rect l="l" t="t" r="r" b="b"/>
            <a:pathLst>
              <a:path w="1752002" h="6645526">
                <a:moveTo>
                  <a:pt x="0" y="0"/>
                </a:moveTo>
                <a:lnTo>
                  <a:pt x="1752002" y="0"/>
                </a:lnTo>
                <a:lnTo>
                  <a:pt x="1752002" y="6645526"/>
                </a:lnTo>
                <a:lnTo>
                  <a:pt x="0" y="66455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-18288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54864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28016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0" y="1674067"/>
            <a:ext cx="1338313" cy="7216395"/>
          </a:xfrm>
          <a:custGeom>
            <a:avLst/>
            <a:gdLst/>
            <a:ahLst/>
            <a:cxnLst/>
            <a:rect l="l" t="t" r="r" b="b"/>
            <a:pathLst>
              <a:path w="1338313" h="7216395">
                <a:moveTo>
                  <a:pt x="0" y="0"/>
                </a:moveTo>
                <a:lnTo>
                  <a:pt x="1338313" y="0"/>
                </a:lnTo>
                <a:lnTo>
                  <a:pt x="1338313" y="7216395"/>
                </a:lnTo>
                <a:lnTo>
                  <a:pt x="0" y="72163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-897875" y="4775662"/>
            <a:ext cx="5453349" cy="4114800"/>
          </a:xfrm>
          <a:custGeom>
            <a:avLst/>
            <a:gdLst/>
            <a:ahLst/>
            <a:cxnLst/>
            <a:rect l="l" t="t" r="r" b="b"/>
            <a:pathLst>
              <a:path w="5453349" h="4114800">
                <a:moveTo>
                  <a:pt x="0" y="0"/>
                </a:moveTo>
                <a:lnTo>
                  <a:pt x="5453350" y="0"/>
                </a:lnTo>
                <a:lnTo>
                  <a:pt x="54533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5127647" y="3848100"/>
            <a:ext cx="8170699" cy="4318865"/>
          </a:xfrm>
          <a:custGeom>
            <a:avLst/>
            <a:gdLst/>
            <a:ahLst/>
            <a:cxnLst/>
            <a:rect l="l" t="t" r="r" b="b"/>
            <a:pathLst>
              <a:path w="7774402" h="4141636">
                <a:moveTo>
                  <a:pt x="0" y="0"/>
                </a:moveTo>
                <a:lnTo>
                  <a:pt x="7774402" y="0"/>
                </a:lnTo>
                <a:lnTo>
                  <a:pt x="7774402" y="4141636"/>
                </a:lnTo>
                <a:lnTo>
                  <a:pt x="0" y="41416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5127647" y="1990368"/>
            <a:ext cx="8032705" cy="157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32"/>
              </a:lnSpc>
            </a:pPr>
            <a:r>
              <a:rPr lang="en-US" sz="10276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EQUIPE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68002" y="4052165"/>
            <a:ext cx="7392351" cy="48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18205" lvl="1" indent="-559103" algn="l">
              <a:lnSpc>
                <a:spcPts val="6215"/>
              </a:lnSpc>
              <a:buFont typeface="Arial"/>
              <a:buChar char="•"/>
            </a:pPr>
            <a:r>
              <a:rPr lang="en-US" sz="5179" spc="20" dirty="0">
                <a:solidFill>
                  <a:srgbClr val="FFFFFF"/>
                </a:solidFill>
                <a:latin typeface="Megapixel"/>
                <a:ea typeface="Megapixel"/>
                <a:cs typeface="Megapixel"/>
                <a:sym typeface="Megapixel"/>
              </a:rPr>
              <a:t>LAURA VAZ</a:t>
            </a:r>
          </a:p>
          <a:p>
            <a:pPr marL="1118205" lvl="1" indent="-559103" algn="l">
              <a:lnSpc>
                <a:spcPts val="6215"/>
              </a:lnSpc>
              <a:buFont typeface="Arial"/>
              <a:buChar char="•"/>
            </a:pPr>
            <a:r>
              <a:rPr lang="en-US" sz="5179" spc="20" dirty="0">
                <a:solidFill>
                  <a:srgbClr val="FFFFFF"/>
                </a:solidFill>
                <a:latin typeface="Megapixel"/>
                <a:ea typeface="Megapixel"/>
                <a:cs typeface="Megapixel"/>
                <a:sym typeface="Megapixel"/>
              </a:rPr>
              <a:t>ARTHUR AIUB</a:t>
            </a:r>
          </a:p>
          <a:p>
            <a:pPr marL="1118205" lvl="1" indent="-559103" algn="l">
              <a:lnSpc>
                <a:spcPts val="6215"/>
              </a:lnSpc>
              <a:buFont typeface="Arial"/>
              <a:buChar char="•"/>
            </a:pPr>
            <a:r>
              <a:rPr lang="en-US" sz="5179" spc="20" dirty="0">
                <a:solidFill>
                  <a:srgbClr val="FFFFFF"/>
                </a:solidFill>
                <a:latin typeface="Megapixel"/>
                <a:ea typeface="Megapixel"/>
                <a:cs typeface="Megapixel"/>
                <a:sym typeface="Megapixel"/>
              </a:rPr>
              <a:t>CAROLINA MILDEMBERG</a:t>
            </a:r>
          </a:p>
          <a:p>
            <a:pPr marL="1118205" lvl="1" indent="-559103" algn="l">
              <a:lnSpc>
                <a:spcPts val="6215"/>
              </a:lnSpc>
              <a:buFont typeface="Arial"/>
              <a:buChar char="•"/>
            </a:pPr>
            <a:r>
              <a:rPr lang="en-US" sz="5179" spc="20" dirty="0">
                <a:solidFill>
                  <a:srgbClr val="FFFFFF"/>
                </a:solidFill>
                <a:latin typeface="Megapixel"/>
                <a:ea typeface="Megapixel"/>
                <a:cs typeface="Megapixel"/>
                <a:sym typeface="Megapixel"/>
              </a:rPr>
              <a:t>MATHEUS AZEVEDO FERNANDES</a:t>
            </a:r>
          </a:p>
          <a:p>
            <a:pPr marL="1118205" lvl="1" indent="-559103" algn="l">
              <a:lnSpc>
                <a:spcPts val="6215"/>
              </a:lnSpc>
              <a:buFont typeface="Arial"/>
              <a:buChar char="•"/>
            </a:pPr>
            <a:r>
              <a:rPr lang="en-US" sz="5179" spc="20" dirty="0">
                <a:solidFill>
                  <a:srgbClr val="FFFFFF"/>
                </a:solidFill>
                <a:latin typeface="Megapixel"/>
                <a:ea typeface="Megapixel"/>
                <a:cs typeface="Megapixel"/>
                <a:sym typeface="Megapixel"/>
              </a:rPr>
              <a:t>LEONARDO VAZ </a:t>
            </a:r>
          </a:p>
          <a:p>
            <a:pPr algn="l">
              <a:lnSpc>
                <a:spcPts val="6215"/>
              </a:lnSpc>
            </a:pPr>
            <a:endParaRPr lang="en-US" sz="5179" spc="20" dirty="0">
              <a:solidFill>
                <a:srgbClr val="FFFFFF"/>
              </a:solidFill>
              <a:latin typeface="Megapixel"/>
              <a:ea typeface="Megapixel"/>
              <a:cs typeface="Megapixel"/>
              <a:sym typeface="Megapix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142875"/>
            <a:ext cx="18288000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3"/>
              </a:lnSpc>
            </a:pPr>
            <a:r>
              <a:rPr lang="en-US" sz="577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Disponibilidade</a:t>
            </a:r>
            <a:endParaRPr lang="en-US" sz="5777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23734" y="2019300"/>
            <a:ext cx="18288000" cy="382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3373" lvl="1" algn="ctr">
              <a:lnSpc>
                <a:spcPts val="3156"/>
              </a:lnSpc>
            </a:pP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https://github.com/Martvlz/QUIZ-GAME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2F4390-052D-2C9A-9D8A-76F06AFE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05100"/>
            <a:ext cx="13708388" cy="695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142875"/>
            <a:ext cx="18288000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3"/>
              </a:lnSpc>
            </a:pPr>
            <a:r>
              <a:rPr lang="en-US" sz="577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Como </a:t>
            </a:r>
            <a:r>
              <a:rPr lang="en-US" sz="577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rodar</a:t>
            </a:r>
            <a:endParaRPr lang="en-US" sz="5777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C9B943-2086-247B-7599-64B399251B7E}"/>
              </a:ext>
            </a:extLst>
          </p:cNvPr>
          <p:cNvSpPr txBox="1"/>
          <p:nvPr/>
        </p:nvSpPr>
        <p:spPr>
          <a:xfrm>
            <a:off x="-27482" y="1562100"/>
            <a:ext cx="18135600" cy="415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6273" lvl="1" indent="-342900">
              <a:lnSpc>
                <a:spcPts val="3156"/>
              </a:lnSpc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Acesse o repositório hospedado no GitHub)</a:t>
            </a:r>
          </a:p>
          <a:p>
            <a:pPr marL="586273" lvl="1" indent="-342900">
              <a:lnSpc>
                <a:spcPts val="3156"/>
              </a:lnSpc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Baixe o arquivo ZIP do projeto ou clone o repositório usando o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Git:bashCopiar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códigogit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clone &lt;URL do repositório&gt;Instalar dependências:</a:t>
            </a:r>
          </a:p>
          <a:p>
            <a:pPr marL="586273" lvl="1" indent="-342900">
              <a:lnSpc>
                <a:spcPts val="3156"/>
              </a:lnSpc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jogo usa algumas bibliotecas Python que precisam ser instaladas. </a:t>
            </a:r>
          </a:p>
          <a:p>
            <a:pPr marL="586273" lvl="1" indent="-342900">
              <a:lnSpc>
                <a:spcPts val="3156"/>
              </a:lnSpc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Execute o seguinte comando para instalar as dependências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necessárias:bashCopiar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códigopip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install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pygame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pillow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tk</a:t>
            </a:r>
            <a:endParaRPr lang="pt-BR" sz="1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86273" lvl="1" indent="-342900">
              <a:lnSpc>
                <a:spcPts val="3156"/>
              </a:lnSpc>
              <a:buFont typeface="+mj-lt"/>
              <a:buAutoNum type="arabicPeriod"/>
            </a:pP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Pré-requisitos:Certifique-se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ter o Python 3.x instalado em seu sistema.</a:t>
            </a:r>
          </a:p>
          <a:p>
            <a:pPr marL="586273" lvl="1" indent="-342900">
              <a:lnSpc>
                <a:spcPts val="3156"/>
              </a:lnSpc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jogo depende de bibliotecas como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pygame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tkinter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(geralmente já vem com o Python) e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Pillow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(para manipulação de imagens).Configurar o diretório do jogo: Navegue até o diretório onde o código foi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baixado:bashCopiar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códigocd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/caminho/para/o/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diretorio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/do/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projetoRodar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jogo: </a:t>
            </a:r>
          </a:p>
          <a:p>
            <a:pPr marL="586273" lvl="1" indent="-342900">
              <a:lnSpc>
                <a:spcPts val="3156"/>
              </a:lnSpc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Após a instalação das dependências, execute o jogo com o seguinte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comando:bashCopiar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pt-BR" sz="1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códigopython</a:t>
            </a: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jogo.py(Substitua jogo.py pelo nome do arquivo principal do jogo, se for diferente).Jogar:</a:t>
            </a:r>
          </a:p>
          <a:p>
            <a:pPr marL="586273" lvl="1" indent="-342900">
              <a:lnSpc>
                <a:spcPts val="3156"/>
              </a:lnSpc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jogo será iniciado com uma interface gráfica. Siga as instruções na tela para jogar, responder perguntas, e gerenciar o tempo.</a:t>
            </a:r>
            <a:endParaRPr lang="en-US" sz="1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72BC297-8E66-90F9-F147-3001B4B4F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710" y="5905500"/>
            <a:ext cx="387721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49489" y="-218216"/>
            <a:ext cx="8089440" cy="10505216"/>
          </a:xfrm>
          <a:custGeom>
            <a:avLst/>
            <a:gdLst/>
            <a:ahLst/>
            <a:cxnLst/>
            <a:rect l="l" t="t" r="r" b="b"/>
            <a:pathLst>
              <a:path w="8089440" h="10505216">
                <a:moveTo>
                  <a:pt x="0" y="0"/>
                </a:moveTo>
                <a:lnTo>
                  <a:pt x="8089440" y="0"/>
                </a:lnTo>
                <a:lnTo>
                  <a:pt x="8089440" y="10505216"/>
                </a:lnTo>
                <a:lnTo>
                  <a:pt x="0" y="10505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34" r="-673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0" y="142875"/>
            <a:ext cx="11864437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3"/>
              </a:lnSpc>
            </a:pPr>
            <a:r>
              <a:rPr lang="en-US" sz="577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PRINCIPAIS FUNÇÕES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348663"/>
            <a:ext cx="10194438" cy="7358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Classe</a:t>
            </a: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AnimatedGIF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Gerencia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animação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um GIF,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exibindo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loop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interface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gráfica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Controle</a:t>
            </a: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Inicializa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carrega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perguntas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respostas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controla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pontuação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com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jogador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Interação</a:t>
            </a: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do </a:t>
            </a: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Jogador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Verifica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respostas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exibe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resultados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permite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pular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perguntas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acessar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ajuda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regras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ranking.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Fluxo</a:t>
            </a: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Exibe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perguntas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opções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resposta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controla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tempo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pergunta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avança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próxima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até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Tela de Game Over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Exibe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pontuação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final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oferece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opções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reiniciar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ranking.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Sons e </a:t>
            </a: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Animações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Toca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músicas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fundo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efeitos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sonoros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eventos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além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exibir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GIFs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animados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durante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tela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Game Over.</a:t>
            </a:r>
          </a:p>
        </p:txBody>
      </p:sp>
    </p:spTree>
    <p:extLst>
      <p:ext uri="{BB962C8B-B14F-4D97-AF65-F5344CB8AC3E}">
        <p14:creationId xmlns:p14="http://schemas.microsoft.com/office/powerpoint/2010/main" val="390002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42875"/>
            <a:ext cx="11864437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3"/>
              </a:lnSpc>
            </a:pPr>
            <a:r>
              <a:rPr lang="en-US" sz="577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BIBLIOTECAS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526" y="1126345"/>
            <a:ext cx="10194438" cy="900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3373" lvl="1" algn="ctr">
              <a:lnSpc>
                <a:spcPts val="3156"/>
              </a:lnSpc>
            </a:pP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tkinter</a:t>
            </a: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Usada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criação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da interface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gráfica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usuário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(GUI) do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É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biblioteca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principal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manipulação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janelas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botões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rótulos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outros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componentes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da interface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gráfica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243373" lvl="1" algn="ctr">
              <a:lnSpc>
                <a:spcPts val="3156"/>
              </a:lnSpc>
            </a:pP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pygame</a:t>
            </a: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Usada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controle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música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fundo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Também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é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usada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carregar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tocar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sons (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fundo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"game over").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243373" lvl="1" algn="ctr">
              <a:lnSpc>
                <a:spcPts val="3156"/>
              </a:lnSpc>
            </a:pP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PIL (Pillow):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Usada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manipulação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imagens,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especialmente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exibir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GIFs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animados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método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Image.open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()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carrega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GIF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ImageTk.PhotoImage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()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converte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as imagens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um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formato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utilizável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pelo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tkinter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243373" lvl="1" algn="ctr">
              <a:lnSpc>
                <a:spcPts val="3156"/>
              </a:lnSpc>
            </a:pPr>
            <a:r>
              <a:rPr lang="en-US" sz="2254" b="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os</a:t>
            </a:r>
            <a:r>
              <a:rPr lang="en-US" sz="2254" b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Utilizada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lidar com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operações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no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sistema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arquivos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verificar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manipular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arquivos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embora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no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código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fornecido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essa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biblioteca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esteja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sendo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explicitamente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usada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ela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pode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ser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útil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carregar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verificar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caminho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dos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arquivos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GIFs).</a:t>
            </a:r>
          </a:p>
          <a:p>
            <a:pPr marL="486746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449489" y="-218216"/>
            <a:ext cx="8089440" cy="10505216"/>
          </a:xfrm>
          <a:custGeom>
            <a:avLst/>
            <a:gdLst/>
            <a:ahLst/>
            <a:cxnLst/>
            <a:rect l="l" t="t" r="r" b="b"/>
            <a:pathLst>
              <a:path w="8089440" h="10505216">
                <a:moveTo>
                  <a:pt x="0" y="0"/>
                </a:moveTo>
                <a:lnTo>
                  <a:pt x="8089440" y="0"/>
                </a:lnTo>
                <a:lnTo>
                  <a:pt x="8089440" y="10505216"/>
                </a:lnTo>
                <a:lnTo>
                  <a:pt x="0" y="10505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34" r="-6734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42875"/>
            <a:ext cx="11864437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3"/>
              </a:lnSpc>
            </a:pPr>
            <a:r>
              <a:rPr lang="en-US" sz="577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PYGAME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756" y="1028700"/>
            <a:ext cx="10287000" cy="9410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156"/>
              </a:lnSpc>
              <a:buFont typeface="Arial" panose="020B0604020202020204" pitchFamily="34" charset="0"/>
              <a:buChar char="•"/>
            </a:pP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Tkinter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a interface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gráfica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Pygame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sons.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Aqui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estão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principais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pontos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ctr">
              <a:lnSpc>
                <a:spcPts val="3156"/>
              </a:lnSpc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Tela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Inicial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jogador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insere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seu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nome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pode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iniciar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ranking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sair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Jogo: É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dividido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5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com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perguntas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múltipla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escolha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um timer de 30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segundos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pergunta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Respostas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corretas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aumentam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pontuação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enquanto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respostas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incorretas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diminuem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pontuação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após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3.</a:t>
            </a: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Animações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GIFs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animados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usados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fundo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tela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Game Over e Ranking, com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transições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contínuas</a:t>
            </a: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Timer: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tempo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pergunta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e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jogador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perde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pontos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 o tempo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acabar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resposta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Game Over e Ranking: Ao final do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jogador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vê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pontuação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pode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acessar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 ranking,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onde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exibidos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três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primeiros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jogadores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Ajuda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Botões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jogo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oferece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ajudas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opções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pular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perguntas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Há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botões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para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iniciar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sair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ranking.</a:t>
            </a:r>
          </a:p>
          <a:p>
            <a:pPr marL="486747" lvl="1" indent="-243373" algn="ctr">
              <a:lnSpc>
                <a:spcPts val="3156"/>
              </a:lnSpc>
              <a:buFont typeface="Arial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449489" y="-218216"/>
            <a:ext cx="8089440" cy="10505216"/>
          </a:xfrm>
          <a:custGeom>
            <a:avLst/>
            <a:gdLst/>
            <a:ahLst/>
            <a:cxnLst/>
            <a:rect l="l" t="t" r="r" b="b"/>
            <a:pathLst>
              <a:path w="8089440" h="10505216">
                <a:moveTo>
                  <a:pt x="0" y="0"/>
                </a:moveTo>
                <a:lnTo>
                  <a:pt x="8089440" y="0"/>
                </a:lnTo>
                <a:lnTo>
                  <a:pt x="8089440" y="10505216"/>
                </a:lnTo>
                <a:lnTo>
                  <a:pt x="0" y="10505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34" r="-6734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42875"/>
            <a:ext cx="11864437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3"/>
              </a:lnSpc>
            </a:pPr>
            <a:r>
              <a:rPr lang="en-US" sz="577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Pontos</a:t>
            </a:r>
            <a:r>
              <a:rPr lang="en-US" sz="577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577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duros</a:t>
            </a:r>
            <a:endParaRPr lang="en-US" sz="5777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algn="ctr">
              <a:lnSpc>
                <a:spcPts val="6933"/>
              </a:lnSpc>
            </a:pPr>
            <a:endParaRPr lang="en-US" sz="5777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3A29DF-C965-18FF-E0F7-6BFD107C28AB}"/>
              </a:ext>
            </a:extLst>
          </p:cNvPr>
          <p:cNvSpPr txBox="1"/>
          <p:nvPr/>
        </p:nvSpPr>
        <p:spPr>
          <a:xfrm>
            <a:off x="571500" y="2400300"/>
            <a:ext cx="16649700" cy="3347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156"/>
              </a:lnSpc>
              <a:buFont typeface="Arial" panose="020B0604020202020204" pitchFamily="34" charset="0"/>
              <a:buChar char="•"/>
            </a:pP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Temporização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ainda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bug) – o tempo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começa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diferente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após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algumas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perguntas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;</a:t>
            </a:r>
          </a:p>
          <a:p>
            <a:pPr marL="342900" indent="-342900">
              <a:lnSpc>
                <a:spcPts val="3156"/>
              </a:lnSpc>
              <a:buFont typeface="Arial" panose="020B0604020202020204" pitchFamily="34" charset="0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342900" indent="-342900">
              <a:lnSpc>
                <a:spcPts val="3156"/>
              </a:lnSpc>
              <a:buFont typeface="Arial" panose="020B0604020202020204" pitchFamily="34" charset="0"/>
              <a:buChar char="•"/>
            </a:pP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Pontuação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(functional) –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codificação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adotada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entrou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diversos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erros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durante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codificação</a:t>
            </a: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342900" indent="-342900">
              <a:lnSpc>
                <a:spcPts val="3156"/>
              </a:lnSpc>
              <a:buFont typeface="Arial" panose="020B0604020202020204" pitchFamily="34" charset="0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342900" indent="-342900">
              <a:lnSpc>
                <a:spcPts val="3156"/>
              </a:lnSpc>
              <a:buFont typeface="Arial" panose="020B0604020202020204" pitchFamily="34" charset="0"/>
              <a:buChar char="•"/>
            </a:pP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Frames (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tamanho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distribuição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tela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ainda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bug) –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Não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conseguimos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ajustar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o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tamanho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dos gifs 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sobreposições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;</a:t>
            </a:r>
          </a:p>
          <a:p>
            <a:pPr marL="342900" indent="-342900">
              <a:lnSpc>
                <a:spcPts val="3156"/>
              </a:lnSpc>
              <a:buFont typeface="Arial" panose="020B0604020202020204" pitchFamily="34" charset="0"/>
              <a:buChar char="•"/>
            </a:pPr>
            <a:endParaRPr lang="en-US" sz="225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342900" indent="-342900">
              <a:lnSpc>
                <a:spcPts val="3156"/>
              </a:lnSpc>
              <a:buFont typeface="Arial" panose="020B0604020202020204" pitchFamily="34" charset="0"/>
              <a:buChar char="•"/>
            </a:pP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Frame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Game_over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ainda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bug) – Se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esconde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54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atrás</a:t>
            </a:r>
            <a:r>
              <a:rPr lang="en-US" sz="225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da frame principal </a:t>
            </a:r>
          </a:p>
        </p:txBody>
      </p:sp>
    </p:spTree>
    <p:extLst>
      <p:ext uri="{BB962C8B-B14F-4D97-AF65-F5344CB8AC3E}">
        <p14:creationId xmlns:p14="http://schemas.microsoft.com/office/powerpoint/2010/main" val="136505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B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288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54864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28016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3309073" y="1935467"/>
            <a:ext cx="11669853" cy="7322833"/>
          </a:xfrm>
          <a:custGeom>
            <a:avLst/>
            <a:gdLst/>
            <a:ahLst/>
            <a:cxnLst/>
            <a:rect l="l" t="t" r="r" b="b"/>
            <a:pathLst>
              <a:path w="11669853" h="7322833">
                <a:moveTo>
                  <a:pt x="0" y="0"/>
                </a:moveTo>
                <a:lnTo>
                  <a:pt x="11669854" y="0"/>
                </a:lnTo>
                <a:lnTo>
                  <a:pt x="11669854" y="7322833"/>
                </a:lnTo>
                <a:lnTo>
                  <a:pt x="0" y="7322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5084900" y="500062"/>
            <a:ext cx="8118199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793</Words>
  <Application>Microsoft Office PowerPoint</Application>
  <PresentationFormat>Personalizar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Press Start 2P</vt:lpstr>
      <vt:lpstr>Megapixel</vt:lpstr>
      <vt:lpstr>Calibri</vt:lpstr>
      <vt:lpstr>Canva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Blue Retro Pixel Game Quiz Time Presentation</dc:title>
  <dc:creator>VAZ Laura</dc:creator>
  <cp:lastModifiedBy>VAZ Laura (HORSE)</cp:lastModifiedBy>
  <cp:revision>3</cp:revision>
  <dcterms:created xsi:type="dcterms:W3CDTF">2006-08-16T00:00:00Z</dcterms:created>
  <dcterms:modified xsi:type="dcterms:W3CDTF">2024-11-18T22:39:59Z</dcterms:modified>
  <dc:identifier>DAGW3kVsbZY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Confidential C</vt:lpwstr>
  </property>
</Properties>
</file>