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41" autoAdjust="0"/>
  </p:normalViewPr>
  <p:slideViewPr>
    <p:cSldViewPr snapToGrid="0">
      <p:cViewPr varScale="1">
        <p:scale>
          <a:sx n="91" d="100"/>
          <a:sy n="91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97D2-F42B-4B54-B758-FE914999FB58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3C1C9-77B4-4ED0-B432-739B6C421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31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3C1C9-77B4-4ED0-B432-739B6C421C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91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4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46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6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54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61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85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6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43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22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5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73EF-2FD1-49F2-BE8C-856DA6FED2AE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99DA-550D-42BC-B05F-AD1561178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34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Langage de Programmation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Martin PASQUIER, Max SINCOCK et Mathéo POUS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8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 langages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orienté objet </a:t>
            </a:r>
          </a:p>
          <a:p>
            <a:r>
              <a:rPr lang="fr-FR" dirty="0" smtClean="0"/>
              <a:t>Langage Web</a:t>
            </a:r>
          </a:p>
          <a:p>
            <a:pPr lvl="1"/>
            <a:r>
              <a:rPr lang="fr-FR" dirty="0" smtClean="0"/>
              <a:t>Front-end</a:t>
            </a:r>
          </a:p>
          <a:p>
            <a:pPr lvl="1"/>
            <a:r>
              <a:rPr lang="fr-FR" dirty="0" smtClean="0"/>
              <a:t>Back-end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451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démocratisation du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3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Grand écran</PresentationFormat>
  <Paragraphs>9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Langage de Programmation</vt:lpstr>
      <vt:lpstr>Les types de langages</vt:lpstr>
      <vt:lpstr>La démocratisation du Web</vt:lpstr>
      <vt:lpstr>Présentation PowerPoint</vt:lpstr>
    </vt:vector>
  </TitlesOfParts>
  <Company>thomas helye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Programmation</dc:title>
  <dc:creator>Martin PASQUIER</dc:creator>
  <cp:lastModifiedBy>Martin PASQUIER</cp:lastModifiedBy>
  <cp:revision>2</cp:revision>
  <dcterms:created xsi:type="dcterms:W3CDTF">2022-01-12T07:08:53Z</dcterms:created>
  <dcterms:modified xsi:type="dcterms:W3CDTF">2022-01-12T07:22:52Z</dcterms:modified>
</cp:coreProperties>
</file>