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5/20/2025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Self-Service Appointment Scheduling Dashboard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Implementing the Volume Cohort lens 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B041-94D8-DB10-12E3-14AE5B65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Cohort Implementation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AE074B-EFAF-26BD-64E4-49C0E6A97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400" y="1919041"/>
            <a:ext cx="8585200" cy="48399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3973E-FFD0-7F19-75FF-5032E214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8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7E92-85E1-BE95-1F41-99A6D275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Opportunity Summary 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FFA41D-F9D2-99F5-3F33-BC116DC1D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017" y="1915886"/>
            <a:ext cx="8667965" cy="48695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5EEEB-FA0D-F24E-2A1E-CE5A253E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41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13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Self-Service Appointment Scheduling Dashboard </vt:lpstr>
      <vt:lpstr>Full Cohort Implementation</vt:lpstr>
      <vt:lpstr>Areas of Opportunity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Marty Asaro</dc:creator>
  <cp:lastModifiedBy>Marty Asaro</cp:lastModifiedBy>
  <cp:revision>1</cp:revision>
  <dcterms:created xsi:type="dcterms:W3CDTF">2025-05-20T23:30:43Z</dcterms:created>
  <dcterms:modified xsi:type="dcterms:W3CDTF">2025-05-20T23:44:02Z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