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11/5/13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-27384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pple Chancery"/>
              <a:cs typeface="Apple Chancery"/>
            </a:endParaRPr>
          </a:p>
          <a:p>
            <a:pPr algn="ctr"/>
            <a:r>
              <a:rPr lang="fr-FR" sz="2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Welcome</a:t>
            </a:r>
            <a:r>
              <a:rPr lang="fr-F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and </a:t>
            </a:r>
            <a:r>
              <a:rPr lang="fr-FR" sz="2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thanks</a:t>
            </a:r>
            <a:r>
              <a:rPr lang="fr-F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for </a:t>
            </a:r>
            <a:r>
              <a:rPr lang="fr-FR" sz="2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participating</a:t>
            </a:r>
            <a:r>
              <a:rPr lang="fr-F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in </a:t>
            </a:r>
            <a:r>
              <a:rPr lang="fr-FR" sz="2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this</a:t>
            </a:r>
            <a:r>
              <a:rPr lang="fr-F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 </a:t>
            </a:r>
            <a:r>
              <a:rPr lang="fr-FR" sz="2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study</a:t>
            </a:r>
            <a:r>
              <a:rPr lang="fr-F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Chancery"/>
                <a:cs typeface="Apple Chancery"/>
              </a:rPr>
              <a:t>,</a:t>
            </a:r>
            <a:endParaRPr lang="fr-FR" sz="2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pple Chancery"/>
              <a:cs typeface="Apple Chancery"/>
            </a:endParaRPr>
          </a:p>
          <a:p>
            <a:pPr algn="just"/>
            <a:endParaRPr lang="fr-FR" sz="1050" dirty="0" smtClean="0"/>
          </a:p>
          <a:p>
            <a:pPr algn="just"/>
            <a:r>
              <a:rPr lang="fr-FR" dirty="0" smtClean="0"/>
              <a:t>You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presented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sentence-</a:t>
            </a:r>
            <a:r>
              <a:rPr lang="fr-FR" dirty="0" err="1" smtClean="0"/>
              <a:t>picture</a:t>
            </a:r>
            <a:r>
              <a:rPr lang="fr-FR" dirty="0" smtClean="0"/>
              <a:t> items</a:t>
            </a:r>
            <a:r>
              <a:rPr lang="fr-FR" dirty="0" smtClean="0"/>
              <a:t>.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example</a:t>
            </a:r>
            <a:r>
              <a:rPr lang="fr-FR" dirty="0" smtClean="0"/>
              <a:t> of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on the </a:t>
            </a:r>
            <a:r>
              <a:rPr lang="fr-FR" dirty="0" err="1" smtClean="0"/>
              <a:t>screen</a:t>
            </a:r>
            <a:r>
              <a:rPr lang="fr-FR" dirty="0" smtClean="0"/>
              <a:t>:</a:t>
            </a:r>
            <a:r>
              <a:rPr lang="fr-FR" dirty="0" smtClean="0"/>
              <a:t>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7504" y="3352631"/>
            <a:ext cx="89289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item, </a:t>
            </a:r>
            <a:r>
              <a:rPr lang="fr-FR" dirty="0" err="1"/>
              <a:t>y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tell us </a:t>
            </a:r>
            <a:r>
              <a:rPr lang="fr-FR" dirty="0" err="1" smtClean="0"/>
              <a:t>whether</a:t>
            </a:r>
            <a:r>
              <a:rPr lang="fr-FR" dirty="0" smtClean="0"/>
              <a:t> the senten</a:t>
            </a:r>
            <a:r>
              <a:rPr lang="fr-FR" dirty="0" smtClean="0"/>
              <a:t>ce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or false of the </a:t>
            </a:r>
            <a:r>
              <a:rPr lang="fr-FR" dirty="0" err="1" smtClean="0"/>
              <a:t>picture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. For instance, in the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, the sentence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endParaRPr lang="en-US" sz="400" dirty="0" smtClean="0"/>
          </a:p>
          <a:p>
            <a:pPr algn="just"/>
            <a:r>
              <a:rPr lang="fr-FR" b="1" dirty="0" smtClean="0"/>
              <a:t>Important</a:t>
            </a:r>
            <a:r>
              <a:rPr lang="fr-FR" b="1" dirty="0" smtClean="0"/>
              <a:t>: </a:t>
            </a:r>
            <a:r>
              <a:rPr lang="fr-FR" b="1" dirty="0" err="1" smtClean="0"/>
              <a:t>this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not a math test! </a:t>
            </a:r>
            <a:r>
              <a:rPr lang="fr-FR" dirty="0" smtClean="0"/>
              <a:t>In </a:t>
            </a:r>
            <a:r>
              <a:rPr lang="en-GB" dirty="0" smtClean="0"/>
              <a:t>fact</a:t>
            </a:r>
            <a:r>
              <a:rPr lang="fr-FR" dirty="0" smtClean="0"/>
              <a:t>, in </a:t>
            </a:r>
            <a:r>
              <a:rPr lang="fr-FR" dirty="0" err="1" smtClean="0"/>
              <a:t>many</a:t>
            </a:r>
            <a:r>
              <a:rPr lang="fr-FR" dirty="0" smtClean="0"/>
              <a:t> cases, the sentence </a:t>
            </a:r>
            <a:r>
              <a:rPr lang="fr-FR" dirty="0" err="1" smtClean="0"/>
              <a:t>might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clearly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or </a:t>
            </a:r>
            <a:r>
              <a:rPr lang="fr-FR" dirty="0" err="1" smtClean="0"/>
              <a:t>clearly</a:t>
            </a:r>
            <a:r>
              <a:rPr lang="fr-FR" dirty="0" smtClean="0"/>
              <a:t> false, but </a:t>
            </a:r>
            <a:r>
              <a:rPr lang="fr-FR" dirty="0" err="1" smtClean="0"/>
              <a:t>describes</a:t>
            </a:r>
            <a:r>
              <a:rPr lang="fr-FR" dirty="0" smtClean="0"/>
              <a:t> the </a:t>
            </a:r>
            <a:r>
              <a:rPr lang="fr-FR" dirty="0" err="1" smtClean="0"/>
              <a:t>picture</a:t>
            </a:r>
            <a:r>
              <a:rPr lang="fr-FR" dirty="0" smtClean="0"/>
              <a:t> more or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. </a:t>
            </a: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give</a:t>
            </a:r>
            <a:r>
              <a:rPr lang="fr-FR" dirty="0" smtClean="0"/>
              <a:t> a </a:t>
            </a:r>
            <a:r>
              <a:rPr lang="fr-FR" dirty="0" err="1" smtClean="0"/>
              <a:t>finer</a:t>
            </a:r>
            <a:r>
              <a:rPr lang="fr-FR" dirty="0" smtClean="0"/>
              <a:t> </a:t>
            </a:r>
            <a:r>
              <a:rPr lang="fr-FR" dirty="0" err="1" smtClean="0"/>
              <a:t>jugdment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 simple ‘</a:t>
            </a:r>
            <a:r>
              <a:rPr lang="fr-FR" dirty="0" err="1"/>
              <a:t>T</a:t>
            </a:r>
            <a:r>
              <a:rPr lang="fr-FR" dirty="0" err="1" smtClean="0"/>
              <a:t>rue</a:t>
            </a:r>
            <a:r>
              <a:rPr lang="fr-FR" dirty="0" smtClean="0"/>
              <a:t>’ or ‘False’: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/>
              <a:t>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/>
              <a:t>a continuum of </a:t>
            </a:r>
            <a:r>
              <a:rPr lang="fr-FR" dirty="0" err="1"/>
              <a:t>answers</a:t>
            </a:r>
            <a:r>
              <a:rPr lang="fr-FR" dirty="0"/>
              <a:t>, by setting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/>
              <a:t>cursor</a:t>
            </a:r>
            <a:r>
              <a:rPr lang="fr-FR" dirty="0"/>
              <a:t> the right end of a </a:t>
            </a:r>
            <a:r>
              <a:rPr lang="fr-FR" dirty="0" err="1"/>
              <a:t>red</a:t>
            </a:r>
            <a:r>
              <a:rPr lang="fr-FR" dirty="0"/>
              <a:t> line </a:t>
            </a:r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smtClean="0"/>
              <a:t>‘False’ </a:t>
            </a:r>
            <a:r>
              <a:rPr lang="fr-FR" dirty="0"/>
              <a:t>(to the </a:t>
            </a:r>
            <a:r>
              <a:rPr lang="fr-FR" dirty="0" err="1"/>
              <a:t>left</a:t>
            </a:r>
            <a:r>
              <a:rPr lang="fr-FR" dirty="0"/>
              <a:t>) to </a:t>
            </a:r>
            <a:r>
              <a:rPr lang="fr-FR" dirty="0" smtClean="0"/>
              <a:t>‘</a:t>
            </a:r>
            <a:r>
              <a:rPr lang="fr-FR" dirty="0" err="1" smtClean="0"/>
              <a:t>True</a:t>
            </a:r>
            <a:r>
              <a:rPr lang="fr-FR" dirty="0" smtClean="0"/>
              <a:t>’ </a:t>
            </a:r>
            <a:r>
              <a:rPr lang="fr-FR" dirty="0"/>
              <a:t>(to the right</a:t>
            </a:r>
            <a:r>
              <a:rPr lang="fr-FR" dirty="0" smtClean="0"/>
              <a:t>). The more the sentence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seem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good description of the </a:t>
            </a:r>
            <a:r>
              <a:rPr lang="fr-FR" dirty="0" err="1" smtClean="0"/>
              <a:t>picture</a:t>
            </a:r>
            <a:r>
              <a:rPr lang="fr-FR" dirty="0" smtClean="0"/>
              <a:t>, the more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move the end of the </a:t>
            </a:r>
            <a:r>
              <a:rPr lang="fr-FR" dirty="0" err="1" smtClean="0"/>
              <a:t>red</a:t>
            </a:r>
            <a:r>
              <a:rPr lang="fr-FR" dirty="0" smtClean="0"/>
              <a:t> line to ‘</a:t>
            </a:r>
            <a:r>
              <a:rPr lang="fr-FR" dirty="0" err="1" smtClean="0"/>
              <a:t>True</a:t>
            </a:r>
            <a:r>
              <a:rPr lang="fr-FR" dirty="0" smtClean="0"/>
              <a:t>’. 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case for an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the one </a:t>
            </a:r>
            <a:r>
              <a:rPr lang="fr-FR" dirty="0" err="1" smtClean="0"/>
              <a:t>above</a:t>
            </a:r>
            <a:r>
              <a:rPr lang="fr-FR" dirty="0" smtClean="0"/>
              <a:t>, 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look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. </a:t>
            </a:r>
            <a:r>
              <a:rPr lang="fr-FR" dirty="0" err="1" smtClean="0"/>
              <a:t>Conversely</a:t>
            </a:r>
            <a:r>
              <a:rPr lang="fr-FR" dirty="0" smtClean="0"/>
              <a:t>, if the sentence </a:t>
            </a:r>
            <a:r>
              <a:rPr lang="fr-FR" dirty="0" err="1" smtClean="0"/>
              <a:t>sounds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inappropriate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move the </a:t>
            </a:r>
            <a:r>
              <a:rPr lang="fr-FR" dirty="0" err="1" smtClean="0"/>
              <a:t>red</a:t>
            </a:r>
            <a:r>
              <a:rPr lang="fr-FR" dirty="0" smtClean="0"/>
              <a:t> line to the </a:t>
            </a:r>
            <a:r>
              <a:rPr lang="fr-FR" dirty="0" err="1" smtClean="0"/>
              <a:t>left</a:t>
            </a:r>
            <a:r>
              <a:rPr lang="fr-FR" dirty="0" smtClean="0"/>
              <a:t>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‘False’. </a:t>
            </a:r>
          </a:p>
          <a:p>
            <a:pPr algn="just"/>
            <a:endParaRPr lang="fr-FR" sz="1000" dirty="0" smtClean="0"/>
          </a:p>
          <a:p>
            <a:pPr algn="r"/>
            <a:r>
              <a:rPr lang="fr-FR" sz="2000" i="1" dirty="0" err="1" smtClean="0"/>
              <a:t>Press</a:t>
            </a:r>
            <a:r>
              <a:rPr lang="fr-FR" sz="2000" i="1" dirty="0" smtClean="0"/>
              <a:t> SPACEBAR to </a:t>
            </a:r>
            <a:r>
              <a:rPr lang="fr-FR" sz="2000" i="1" dirty="0" err="1" smtClean="0"/>
              <a:t>read</a:t>
            </a:r>
            <a:r>
              <a:rPr lang="fr-FR" sz="2000" i="1" dirty="0" smtClean="0"/>
              <a:t> the </a:t>
            </a:r>
            <a:r>
              <a:rPr lang="fr-FR" sz="2000" i="1" dirty="0" err="1" smtClean="0"/>
              <a:t>rest</a:t>
            </a:r>
            <a:r>
              <a:rPr lang="fr-FR" sz="2000" i="1" dirty="0" smtClean="0"/>
              <a:t> of the instructions…</a:t>
            </a:r>
            <a:endParaRPr lang="en-GB" sz="2000" i="1" dirty="0" smtClean="0"/>
          </a:p>
          <a:p>
            <a:pPr algn="just"/>
            <a:endParaRPr lang="en-GB" sz="1600" dirty="0" smtClean="0"/>
          </a:p>
          <a:p>
            <a:pPr algn="just"/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24744"/>
            <a:ext cx="1943363" cy="20882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256589" y="22609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0"/>
            <a:ext cx="8928992" cy="572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en-GB" dirty="0" smtClean="0"/>
          </a:p>
          <a:p>
            <a:r>
              <a:rPr lang="en-GB" sz="2000" i="1" dirty="0" smtClean="0"/>
              <a:t>To summarize</a:t>
            </a:r>
            <a:endParaRPr lang="en-GB" sz="2000" i="1" dirty="0" smtClean="0"/>
          </a:p>
          <a:p>
            <a:pPr algn="just"/>
            <a:endParaRPr lang="en-GB" sz="1000" dirty="0" smtClean="0"/>
          </a:p>
          <a:p>
            <a:pPr algn="just"/>
            <a:r>
              <a:rPr lang="en-GB" dirty="0" smtClean="0"/>
              <a:t>You might hesitate, but follow your </a:t>
            </a:r>
            <a:r>
              <a:rPr lang="en-GB" dirty="0" smtClean="0"/>
              <a:t>guts</a:t>
            </a:r>
            <a:r>
              <a:rPr lang="en-GB" dirty="0" smtClean="0"/>
              <a:t> and use all the possibilities offered by the red line to represent at best your intuition. Don’t look for a justification to your answer, or for an explanation regarding where your intuition could come from – </a:t>
            </a:r>
            <a:r>
              <a:rPr lang="en-GB" b="1" dirty="0" smtClean="0"/>
              <a:t>just answer as you feel it.</a:t>
            </a:r>
          </a:p>
          <a:p>
            <a:pPr algn="just"/>
            <a:endParaRPr lang="en-GB" sz="1000" b="1" dirty="0" smtClean="0"/>
          </a:p>
          <a:p>
            <a:pPr algn="just"/>
            <a:endParaRPr lang="en-GB" sz="1000" b="1" dirty="0" smtClean="0"/>
          </a:p>
          <a:p>
            <a:pPr algn="just"/>
            <a:r>
              <a:rPr lang="fr-FR" dirty="0" smtClean="0"/>
              <a:t>This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long, but a bit </a:t>
            </a:r>
            <a:r>
              <a:rPr lang="fr-FR" dirty="0" err="1" smtClean="0"/>
              <a:t>repetitive</a:t>
            </a:r>
            <a:r>
              <a:rPr lang="fr-FR" dirty="0"/>
              <a:t> </a:t>
            </a:r>
            <a:r>
              <a:rPr lang="fr-FR" dirty="0" smtClean="0"/>
              <a:t>and</a:t>
            </a:r>
            <a:r>
              <a:rPr lang="fr-FR" dirty="0" smtClean="0"/>
              <a:t> </a:t>
            </a:r>
            <a:r>
              <a:rPr lang="fr-FR" dirty="0" err="1"/>
              <a:t>y</a:t>
            </a:r>
            <a:r>
              <a:rPr lang="fr-FR" dirty="0" err="1" smtClean="0"/>
              <a:t>ou</a:t>
            </a:r>
            <a:r>
              <a:rPr lang="fr-FR" dirty="0" smtClean="0"/>
              <a:t> must </a:t>
            </a:r>
            <a:r>
              <a:rPr lang="fr-FR" dirty="0" err="1" smtClean="0"/>
              <a:t>stay</a:t>
            </a:r>
            <a:r>
              <a:rPr lang="fr-FR" dirty="0" smtClean="0"/>
              <a:t> </a:t>
            </a:r>
            <a:r>
              <a:rPr lang="fr-FR" dirty="0" err="1" smtClean="0"/>
              <a:t>focused</a:t>
            </a:r>
            <a:r>
              <a:rPr lang="fr-FR" dirty="0" smtClean="0"/>
              <a:t>.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though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/>
              <a:t>pay</a:t>
            </a:r>
            <a:r>
              <a:rPr lang="fr-FR" dirty="0" smtClean="0"/>
              <a:t> attention to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detail</a:t>
            </a:r>
            <a:r>
              <a:rPr lang="fr-FR" dirty="0" smtClean="0"/>
              <a:t>,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spend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time on </a:t>
            </a:r>
            <a:r>
              <a:rPr lang="fr-FR" dirty="0" err="1" smtClean="0"/>
              <a:t>every</a:t>
            </a:r>
            <a:r>
              <a:rPr lang="fr-FR" dirty="0" smtClean="0"/>
              <a:t> sentence. </a:t>
            </a:r>
            <a:r>
              <a:rPr lang="fr-FR" dirty="0"/>
              <a:t>R</a:t>
            </a:r>
            <a:r>
              <a:rPr lang="fr-FR" dirty="0" smtClean="0"/>
              <a:t>ead the sentence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head</a:t>
            </a:r>
            <a:r>
              <a:rPr lang="fr-FR" dirty="0" smtClean="0"/>
              <a:t> and,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on the </a:t>
            </a:r>
            <a:r>
              <a:rPr lang="fr-FR" dirty="0" err="1" smtClean="0"/>
              <a:t>picture</a:t>
            </a:r>
            <a:r>
              <a:rPr lang="fr-FR" dirty="0" smtClean="0"/>
              <a:t>, tell us </a:t>
            </a:r>
            <a:r>
              <a:rPr lang="fr-FR" dirty="0" err="1" smtClean="0"/>
              <a:t>your</a:t>
            </a:r>
            <a:r>
              <a:rPr lang="fr-FR" dirty="0" smtClean="0"/>
              <a:t> intuition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red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bar. You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bar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quickly</a:t>
            </a:r>
            <a:r>
              <a:rPr lang="fr-FR" dirty="0" smtClean="0"/>
              <a:t>.  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Sentences will sometimes look the same. </a:t>
            </a:r>
            <a:r>
              <a:rPr lang="en-GB" dirty="0" smtClean="0"/>
              <a:t>That doesn’t matter. Answer every time following your intuition, independently of your previous answers. </a:t>
            </a:r>
            <a:endParaRPr lang="en-GB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sz="1000" dirty="0" smtClean="0"/>
          </a:p>
          <a:p>
            <a:pPr algn="ctr"/>
            <a:r>
              <a:rPr lang="fr-FR" sz="2000" i="1" dirty="0" err="1" smtClean="0"/>
              <a:t>Press</a:t>
            </a:r>
            <a:r>
              <a:rPr lang="fr-FR" sz="2000" i="1" dirty="0" smtClean="0"/>
              <a:t> SPACEBAR </a:t>
            </a:r>
            <a:r>
              <a:rPr lang="fr-FR" sz="2000" i="1" dirty="0" err="1" smtClean="0"/>
              <a:t>when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you</a:t>
            </a:r>
            <a:r>
              <a:rPr lang="fr-FR" sz="2000" i="1" dirty="0" smtClean="0"/>
              <a:t> are </a:t>
            </a:r>
            <a:r>
              <a:rPr lang="fr-FR" sz="2000" i="1" dirty="0" err="1" smtClean="0"/>
              <a:t>ready</a:t>
            </a:r>
            <a:r>
              <a:rPr lang="fr-FR" sz="2000" i="1" dirty="0" smtClean="0"/>
              <a:t> to </a:t>
            </a:r>
            <a:r>
              <a:rPr lang="fr-FR" sz="2000" i="1" dirty="0" err="1" smtClean="0"/>
              <a:t>start</a:t>
            </a:r>
            <a:r>
              <a:rPr lang="fr-FR" sz="2000" i="1" dirty="0" smtClean="0"/>
              <a:t>…</a:t>
            </a:r>
            <a:endParaRPr lang="fr-FR" b="1" dirty="0" smtClean="0"/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00808"/>
            <a:ext cx="2048272" cy="22009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7898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</TotalTime>
  <Words>424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Capitaux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Paul</dc:creator>
  <cp:lastModifiedBy>Paul Marty</cp:lastModifiedBy>
  <cp:revision>9</cp:revision>
  <dcterms:created xsi:type="dcterms:W3CDTF">2010-11-18T17:15:04Z</dcterms:created>
  <dcterms:modified xsi:type="dcterms:W3CDTF">2013-11-05T23:09:26Z</dcterms:modified>
</cp:coreProperties>
</file>