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‹N°›</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18/11/2010</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309A6D-C09C-4548-B29A-6CF363A7E532}" type="datetimeFigureOut">
              <a:rPr lang="fr-FR" smtClean="0"/>
              <a:pPr/>
              <a:t>18/11/2010</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7504" y="0"/>
            <a:ext cx="8928992" cy="1107996"/>
          </a:xfrm>
          <a:prstGeom prst="rect">
            <a:avLst/>
          </a:prstGeom>
          <a:noFill/>
        </p:spPr>
        <p:txBody>
          <a:bodyPr wrap="square" rtlCol="0">
            <a:spAutoFit/>
          </a:bodyPr>
          <a:lstStyle/>
          <a:p>
            <a:pPr algn="ct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Bonjour et merci de participer à cette expérience,</a:t>
            </a:r>
          </a:p>
          <a:p>
            <a:endParaRPr lang="fr-FR" sz="800" dirty="0" smtClean="0"/>
          </a:p>
          <a:p>
            <a:pPr algn="just"/>
            <a:r>
              <a:rPr lang="fr-FR" dirty="0" smtClean="0"/>
              <a:t>Vous allez voir des phrases et des situations dans lesquelles des points sont coloriés dans certaines couleurs. Voici un exemple:</a:t>
            </a:r>
            <a:endParaRPr lang="en-GB" dirty="0"/>
          </a:p>
        </p:txBody>
      </p:sp>
      <p:sp>
        <p:nvSpPr>
          <p:cNvPr id="6" name="ZoneTexte 5"/>
          <p:cNvSpPr txBox="1"/>
          <p:nvPr/>
        </p:nvSpPr>
        <p:spPr>
          <a:xfrm>
            <a:off x="107504" y="3352631"/>
            <a:ext cx="8928992" cy="3924151"/>
          </a:xfrm>
          <a:prstGeom prst="rect">
            <a:avLst/>
          </a:prstGeom>
          <a:noFill/>
        </p:spPr>
        <p:txBody>
          <a:bodyPr wrap="square" rtlCol="0">
            <a:spAutoFit/>
          </a:bodyPr>
          <a:lstStyle/>
          <a:p>
            <a:pPr algn="just"/>
            <a:r>
              <a:rPr lang="fr-FR" dirty="0" smtClean="0"/>
              <a:t>Votre tâche est de dire si la phrase est vraie ou fausse dans cette situation. Par exemple, dans l’exemple ci-dessus, la phrase est vraie.</a:t>
            </a:r>
          </a:p>
          <a:p>
            <a:pPr algn="just"/>
            <a:endParaRPr lang="fr-FR" sz="1000" dirty="0" smtClean="0"/>
          </a:p>
          <a:p>
            <a:pPr algn="just"/>
            <a:r>
              <a:rPr lang="fr-FR" b="1" dirty="0" smtClean="0"/>
              <a:t>Important: ceci n’est pas un test de maths! </a:t>
            </a:r>
            <a:r>
              <a:rPr lang="fr-FR" dirty="0" smtClean="0"/>
              <a:t>En réalité, dans de nombreux cas que vous allez voir, la phrase ne sera pas clairement vraie ou clairement fausse, mais elle décrira plus ou moins bien la situation. Il n’y a donc pas de bonne réponse mais seulement </a:t>
            </a:r>
            <a:r>
              <a:rPr lang="fr-FR" b="1" dirty="0" smtClean="0"/>
              <a:t>votre intuition. </a:t>
            </a:r>
            <a:r>
              <a:rPr lang="fr-FR" dirty="0" smtClean="0"/>
              <a:t>Pour cela, vous pourrez donner un jugement plus fin qu’un simple “oui” ou “non”: vous donnerez vos réponses en fixant la longueur d’une ligne rouge sur une ligne allant de “Non” `a “Oui”. Plus la phrase vous semble vraie/appropriée, plus vous amènerez la barre vers la droite avec la souris, près de “Oui”. Ce sera sans doute le cas avec un exemple comme ci-dessus et votre réponse ressemblera donc à ce qui était représentée. A l’inverse, si la phrase vous semble plutôt inappropriée, vous déplacerez l’</a:t>
            </a:r>
            <a:r>
              <a:rPr lang="fr-FR" dirty="0" err="1" smtClean="0"/>
              <a:t>extrêmité</a:t>
            </a:r>
            <a:r>
              <a:rPr lang="fr-FR" dirty="0" smtClean="0"/>
              <a:t> de la </a:t>
            </a:r>
            <a:r>
              <a:rPr lang="en-GB" dirty="0" err="1" smtClean="0"/>
              <a:t>barre</a:t>
            </a:r>
            <a:r>
              <a:rPr lang="en-GB" dirty="0" smtClean="0"/>
              <a:t> </a:t>
            </a:r>
            <a:r>
              <a:rPr lang="en-GB" dirty="0" err="1" smtClean="0"/>
              <a:t>vers</a:t>
            </a:r>
            <a:r>
              <a:rPr lang="en-GB" dirty="0" smtClean="0"/>
              <a:t> la gauche.</a:t>
            </a:r>
          </a:p>
          <a:p>
            <a:pPr algn="just"/>
            <a:endParaRPr lang="fr-FR" sz="1000" dirty="0" smtClean="0"/>
          </a:p>
          <a:p>
            <a:pPr algn="r"/>
            <a:r>
              <a:rPr lang="fr-FR" sz="1700" i="1" dirty="0" smtClean="0"/>
              <a:t>Appuyer sur ESPACE pour lire la suite des instructions…</a:t>
            </a:r>
            <a:endParaRPr lang="en-GB" sz="1700" i="1" dirty="0" smtClean="0"/>
          </a:p>
          <a:p>
            <a:pPr algn="just"/>
            <a:endParaRPr lang="en-GB" sz="1600" dirty="0" smtClean="0"/>
          </a:p>
          <a:p>
            <a:pPr algn="just"/>
            <a:endParaRPr lang="en-GB" sz="1600" dirty="0"/>
          </a:p>
        </p:txBody>
      </p:sp>
      <p:pic>
        <p:nvPicPr>
          <p:cNvPr id="1027" name="Picture 3"/>
          <p:cNvPicPr>
            <a:picLocks noChangeAspect="1" noChangeArrowheads="1"/>
          </p:cNvPicPr>
          <p:nvPr/>
        </p:nvPicPr>
        <p:blipFill>
          <a:blip r:embed="rId2" cstate="print"/>
          <a:srcRect l="31297" t="23750" r="31297" b="17188"/>
          <a:stretch>
            <a:fillRect/>
          </a:stretch>
        </p:blipFill>
        <p:spPr bwMode="auto">
          <a:xfrm>
            <a:off x="3347864" y="908720"/>
            <a:ext cx="2376264" cy="237626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928992" cy="6370975"/>
          </a:xfrm>
          <a:prstGeom prst="rect">
            <a:avLst/>
          </a:prstGeom>
        </p:spPr>
        <p:txBody>
          <a:bodyPr wrap="square">
            <a:spAutoFit/>
          </a:bodyPr>
          <a:lstStyle/>
          <a:p>
            <a:endParaRPr lang="fr-FR" dirty="0" smtClean="0"/>
          </a:p>
          <a:p>
            <a:endParaRPr lang="fr-FR" dirty="0" smtClean="0"/>
          </a:p>
          <a:p>
            <a:endParaRPr lang="en-GB" dirty="0" smtClean="0"/>
          </a:p>
          <a:p>
            <a:r>
              <a:rPr lang="en-GB" i="1" dirty="0" smtClean="0"/>
              <a:t>En résumé</a:t>
            </a:r>
          </a:p>
          <a:p>
            <a:pPr algn="just"/>
            <a:endParaRPr lang="en-GB" sz="1000" dirty="0" smtClean="0"/>
          </a:p>
          <a:p>
            <a:pPr algn="just"/>
            <a:r>
              <a:rPr lang="en-GB" dirty="0" smtClean="0"/>
              <a:t>Il se </a:t>
            </a:r>
            <a:r>
              <a:rPr lang="en-GB" dirty="0" err="1" smtClean="0"/>
              <a:t>peut</a:t>
            </a:r>
            <a:r>
              <a:rPr lang="en-GB" dirty="0" smtClean="0"/>
              <a:t> </a:t>
            </a:r>
            <a:r>
              <a:rPr lang="fr-FR" dirty="0" smtClean="0"/>
              <a:t>que vous hésitiez, mais suivez votre sentiment et utilisez la flexibilité de la barre rouge pour représenter au plus juste votre intuition sur l’adéquation entre la phrase et la situation. Ne cherchez pas particulièrement à justifier votre réponse ou à comprendre d’où peut venir votre intuition: </a:t>
            </a:r>
            <a:r>
              <a:rPr lang="fr-FR" b="1" dirty="0" smtClean="0"/>
              <a:t>répondez comme il vous </a:t>
            </a:r>
            <a:r>
              <a:rPr lang="en-GB" b="1" dirty="0" err="1" smtClean="0"/>
              <a:t>semble</a:t>
            </a:r>
            <a:r>
              <a:rPr lang="en-GB" b="1" dirty="0" smtClean="0"/>
              <a:t> </a:t>
            </a:r>
            <a:r>
              <a:rPr lang="en-GB" b="1" dirty="0" err="1" smtClean="0"/>
              <a:t>approprié</a:t>
            </a:r>
            <a:r>
              <a:rPr lang="en-GB" b="1" dirty="0" smtClean="0"/>
              <a:t>!</a:t>
            </a:r>
          </a:p>
          <a:p>
            <a:pPr algn="just"/>
            <a:endParaRPr lang="fr-FR" sz="1000" b="1" dirty="0" smtClean="0"/>
          </a:p>
          <a:p>
            <a:pPr algn="just"/>
            <a:endParaRPr lang="en-GB" sz="1000" b="1" dirty="0" smtClean="0"/>
          </a:p>
          <a:p>
            <a:pPr algn="just"/>
            <a:r>
              <a:rPr lang="fr-FR" dirty="0" smtClean="0"/>
              <a:t>Cette expérience n’est pas longue mais un peu répétitive et il vous faut rester concentré(e). Même s’il vous faut être attentif, ne passez pas un temps inutilement long sur chaque phrase, suivez votre intuition: vous lirez la phrase naturellement </a:t>
            </a:r>
            <a:r>
              <a:rPr lang="fr-FR" b="1" dirty="0" smtClean="0"/>
              <a:t>comme si elle avait été prononcée </a:t>
            </a:r>
            <a:r>
              <a:rPr lang="fr-FR" dirty="0" smtClean="0"/>
              <a:t>puis, étant donnée l’image affichée vous reporterez votre intuition à l’aide de la barre de jugement rouge. Vous vous habituerez rapidement et intuitivement à</a:t>
            </a:r>
            <a:r>
              <a:rPr lang="en-GB" dirty="0" smtClean="0"/>
              <a:t> </a:t>
            </a:r>
            <a:r>
              <a:rPr lang="en-GB" dirty="0" err="1" smtClean="0"/>
              <a:t>cette</a:t>
            </a:r>
            <a:r>
              <a:rPr lang="en-GB" dirty="0" smtClean="0"/>
              <a:t> </a:t>
            </a:r>
            <a:r>
              <a:rPr lang="en-GB" dirty="0" err="1" smtClean="0"/>
              <a:t>barre</a:t>
            </a:r>
            <a:r>
              <a:rPr lang="en-GB" dirty="0" smtClean="0"/>
              <a:t>.</a:t>
            </a:r>
          </a:p>
          <a:p>
            <a:pPr algn="just"/>
            <a:endParaRPr lang="en-GB" dirty="0" smtClean="0"/>
          </a:p>
          <a:p>
            <a:pPr algn="just"/>
            <a:r>
              <a:rPr lang="fr-FR" dirty="0" smtClean="0"/>
              <a:t>Parfois les phrases se ressemblent, ça n’a pas d’importance, répondez chaque fois en suivant votre intuition pour chaque exemple, indépendamment de vos réponses précédentes.</a:t>
            </a:r>
          </a:p>
          <a:p>
            <a:pPr algn="just"/>
            <a:endParaRPr lang="fr-FR" dirty="0" smtClean="0"/>
          </a:p>
          <a:p>
            <a:pPr algn="just"/>
            <a:endParaRPr lang="fr-FR" sz="1000" dirty="0" smtClean="0"/>
          </a:p>
          <a:p>
            <a:pPr algn="ctr"/>
            <a:r>
              <a:rPr lang="fr-FR" i="1" dirty="0" smtClean="0"/>
              <a:t>Appuyez sur </a:t>
            </a:r>
            <a:r>
              <a:rPr lang="fr-FR" i="1" dirty="0" smtClean="0"/>
              <a:t>ESPACE </a:t>
            </a:r>
            <a:r>
              <a:rPr lang="fr-FR" i="1" dirty="0" smtClean="0"/>
              <a:t>quand vous êtes prêt(e)…</a:t>
            </a:r>
            <a:endParaRPr lang="fr-FR" b="1" i="1" dirty="0" smtClean="0"/>
          </a:p>
          <a:p>
            <a:endParaRPr lang="fr-FR" b="1" dirty="0" smtClean="0"/>
          </a:p>
          <a:p>
            <a:endParaRPr lang="fr-FR" b="1"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TotalTime>
  <Words>410</Words>
  <Application>Microsoft Office PowerPoint</Application>
  <PresentationFormat>Affichage à l'écran (4:3)</PresentationFormat>
  <Paragraphs>22</Paragraphs>
  <Slides>2</Slides>
  <Notes>0</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Capitaux</vt:lpstr>
      <vt:lpstr>Diapositive 1</vt:lpstr>
      <vt:lpstr>Diapositive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Paul</dc:creator>
  <cp:lastModifiedBy>Paul Marty</cp:lastModifiedBy>
  <cp:revision>3</cp:revision>
  <dcterms:created xsi:type="dcterms:W3CDTF">2010-11-18T17:15:04Z</dcterms:created>
  <dcterms:modified xsi:type="dcterms:W3CDTF">2010-11-18T18:05:35Z</dcterms:modified>
</cp:coreProperties>
</file>