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11/18/13</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11/18/13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11/18/13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11/18/13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11/18/13</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11/18/13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11/18/13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11/18/13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11/18/13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11/18/13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11/18/13</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11/18/13</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7504" y="-27384"/>
            <a:ext cx="8928992" cy="1238801"/>
          </a:xfrm>
          <a:prstGeom prst="rect">
            <a:avLst/>
          </a:prstGeom>
          <a:noFill/>
        </p:spPr>
        <p:txBody>
          <a:bodyPr wrap="square" rtlCol="0">
            <a:spAutoFit/>
          </a:bodyPr>
          <a:lstStyle/>
          <a:p>
            <a:pPr algn="ctr"/>
            <a:endParaRPr lang="fr-F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endParaRPr>
          </a:p>
          <a:p>
            <a:pPr algn="ct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Welcome</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and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thanks</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for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participating</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in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this</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study</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a:t>
            </a:r>
          </a:p>
          <a:p>
            <a:pPr algn="just"/>
            <a:endParaRPr lang="fr-FR" sz="1050" dirty="0" smtClean="0"/>
          </a:p>
          <a:p>
            <a:pPr algn="just"/>
            <a:r>
              <a:rPr lang="en-US" dirty="0"/>
              <a:t>In this study you will be presented with items containing a picture and a sentence. Here is an example of what you will see on the screen:</a:t>
            </a:r>
            <a:endParaRPr lang="fr-FR" dirty="0" smtClean="0"/>
          </a:p>
        </p:txBody>
      </p:sp>
      <p:sp>
        <p:nvSpPr>
          <p:cNvPr id="6" name="ZoneTexte 5"/>
          <p:cNvSpPr txBox="1"/>
          <p:nvPr/>
        </p:nvSpPr>
        <p:spPr>
          <a:xfrm>
            <a:off x="107504" y="3244908"/>
            <a:ext cx="8928992" cy="4101123"/>
          </a:xfrm>
          <a:prstGeom prst="rect">
            <a:avLst/>
          </a:prstGeom>
          <a:noFill/>
        </p:spPr>
        <p:txBody>
          <a:bodyPr wrap="square" rtlCol="0">
            <a:spAutoFit/>
          </a:bodyPr>
          <a:lstStyle/>
          <a:p>
            <a:pPr algn="just"/>
            <a:r>
              <a:rPr lang="en-US" dirty="0"/>
              <a:t>For each item, your task is to tell us whether the sentence is </a:t>
            </a:r>
            <a:r>
              <a:rPr lang="en-US" dirty="0" smtClean="0"/>
              <a:t>an appropriate description </a:t>
            </a:r>
            <a:r>
              <a:rPr lang="en-US" dirty="0"/>
              <a:t>of the picture it is paired with. For instance, in the example above, the sentence </a:t>
            </a:r>
            <a:r>
              <a:rPr lang="en-US" dirty="0" smtClean="0"/>
              <a:t>sounds appropriate.</a:t>
            </a:r>
            <a:endParaRPr lang="en-US" dirty="0"/>
          </a:p>
          <a:p>
            <a:pPr algn="just"/>
            <a:endParaRPr lang="en-US" sz="1050" dirty="0"/>
          </a:p>
          <a:p>
            <a:pPr algn="just"/>
            <a:r>
              <a:rPr lang="en-US" b="1" dirty="0"/>
              <a:t>Important: this is not a math test! </a:t>
            </a:r>
            <a:r>
              <a:rPr lang="en-US" dirty="0"/>
              <a:t>In fact, in many cases, it might not be entirely clear whether the sentence is </a:t>
            </a:r>
            <a:r>
              <a:rPr lang="en-US" dirty="0" smtClean="0"/>
              <a:t>inappropriate, </a:t>
            </a:r>
            <a:r>
              <a:rPr lang="en-US" dirty="0"/>
              <a:t>but it may be a better or worse description of the picture. For this reason, you will be able to give more fine-grained judgments than a simple </a:t>
            </a:r>
            <a:r>
              <a:rPr lang="en-US" dirty="0" smtClean="0"/>
              <a:t>‘Yes’ </a:t>
            </a:r>
            <a:r>
              <a:rPr lang="en-US" dirty="0"/>
              <a:t>or </a:t>
            </a:r>
            <a:r>
              <a:rPr lang="en-US" dirty="0" smtClean="0"/>
              <a:t>‘No’</a:t>
            </a:r>
            <a:r>
              <a:rPr lang="en-US" dirty="0"/>
              <a:t>: you will give your answer along a continuum, by using the cursor to set the right end of a red line going between </a:t>
            </a:r>
            <a:r>
              <a:rPr lang="en-US" dirty="0" smtClean="0"/>
              <a:t>‘No’ </a:t>
            </a:r>
            <a:r>
              <a:rPr lang="en-US" dirty="0"/>
              <a:t>(left) and </a:t>
            </a:r>
            <a:r>
              <a:rPr lang="en-US" dirty="0" smtClean="0"/>
              <a:t>‘Yes’ </a:t>
            </a:r>
            <a:r>
              <a:rPr lang="en-US" dirty="0"/>
              <a:t>(right). The more the sentence seems to be a good description of the picture, the more you should move the end of the red line toward </a:t>
            </a:r>
            <a:r>
              <a:rPr lang="en-US" dirty="0" smtClean="0"/>
              <a:t>‘Yes’</a:t>
            </a:r>
            <a:r>
              <a:rPr lang="en-US" dirty="0"/>
              <a:t>. For example, this is the case for an example like the one above, and thus the best answer would look like what you see above, with the red bar all the way to the `</a:t>
            </a:r>
            <a:r>
              <a:rPr lang="en-US" dirty="0" smtClean="0"/>
              <a:t>Yes' </a:t>
            </a:r>
            <a:r>
              <a:rPr lang="en-US" dirty="0"/>
              <a:t>end. Conversely, if the sentence sounds very inappropriate, you should move the red line all the way to the `</a:t>
            </a:r>
            <a:r>
              <a:rPr lang="en-US" dirty="0" smtClean="0"/>
              <a:t>No' end.</a:t>
            </a:r>
            <a:r>
              <a:rPr lang="fr-FR" sz="1000" dirty="0"/>
              <a:t> </a:t>
            </a:r>
            <a:r>
              <a:rPr lang="fr-FR" sz="1000" dirty="0" smtClean="0"/>
              <a:t>                                                                                                   </a:t>
            </a:r>
          </a:p>
          <a:p>
            <a:pPr algn="r"/>
            <a:r>
              <a:rPr lang="fr-FR" sz="1000" b="1" dirty="0" smtClean="0"/>
              <a:t> </a:t>
            </a:r>
            <a:r>
              <a:rPr lang="fr-FR" sz="2000" b="1" i="1" dirty="0" err="1" smtClean="0"/>
              <a:t>Press</a:t>
            </a:r>
            <a:r>
              <a:rPr lang="fr-FR" sz="2000" b="1" i="1" dirty="0" smtClean="0"/>
              <a:t> SPACEBAR to </a:t>
            </a:r>
            <a:r>
              <a:rPr lang="fr-FR" sz="2000" b="1" i="1" dirty="0" err="1" smtClean="0"/>
              <a:t>read</a:t>
            </a:r>
            <a:r>
              <a:rPr lang="fr-FR" sz="2000" b="1" i="1" dirty="0" smtClean="0"/>
              <a:t> the </a:t>
            </a:r>
            <a:r>
              <a:rPr lang="fr-FR" sz="2000" b="1" i="1" dirty="0" err="1" smtClean="0"/>
              <a:t>rest</a:t>
            </a:r>
            <a:r>
              <a:rPr lang="fr-FR" sz="2000" b="1" i="1" dirty="0" smtClean="0"/>
              <a:t> of the instructions…</a:t>
            </a:r>
            <a:endParaRPr lang="en-GB" sz="2000" b="1" i="1" dirty="0" smtClean="0"/>
          </a:p>
          <a:p>
            <a:pPr algn="just"/>
            <a:endParaRPr lang="en-GB" sz="1600" dirty="0" smtClean="0"/>
          </a:p>
          <a:p>
            <a:pPr algn="just"/>
            <a:endParaRPr lang="en-GB" sz="1600" dirty="0"/>
          </a:p>
        </p:txBody>
      </p:sp>
      <p:sp>
        <p:nvSpPr>
          <p:cNvPr id="2" name="TextBox 1"/>
          <p:cNvSpPr txBox="1"/>
          <p:nvPr/>
        </p:nvSpPr>
        <p:spPr>
          <a:xfrm>
            <a:off x="7256589" y="2260994"/>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3635896" y="1052736"/>
            <a:ext cx="1930493" cy="2231143"/>
          </a:xfrm>
          <a:prstGeom prst="rect">
            <a:avLst/>
          </a:prstGeom>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28992" cy="6247864"/>
          </a:xfrm>
          <a:prstGeom prst="rect">
            <a:avLst/>
          </a:prstGeom>
        </p:spPr>
        <p:txBody>
          <a:bodyPr wrap="square">
            <a:spAutoFit/>
          </a:bodyPr>
          <a:lstStyle/>
          <a:p>
            <a:endParaRPr lang="fr-FR" dirty="0" smtClean="0"/>
          </a:p>
          <a:p>
            <a:pPr algn="just"/>
            <a:endParaRPr lang="fr-FR" dirty="0" smtClean="0"/>
          </a:p>
          <a:p>
            <a:pPr algn="just"/>
            <a:endParaRPr lang="en-GB" dirty="0" smtClean="0"/>
          </a:p>
          <a:p>
            <a:pPr algn="just"/>
            <a:r>
              <a:rPr lang="en-US" sz="2000" dirty="0" smtClean="0"/>
              <a:t>Some </a:t>
            </a:r>
            <a:r>
              <a:rPr lang="en-US" sz="2000" dirty="0"/>
              <a:t>further notes</a:t>
            </a:r>
            <a:r>
              <a:rPr lang="en-US" sz="2000" dirty="0" smtClean="0"/>
              <a:t>:</a:t>
            </a:r>
          </a:p>
          <a:p>
            <a:pPr algn="just"/>
            <a:endParaRPr lang="en-US" sz="2000" dirty="0"/>
          </a:p>
          <a:p>
            <a:pPr algn="just"/>
            <a:r>
              <a:rPr lang="en-US" sz="2000" dirty="0"/>
              <a:t>You may hesitate, but it's OK to go with your gut, and to use the full range of the red bar when appropriate. Don’t worry about justifying or explaining your answers: we're interested in finding out precisely what the answer feels like to you</a:t>
            </a:r>
            <a:r>
              <a:rPr lang="en-US" sz="2000" dirty="0" smtClean="0"/>
              <a:t>.</a:t>
            </a:r>
          </a:p>
          <a:p>
            <a:pPr algn="just"/>
            <a:endParaRPr lang="en-US" sz="2000" dirty="0"/>
          </a:p>
          <a:p>
            <a:pPr algn="just"/>
            <a:r>
              <a:rPr lang="en-US" sz="2000" dirty="0"/>
              <a:t>This study is not long, but it is slightly repetitive and you must maintain concentration. Even though you have to pay attention to detail, don’t spend too much time on each sentence: just read it in your head and  tell us your intuition</a:t>
            </a:r>
            <a:r>
              <a:rPr lang="en-US" sz="2000" dirty="0" smtClean="0"/>
              <a:t>.</a:t>
            </a:r>
          </a:p>
          <a:p>
            <a:pPr algn="just"/>
            <a:endParaRPr lang="en-US" sz="2000" dirty="0"/>
          </a:p>
          <a:p>
            <a:pPr algn="just"/>
            <a:r>
              <a:rPr lang="en-US" sz="2000" dirty="0"/>
              <a:t>Sometimes sentences will sometimes look the same. That's OK – just answer each time according to your feeling, without worrying about what your previous answers were. </a:t>
            </a:r>
          </a:p>
          <a:p>
            <a:pPr algn="just"/>
            <a:endParaRPr lang="en-US" sz="2000" dirty="0" smtClean="0"/>
          </a:p>
          <a:p>
            <a:pPr algn="just"/>
            <a:r>
              <a:rPr lang="en-US" sz="2000" dirty="0" smtClean="0"/>
              <a:t>Thanks </a:t>
            </a:r>
            <a:r>
              <a:rPr lang="en-US" sz="2000" dirty="0"/>
              <a:t>for participating!</a:t>
            </a:r>
            <a:endParaRPr lang="fr-FR" dirty="0" smtClean="0"/>
          </a:p>
          <a:p>
            <a:pPr algn="just"/>
            <a:endParaRPr lang="fr-FR" dirty="0" smtClean="0"/>
          </a:p>
          <a:p>
            <a:pPr algn="just"/>
            <a:endParaRPr lang="fr-FR" sz="1000" dirty="0" smtClean="0"/>
          </a:p>
          <a:p>
            <a:pPr algn="r"/>
            <a:r>
              <a:rPr lang="fr-FR" sz="2000" b="1" i="1" dirty="0" err="1" smtClean="0"/>
              <a:t>Press</a:t>
            </a:r>
            <a:r>
              <a:rPr lang="fr-FR" sz="2000" b="1" i="1" dirty="0" smtClean="0"/>
              <a:t> SPACEBAR </a:t>
            </a:r>
            <a:r>
              <a:rPr lang="fr-FR" sz="2000" b="1" i="1" dirty="0" err="1" smtClean="0"/>
              <a:t>when</a:t>
            </a:r>
            <a:r>
              <a:rPr lang="fr-FR" sz="2000" b="1" i="1" dirty="0" smtClean="0"/>
              <a:t> </a:t>
            </a:r>
            <a:r>
              <a:rPr lang="fr-FR" sz="2000" b="1" i="1" dirty="0" err="1" smtClean="0"/>
              <a:t>you</a:t>
            </a:r>
            <a:r>
              <a:rPr lang="fr-FR" sz="2000" b="1" i="1" dirty="0" smtClean="0"/>
              <a:t> are </a:t>
            </a:r>
            <a:r>
              <a:rPr lang="fr-FR" sz="2000" b="1" i="1" dirty="0" err="1" smtClean="0"/>
              <a:t>ready</a:t>
            </a:r>
            <a:r>
              <a:rPr lang="fr-FR" sz="2000" b="1" i="1" dirty="0" smtClean="0"/>
              <a:t> to </a:t>
            </a:r>
            <a:r>
              <a:rPr lang="fr-FR" sz="2000" b="1" i="1" dirty="0" err="1" smtClean="0"/>
              <a:t>start</a:t>
            </a:r>
            <a:r>
              <a:rPr lang="fr-FR" sz="2000" b="1" i="1" dirty="0" smtClean="0"/>
              <a:t>…</a:t>
            </a:r>
            <a:endParaRPr lang="fr-FR" b="1" dirty="0" smtClean="0"/>
          </a:p>
          <a:p>
            <a:endParaRPr lang="fr-FR" b="1"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TotalTime>
  <Words>385</Words>
  <Application>Microsoft Macintosh PowerPoint</Application>
  <PresentationFormat>On-screen Show (4:3)</PresentationFormat>
  <Paragraphs>23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Capitaux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Paul</dc:creator>
  <cp:lastModifiedBy>Paul Marty</cp:lastModifiedBy>
  <cp:revision>13</cp:revision>
  <dcterms:created xsi:type="dcterms:W3CDTF">2010-11-18T17:15:04Z</dcterms:created>
  <dcterms:modified xsi:type="dcterms:W3CDTF">2013-11-18T20:49:19Z</dcterms:modified>
</cp:coreProperties>
</file>