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marL="457200" lvl="0" indent="-349250" algn="l" rtl="0">
              <a:spcBef>
                <a:spcPts val="1600"/>
              </a:spcBef>
              <a:spcAft>
                <a:spcPts val="0"/>
              </a:spcAft>
              <a:buSzPts val="1900"/>
              <a:buFont typeface="Open Sans"/>
              <a:buChar char="●"/>
            </a:pPr>
            <a:r>
              <a:rPr lang="en" sz="1900" b="1" dirty="0">
                <a:highlight>
                  <a:srgbClr val="FFFF00"/>
                </a:highlight>
                <a:latin typeface="Open Sans"/>
                <a:ea typeface="Open Sans"/>
                <a:cs typeface="Open Sans"/>
                <a:sym typeface="Open Sans"/>
              </a:rPr>
              <a:t>Database objects</a:t>
            </a:r>
            <a:endParaRPr sz="1900" b="1" dirty="0">
              <a:highlight>
                <a:srgbClr val="FFFF00"/>
              </a:highlight>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highlight>
                  <a:srgbClr val="FFFF00"/>
                </a:highlight>
              </a:rPr>
              <a:t>List the database objects (tables, views, special procedures)  that will be created for the database. </a:t>
            </a:r>
            <a:endParaRPr sz="1700" dirty="0">
              <a:highlight>
                <a:srgbClr val="FFFF00"/>
              </a:highlight>
            </a:endParaRPr>
          </a:p>
          <a:p>
            <a:pPr marL="457200" lvl="0" indent="0" algn="l" rtl="0">
              <a:lnSpc>
                <a:spcPct val="100000"/>
              </a:lnSpc>
              <a:spcBef>
                <a:spcPts val="0"/>
              </a:spcBef>
              <a:spcAft>
                <a:spcPts val="0"/>
              </a:spcAft>
              <a:buNone/>
            </a:pPr>
            <a:endParaRPr sz="1700" dirty="0">
              <a:highlight>
                <a:srgbClr val="FFFF00"/>
              </a:highlight>
            </a:endParaRPr>
          </a:p>
          <a:p>
            <a:pPr marL="457200" lvl="0" indent="0" algn="l" rtl="0">
              <a:lnSpc>
                <a:spcPct val="100000"/>
              </a:lnSpc>
              <a:spcBef>
                <a:spcPts val="0"/>
              </a:spcBef>
              <a:spcAft>
                <a:spcPts val="0"/>
              </a:spcAft>
              <a:buNone/>
            </a:pPr>
            <a:r>
              <a:rPr lang="en" sz="1700" dirty="0">
                <a:highlight>
                  <a:srgbClr val="FFFF00"/>
                </a:highlight>
              </a:rPr>
              <a:t>Hint - you may want to circle back to this answer after completing the logical ERD in step 2.</a:t>
            </a:r>
            <a:endParaRPr sz="1700" dirty="0">
              <a:highlight>
                <a:srgbClr val="FFFF00"/>
              </a:highlight>
            </a:endParaRP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2571</Words>
  <Application>Microsoft Office PowerPoint</Application>
  <PresentationFormat>Custom</PresentationFormat>
  <Paragraphs>260</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vt:lpstr>
      <vt:lpstr>Helvetica Neue</vt:lpstr>
      <vt:lpstr>Open Sans Light</vt:lpstr>
      <vt:lpstr>Arial</vt:lpstr>
      <vt:lpstr>Source Code Pro</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6</cp:revision>
  <dcterms:modified xsi:type="dcterms:W3CDTF">2021-07-28T05:04:01Z</dcterms:modified>
</cp:coreProperties>
</file>