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8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1026" name="Picture 2">
            <a:extLst>
              <a:ext uri="{FF2B5EF4-FFF2-40B4-BE49-F238E27FC236}">
                <a16:creationId xmlns:a16="http://schemas.microsoft.com/office/drawing/2014/main" id="{F8CE6B85-5441-4ED1-975E-A3D96EC40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87629"/>
            <a:ext cx="7772400" cy="2465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2DA113A5-540D-45EE-90CC-FB177F572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03" b="3833"/>
          <a:stretch/>
        </p:blipFill>
        <p:spPr bwMode="auto">
          <a:xfrm>
            <a:off x="0" y="5570622"/>
            <a:ext cx="7772400" cy="3617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9" name="Picture 8" descr="Diagram&#10;&#10;Description automatically generated">
            <a:extLst>
              <a:ext uri="{FF2B5EF4-FFF2-40B4-BE49-F238E27FC236}">
                <a16:creationId xmlns:a16="http://schemas.microsoft.com/office/drawing/2014/main" id="{B83D55DA-334D-4AA4-8E3C-46C82C8FECE0}"/>
              </a:ext>
            </a:extLst>
          </p:cNvPr>
          <p:cNvPicPr>
            <a:picLocks noChangeAspect="1"/>
          </p:cNvPicPr>
          <p:nvPr/>
        </p:nvPicPr>
        <p:blipFill>
          <a:blip r:embed="rId3"/>
          <a:stretch>
            <a:fillRect/>
          </a:stretch>
        </p:blipFill>
        <p:spPr>
          <a:xfrm>
            <a:off x="0" y="6288967"/>
            <a:ext cx="7772400" cy="2810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0E11D84C-BA15-4022-B631-BFC4ECE3FACE}"/>
              </a:ext>
            </a:extLst>
          </p:cNvPr>
          <p:cNvPicPr>
            <a:picLocks noChangeAspect="1"/>
          </p:cNvPicPr>
          <p:nvPr/>
        </p:nvPicPr>
        <p:blipFill>
          <a:blip r:embed="rId3"/>
          <a:stretch>
            <a:fillRect/>
          </a:stretch>
        </p:blipFill>
        <p:spPr>
          <a:xfrm>
            <a:off x="698603" y="5399362"/>
            <a:ext cx="2952982" cy="46590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indent="-349250">
              <a:spcBef>
                <a:spcPts val="1600"/>
              </a:spcBef>
              <a:buSzPts val="1900"/>
              <a:buFont typeface="Open Sans"/>
              <a:buChar char="●"/>
            </a:pPr>
            <a:r>
              <a:rPr lang="en" sz="1900" b="1" dirty="0">
                <a:latin typeface="Open Sans"/>
                <a:ea typeface="Open Sans"/>
                <a:cs typeface="Open Sans"/>
                <a:sym typeface="Open Sans"/>
              </a:rPr>
              <a:t>Database objects</a:t>
            </a:r>
          </a:p>
          <a:p>
            <a:pPr marL="107950" indent="0">
              <a:spcBef>
                <a:spcPts val="1600"/>
              </a:spcBef>
              <a:buSzPts val="1900"/>
              <a:buNone/>
            </a:pPr>
            <a:r>
              <a:rPr lang="en-NZ" sz="2000" dirty="0"/>
              <a:t>List the database objects (tables, views, special procedures)  that will be created for the database. </a:t>
            </a:r>
            <a:endParaRPr lang="en" sz="1900" b="1" dirty="0">
              <a:latin typeface="Open Sans"/>
              <a:ea typeface="Open Sans"/>
              <a:cs typeface="Open Sans"/>
              <a:sym typeface="Open Sans"/>
            </a:endParaRPr>
          </a:p>
          <a:p>
            <a:pPr marL="107950" lvl="0" indent="0" algn="l" rtl="0">
              <a:lnSpc>
                <a:spcPct val="100000"/>
              </a:lnSpc>
              <a:spcBef>
                <a:spcPts val="1600"/>
              </a:spcBef>
              <a:spcAft>
                <a:spcPts val="0"/>
              </a:spcAft>
              <a:buSzPts val="1900"/>
              <a:buNone/>
            </a:pPr>
            <a:r>
              <a:rPr lang="en-NZ" sz="1200" dirty="0">
                <a:sym typeface="Open Sans"/>
              </a:rPr>
              <a:t>Employee History</a:t>
            </a:r>
          </a:p>
          <a:p>
            <a:pPr marL="107950" lvl="0" indent="0" algn="l" rtl="0">
              <a:lnSpc>
                <a:spcPct val="100000"/>
              </a:lnSpc>
              <a:spcBef>
                <a:spcPts val="1600"/>
              </a:spcBef>
              <a:spcAft>
                <a:spcPts val="0"/>
              </a:spcAft>
              <a:buSzPts val="1900"/>
              <a:buNone/>
            </a:pPr>
            <a:r>
              <a:rPr lang="en-NZ" sz="1200" dirty="0">
                <a:sym typeface="Open Sans"/>
              </a:rPr>
              <a:t>Education Level</a:t>
            </a:r>
          </a:p>
          <a:p>
            <a:pPr marL="107950" lvl="0" indent="0" algn="l" rtl="0">
              <a:lnSpc>
                <a:spcPct val="100000"/>
              </a:lnSpc>
              <a:spcBef>
                <a:spcPts val="1600"/>
              </a:spcBef>
              <a:spcAft>
                <a:spcPts val="0"/>
              </a:spcAft>
              <a:buSzPts val="1900"/>
              <a:buNone/>
            </a:pPr>
            <a:r>
              <a:rPr lang="en-NZ" sz="1200" dirty="0">
                <a:sym typeface="Open Sans"/>
              </a:rPr>
              <a:t>Employee</a:t>
            </a:r>
          </a:p>
          <a:p>
            <a:pPr marL="107950" lvl="0" indent="0" algn="l" rtl="0">
              <a:lnSpc>
                <a:spcPct val="100000"/>
              </a:lnSpc>
              <a:spcBef>
                <a:spcPts val="1600"/>
              </a:spcBef>
              <a:spcAft>
                <a:spcPts val="0"/>
              </a:spcAft>
              <a:buSzPts val="1900"/>
              <a:buNone/>
            </a:pPr>
            <a:r>
              <a:rPr lang="en-NZ" sz="1200" dirty="0">
                <a:sym typeface="Open Sans"/>
              </a:rPr>
              <a:t>Salary</a:t>
            </a:r>
          </a:p>
          <a:p>
            <a:pPr marL="107950" lvl="0" indent="0" algn="l" rtl="0">
              <a:lnSpc>
                <a:spcPct val="100000"/>
              </a:lnSpc>
              <a:spcBef>
                <a:spcPts val="1600"/>
              </a:spcBef>
              <a:spcAft>
                <a:spcPts val="0"/>
              </a:spcAft>
              <a:buSzPts val="1900"/>
              <a:buNone/>
            </a:pPr>
            <a:r>
              <a:rPr lang="en-NZ" sz="1200" dirty="0">
                <a:sym typeface="Open Sans"/>
              </a:rPr>
              <a:t>Job</a:t>
            </a:r>
          </a:p>
          <a:p>
            <a:pPr marL="107950" lvl="0" indent="0" algn="l" rtl="0">
              <a:lnSpc>
                <a:spcPct val="100000"/>
              </a:lnSpc>
              <a:spcBef>
                <a:spcPts val="1600"/>
              </a:spcBef>
              <a:spcAft>
                <a:spcPts val="0"/>
              </a:spcAft>
              <a:buSzPts val="1900"/>
              <a:buNone/>
            </a:pPr>
            <a:r>
              <a:rPr lang="en-NZ" sz="1200" dirty="0">
                <a:sym typeface="Open Sans"/>
              </a:rPr>
              <a:t>Department</a:t>
            </a:r>
          </a:p>
          <a:p>
            <a:pPr marL="107950" lvl="0" indent="0" algn="l" rtl="0">
              <a:lnSpc>
                <a:spcPct val="100000"/>
              </a:lnSpc>
              <a:spcBef>
                <a:spcPts val="1600"/>
              </a:spcBef>
              <a:spcAft>
                <a:spcPts val="0"/>
              </a:spcAft>
              <a:buSzPts val="1900"/>
              <a:buNone/>
            </a:pPr>
            <a:r>
              <a:rPr lang="en-NZ" sz="1200" dirty="0">
                <a:sym typeface="Open Sans"/>
              </a:rPr>
              <a:t>Location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2544</Words>
  <Application>Microsoft Office PowerPoint</Application>
  <PresentationFormat>Custom</PresentationFormat>
  <Paragraphs>259</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 Light</vt:lpstr>
      <vt:lpstr>Source Code Pro</vt:lpstr>
      <vt:lpstr>Helvetica Neue</vt:lpstr>
      <vt:lpstr>Arial</vt:lpstr>
      <vt:lpstr>Open Sans</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8</cp:revision>
  <dcterms:modified xsi:type="dcterms:W3CDTF">2021-08-02T09:55:50Z</dcterms:modified>
</cp:coreProperties>
</file>