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668-137A-4E19-924C-41E0FB90C589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C500-1806-4DB1-976B-94C7CEE473C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668-137A-4E19-924C-41E0FB90C589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C500-1806-4DB1-976B-94C7CEE473C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668-137A-4E19-924C-41E0FB90C589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C500-1806-4DB1-976B-94C7CEE473C2}" type="slidenum">
              <a:rPr lang="bg-BG" smtClean="0"/>
              <a:t>‹#›</a:t>
            </a:fld>
            <a:endParaRPr lang="bg-BG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668-137A-4E19-924C-41E0FB90C589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C500-1806-4DB1-976B-94C7CEE473C2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668-137A-4E19-924C-41E0FB90C589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C500-1806-4DB1-976B-94C7CEE473C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668-137A-4E19-924C-41E0FB90C589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C500-1806-4DB1-976B-94C7CEE473C2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668-137A-4E19-924C-41E0FB90C589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C500-1806-4DB1-976B-94C7CEE473C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668-137A-4E19-924C-41E0FB90C589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C500-1806-4DB1-976B-94C7CEE473C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668-137A-4E19-924C-41E0FB90C589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C500-1806-4DB1-976B-94C7CEE473C2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668-137A-4E19-924C-41E0FB90C589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C500-1806-4DB1-976B-94C7CEE473C2}" type="slidenum">
              <a:rPr lang="bg-BG" smtClean="0"/>
              <a:t>‹#›</a:t>
            </a:fld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668-137A-4E19-924C-41E0FB90C589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C500-1806-4DB1-976B-94C7CEE473C2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CB53668-137A-4E19-924C-41E0FB90C589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DC4C500-1806-4DB1-976B-94C7CEE473C2}" type="slidenum">
              <a:rPr lang="bg-BG" smtClean="0"/>
              <a:t>‹#›</a:t>
            </a:fld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/>
              <a:t>Програма за обработка на масив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83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/>
              <a:t>Да се състави програма за обработка на масива A[N,</a:t>
            </a:r>
            <a:r>
              <a:rPr lang="bg-BG" dirty="0" err="1"/>
              <a:t>N</a:t>
            </a:r>
            <a:r>
              <a:rPr lang="bg-BG" dirty="0"/>
              <a:t>], където данните са цели числа в интервала [-1000; </a:t>
            </a:r>
            <a:r>
              <a:rPr lang="bg-BG" dirty="0" err="1"/>
              <a:t>1000</a:t>
            </a:r>
            <a:r>
              <a:rPr lang="bg-BG" dirty="0"/>
              <a:t>]. Програмата да извърши следните действия: </a:t>
            </a:r>
          </a:p>
          <a:p>
            <a:r>
              <a:rPr lang="bg-BG" dirty="0"/>
              <a:t>•    отпечатване на условието на задачата;</a:t>
            </a:r>
          </a:p>
          <a:p>
            <a:r>
              <a:rPr lang="bg-BG" dirty="0"/>
              <a:t>•    отпечатване на имената на автора на програмата;</a:t>
            </a:r>
          </a:p>
          <a:p>
            <a:r>
              <a:rPr lang="bg-BG" dirty="0"/>
              <a:t>•    въвеждане на входните данни; </a:t>
            </a:r>
          </a:p>
          <a:p>
            <a:r>
              <a:rPr lang="bg-BG" dirty="0"/>
              <a:t>•    отпечатване на входните данни;</a:t>
            </a:r>
          </a:p>
          <a:p>
            <a:r>
              <a:rPr lang="bg-BG" dirty="0"/>
              <a:t>•    а) да се образува едномерен масив С[N], елементите на който са  броя на положителните елементи на съответния ред от масива А;</a:t>
            </a:r>
          </a:p>
          <a:p>
            <a:r>
              <a:rPr lang="bg-BG" dirty="0"/>
              <a:t>•    б) полученият масив да се сортира по големина;</a:t>
            </a:r>
          </a:p>
          <a:p>
            <a:r>
              <a:rPr lang="bg-BG" dirty="0"/>
              <a:t>•    отпечатване на получените резултати след обработка а) и след обработка б)</a:t>
            </a:r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</a:t>
            </a:r>
            <a:r>
              <a:rPr lang="bg-BG" b="1" dirty="0"/>
              <a:t>Текст на заданието</a:t>
            </a:r>
            <a:br>
              <a:rPr lang="bg-BG" b="1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453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187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25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32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005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0087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ълна">
  <a:themeElements>
    <a:clrScheme name="Въ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ъ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ъ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</TotalTime>
  <Words>115</Words>
  <Application>Microsoft Office PowerPoint</Application>
  <PresentationFormat>Презентация на цял екран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Вълна</vt:lpstr>
      <vt:lpstr>Програма за обработка на масив </vt:lpstr>
      <vt:lpstr>1.Текст на заданието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Програма за обработка на масив </dc:title>
  <dc:creator>mss2003lolkick@abv.bg</dc:creator>
  <cp:lastModifiedBy>mss2003lolkick@abv.bg</cp:lastModifiedBy>
  <cp:revision>1</cp:revision>
  <dcterms:created xsi:type="dcterms:W3CDTF">2023-04-12T08:08:57Z</dcterms:created>
  <dcterms:modified xsi:type="dcterms:W3CDTF">2023-04-12T08:13:44Z</dcterms:modified>
</cp:coreProperties>
</file>