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63" r:id="rId6"/>
    <p:sldId id="258" r:id="rId7"/>
    <p:sldId id="259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a-DK"/>
              <a:t>Klik for at redigere i master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Dice</a:t>
            </a:r>
            <a:r>
              <a:rPr lang="da-DK" dirty="0"/>
              <a:t> Black Jack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Martin &amp; Mike</a:t>
            </a:r>
          </a:p>
        </p:txBody>
      </p:sp>
    </p:spTree>
    <p:extLst>
      <p:ext uri="{BB962C8B-B14F-4D97-AF65-F5344CB8AC3E}">
        <p14:creationId xmlns:p14="http://schemas.microsoft.com/office/powerpoint/2010/main" val="14051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07BA3A-14E8-4032-B7D6-00A7AE1A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Opbygning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E307A0FE-710A-4723-B202-0E54F89F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Game</a:t>
            </a:r>
          </a:p>
          <a:p>
            <a:r>
              <a:rPr lang="da-DK" dirty="0"/>
              <a:t>Player</a:t>
            </a:r>
          </a:p>
          <a:p>
            <a:r>
              <a:rPr lang="da-DK" dirty="0"/>
              <a:t>Machine</a:t>
            </a:r>
          </a:p>
          <a:p>
            <a:r>
              <a:rPr lang="da-DK" dirty="0" err="1"/>
              <a:t>Compare</a:t>
            </a:r>
            <a:endParaRPr lang="da-DK" dirty="0"/>
          </a:p>
          <a:p>
            <a:r>
              <a:rPr lang="da-DK" dirty="0" err="1"/>
              <a:t>Dice</a:t>
            </a:r>
            <a:endParaRPr lang="da-DK" dirty="0"/>
          </a:p>
          <a:p>
            <a:r>
              <a:rPr lang="da-DK" dirty="0" err="1"/>
              <a:t>Statestik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041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B9318D-3E25-4D59-AD04-7C169E38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Flow </a:t>
            </a:r>
            <a:r>
              <a:rPr lang="da-DK" dirty="0" err="1"/>
              <a:t>chart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xmlns="" id="{FC440E36-779B-443E-80AD-1E68195A9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54"/>
          <a:stretch/>
        </p:blipFill>
        <p:spPr>
          <a:xfrm>
            <a:off x="244087" y="2202357"/>
            <a:ext cx="8654238" cy="3533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2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64890C-4E05-40A2-B739-3A31709D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Game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xmlns="" id="{8EC4560A-915E-455C-AD42-9E929B17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81" y="1255266"/>
            <a:ext cx="6038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878C1B-10B6-457C-85DD-00451F84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xmlns="" id="{522987F9-8F97-4A8A-B914-954D83FD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38" y="3281269"/>
            <a:ext cx="4723136" cy="15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6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4C3CB7-C616-4530-AE24-4A73F16E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Player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xmlns="" id="{37C7D6D8-2CD4-471F-BCE3-C6D5901B8C0B}"/>
              </a:ext>
            </a:extLst>
          </p:cNvPr>
          <p:cNvSpPr txBox="1"/>
          <p:nvPr/>
        </p:nvSpPr>
        <p:spPr>
          <a:xfrm>
            <a:off x="5545777" y="3930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3" name="Picture 2" descr="Skærmbillede 2017-09-20 kl. 20.4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98" y="1387648"/>
            <a:ext cx="6659177" cy="51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C44293-CF10-4D0E-9073-E16B674E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xmlns="" id="{4EE92E06-BE1B-4F25-B533-ABE607EE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447" y="2968832"/>
            <a:ext cx="4701517" cy="1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2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A65E97-EDFA-41AC-809C-80B8D988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xmlns="" id="{10A156ED-F4F7-48E0-AB15-50260BA5C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04" y="2678607"/>
            <a:ext cx="8314803" cy="23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F71FB6-B213-49A2-826D-A54E3F6A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Statistik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xmlns="" id="{7B700A60-C8F4-414E-BC86-A4975B33C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03" y="3503221"/>
            <a:ext cx="8286405" cy="6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1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heme1" id="{A83C5F46-F035-4A40-ABD1-2841B05BD98A}" vid="{B88246BA-4323-475D-B948-182E955C95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256</TotalTime>
  <Words>22</Words>
  <Application>Microsoft Macintosh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Dice Black Jack</vt:lpstr>
      <vt:lpstr>Opbygning</vt:lpstr>
      <vt:lpstr>Flow chart</vt:lpstr>
      <vt:lpstr>Game</vt:lpstr>
      <vt:lpstr>Dice</vt:lpstr>
      <vt:lpstr>Player</vt:lpstr>
      <vt:lpstr>Machine</vt:lpstr>
      <vt:lpstr>Compare</vt:lpstr>
      <vt:lpstr>Statistik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Dioden/transistoren</dc:title>
  <dc:creator>mike jahn</dc:creator>
  <cp:lastModifiedBy>Mike Hemmje Jahn</cp:lastModifiedBy>
  <cp:revision>21</cp:revision>
  <dcterms:created xsi:type="dcterms:W3CDTF">2017-01-17T06:39:40Z</dcterms:created>
  <dcterms:modified xsi:type="dcterms:W3CDTF">2017-09-20T18:48:31Z</dcterms:modified>
</cp:coreProperties>
</file>