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[1] “1” [1] “2”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2024-09-17T09:57:20Z</dcterms:created>
  <dcterms:modified xsi:type="dcterms:W3CDTF">2024-09-17T09:57:20Z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