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in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[[1]]</a:t>
            </a:r>
          </a:p>
        </p:txBody>
      </p:sp>
      <p:pic>
        <p:nvPicPr>
          <p:cNvPr descr="ppt2_files/figure-pptx/unnamed-chunk-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in memory</dc:title>
  <dc:creator/>
  <cp:keywords/>
  <dcterms:created xsi:type="dcterms:W3CDTF">2024-09-24T13:05:51Z</dcterms:created>
  <dcterms:modified xsi:type="dcterms:W3CDTF">2024-09-24T13:05:51Z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