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38" d="100"/>
          <a:sy n="138" d="100"/>
        </p:scale>
        <p:origin x="834" y="12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s Marton" userId="c770e11f011a8c48" providerId="LiveId" clId="{54B909EC-2A74-476B-B8D4-C058C2F535F7}"/>
    <pc:docChg chg="delSld modSld">
      <pc:chgData name="Kiss Marton" userId="c770e11f011a8c48" providerId="LiveId" clId="{54B909EC-2A74-476B-B8D4-C058C2F535F7}" dt="2024-11-13T08:26:13.809" v="3" actId="114"/>
      <pc:docMkLst>
        <pc:docMk/>
      </pc:docMkLst>
      <pc:sldChg chg="modSp mod">
        <pc:chgData name="Kiss Marton" userId="c770e11f011a8c48" providerId="LiveId" clId="{54B909EC-2A74-476B-B8D4-C058C2F535F7}" dt="2024-11-13T08:26:13.809" v="3" actId="114"/>
        <pc:sldMkLst>
          <pc:docMk/>
          <pc:sldMk cId="0" sldId="257"/>
        </pc:sldMkLst>
        <pc:spChg chg="mod">
          <ac:chgData name="Kiss Marton" userId="c770e11f011a8c48" providerId="LiveId" clId="{54B909EC-2A74-476B-B8D4-C058C2F535F7}" dt="2024-11-13T08:26:13.809" v="3" actId="114"/>
          <ac:spMkLst>
            <pc:docMk/>
            <pc:sldMk cId="0" sldId="257"/>
            <ac:spMk id="3" creationId="{00000000-0000-0000-0000-000000000000}"/>
          </ac:spMkLst>
        </pc:spChg>
      </pc:sldChg>
      <pc:sldChg chg="del">
        <pc:chgData name="Kiss Marton" userId="c770e11f011a8c48" providerId="LiveId" clId="{54B909EC-2A74-476B-B8D4-C058C2F535F7}" dt="2024-11-13T08:26:04.687" v="0" actId="47"/>
        <pc:sldMkLst>
          <pc:docMk/>
          <pc:sldMk cId="0" sldId="258"/>
        </pc:sldMkLst>
      </pc:sldChg>
      <pc:sldChg chg="del">
        <pc:chgData name="Kiss Marton" userId="c770e11f011a8c48" providerId="LiveId" clId="{54B909EC-2A74-476B-B8D4-C058C2F535F7}" dt="2024-11-13T08:26:04.687" v="0" actId="47"/>
        <pc:sldMkLst>
          <pc:docMk/>
          <pc:sldMk cId="0" sldId="259"/>
        </pc:sldMkLst>
      </pc:sldChg>
      <pc:sldChg chg="del">
        <pc:chgData name="Kiss Marton" userId="c770e11f011a8c48" providerId="LiveId" clId="{54B909EC-2A74-476B-B8D4-C058C2F535F7}" dt="2024-11-13T08:26:04.687" v="0" actId="47"/>
        <pc:sldMkLst>
          <pc:docMk/>
          <pc:sldMk cId="0" sldId="260"/>
        </pc:sldMkLst>
      </pc:sldChg>
      <pc:sldChg chg="del">
        <pc:chgData name="Kiss Marton" userId="c770e11f011a8c48" providerId="LiveId" clId="{54B909EC-2A74-476B-B8D4-C058C2F535F7}" dt="2024-11-13T08:26:04.687" v="0" actId="47"/>
        <pc:sldMkLst>
          <pc:docMk/>
          <pc:sldMk cId="0" sldId="261"/>
        </pc:sldMkLst>
      </pc:sldChg>
      <pc:sldChg chg="del">
        <pc:chgData name="Kiss Marton" userId="c770e11f011a8c48" providerId="LiveId" clId="{54B909EC-2A74-476B-B8D4-C058C2F535F7}" dt="2024-11-13T08:26:04.687" v="0" actId="47"/>
        <pc:sldMkLst>
          <pc:docMk/>
          <pc:sldMk cId="0" sldId="262"/>
        </pc:sldMkLst>
      </pc:sldChg>
      <pc:sldChg chg="del">
        <pc:chgData name="Kiss Marton" userId="c770e11f011a8c48" providerId="LiveId" clId="{54B909EC-2A74-476B-B8D4-C058C2F535F7}" dt="2024-11-13T08:26:04.687" v="0" actId="47"/>
        <pc:sldMkLst>
          <pc:docMk/>
          <pc:sldMk cId="0" sldId="263"/>
        </pc:sldMkLst>
      </pc:sldChg>
      <pc:sldChg chg="del">
        <pc:chgData name="Kiss Marton" userId="c770e11f011a8c48" providerId="LiveId" clId="{54B909EC-2A74-476B-B8D4-C058C2F535F7}" dt="2024-11-13T08:26:04.687" v="0" actId="47"/>
        <pc:sldMkLst>
          <pc:docMk/>
          <pc:sldMk cId="0" sldId="264"/>
        </pc:sldMkLst>
      </pc:sldChg>
      <pc:sldChg chg="del">
        <pc:chgData name="Kiss Marton" userId="c770e11f011a8c48" providerId="LiveId" clId="{54B909EC-2A74-476B-B8D4-C058C2F535F7}" dt="2024-11-13T08:26:04.687" v="0" actId="47"/>
        <pc:sldMkLst>
          <pc:docMk/>
          <pc:sldMk cId="0" sldId="265"/>
        </pc:sldMkLst>
      </pc:sldChg>
      <pc:sldChg chg="del">
        <pc:chgData name="Kiss Marton" userId="c770e11f011a8c48" providerId="LiveId" clId="{54B909EC-2A74-476B-B8D4-C058C2F535F7}" dt="2024-11-13T08:26:04.687" v="0" actId="47"/>
        <pc:sldMkLst>
          <pc:docMk/>
          <pc:sldMk cId="0" sldId="266"/>
        </pc:sldMkLst>
      </pc:sldChg>
      <pc:sldChg chg="del">
        <pc:chgData name="Kiss Marton" userId="c770e11f011a8c48" providerId="LiveId" clId="{54B909EC-2A74-476B-B8D4-C058C2F535F7}" dt="2024-11-13T08:26:04.687" v="0" actId="47"/>
        <pc:sldMkLst>
          <pc:docMk/>
          <pc:sldMk cId="0" sldId="267"/>
        </pc:sldMkLst>
      </pc:sldChg>
      <pc:sldChg chg="del">
        <pc:chgData name="Kiss Marton" userId="c770e11f011a8c48" providerId="LiveId" clId="{54B909EC-2A74-476B-B8D4-C058C2F535F7}" dt="2024-11-13T08:26:04.687" v="0" actId="47"/>
        <pc:sldMkLst>
          <pc:docMk/>
          <pc:sldMk cId="0" sldId="268"/>
        </pc:sldMkLst>
      </pc:sldChg>
      <pc:sldChg chg="del">
        <pc:chgData name="Kiss Marton" userId="c770e11f011a8c48" providerId="LiveId" clId="{54B909EC-2A74-476B-B8D4-C058C2F535F7}" dt="2024-11-13T08:26:04.687" v="0" actId="47"/>
        <pc:sldMkLst>
          <pc:docMk/>
          <pc:sldMk cId="0" sldId="269"/>
        </pc:sldMkLst>
      </pc:sldChg>
      <pc:sldChg chg="del">
        <pc:chgData name="Kiss Marton" userId="c770e11f011a8c48" providerId="LiveId" clId="{54B909EC-2A74-476B-B8D4-C058C2F535F7}" dt="2024-11-13T08:26:04.687" v="0" actId="47"/>
        <pc:sldMkLst>
          <pc:docMk/>
          <pc:sldMk cId="0" sldId="270"/>
        </pc:sldMkLst>
      </pc:sldChg>
      <pc:sldChg chg="del">
        <pc:chgData name="Kiss Marton" userId="c770e11f011a8c48" providerId="LiveId" clId="{54B909EC-2A74-476B-B8D4-C058C2F535F7}" dt="2024-11-13T08:26:04.687" v="0" actId="47"/>
        <pc:sldMkLst>
          <pc:docMk/>
          <pc:sldMk cId="0" sldId="271"/>
        </pc:sldMkLst>
      </pc:sldChg>
      <pc:sldChg chg="del">
        <pc:chgData name="Kiss Marton" userId="c770e11f011a8c48" providerId="LiveId" clId="{54B909EC-2A74-476B-B8D4-C058C2F535F7}" dt="2024-11-13T08:26:04.687" v="0" actId="47"/>
        <pc:sldMkLst>
          <pc:docMk/>
          <pc:sldMk cId="0" sldId="272"/>
        </pc:sldMkLst>
      </pc:sldChg>
      <pc:sldChg chg="del">
        <pc:chgData name="Kiss Marton" userId="c770e11f011a8c48" providerId="LiveId" clId="{54B909EC-2A74-476B-B8D4-C058C2F535F7}" dt="2024-11-13T08:26:04.687" v="0" actId="47"/>
        <pc:sldMkLst>
          <pc:docMk/>
          <pc:sldMk cId="0" sldId="273"/>
        </pc:sldMkLst>
      </pc:sldChg>
      <pc:sldChg chg="del">
        <pc:chgData name="Kiss Marton" userId="c770e11f011a8c48" providerId="LiveId" clId="{54B909EC-2A74-476B-B8D4-C058C2F535F7}" dt="2024-11-13T08:26:04.687" v="0" actId="47"/>
        <pc:sldMkLst>
          <pc:docMk/>
          <pc:sldMk cId="0" sldId="274"/>
        </pc:sldMkLst>
      </pc:sldChg>
      <pc:sldChg chg="del">
        <pc:chgData name="Kiss Marton" userId="c770e11f011a8c48" providerId="LiveId" clId="{54B909EC-2A74-476B-B8D4-C058C2F535F7}" dt="2024-11-13T08:26:04.687" v="0" actId="47"/>
        <pc:sldMkLst>
          <pc:docMk/>
          <pc:sldMk cId="0" sldId="275"/>
        </pc:sldMkLst>
      </pc:sldChg>
      <pc:sldChg chg="del">
        <pc:chgData name="Kiss Marton" userId="c770e11f011a8c48" providerId="LiveId" clId="{54B909EC-2A74-476B-B8D4-C058C2F535F7}" dt="2024-11-13T08:26:04.687" v="0" actId="47"/>
        <pc:sldMkLst>
          <pc:docMk/>
          <pc:sldMk cId="0" sldId="276"/>
        </pc:sldMkLst>
      </pc:sldChg>
      <pc:sldChg chg="del">
        <pc:chgData name="Kiss Marton" userId="c770e11f011a8c48" providerId="LiveId" clId="{54B909EC-2A74-476B-B8D4-C058C2F535F7}" dt="2024-11-13T08:26:04.687" v="0" actId="47"/>
        <pc:sldMkLst>
          <pc:docMk/>
          <pc:sldMk cId="0" sldId="277"/>
        </pc:sldMkLst>
      </pc:sldChg>
      <pc:sldChg chg="del">
        <pc:chgData name="Kiss Marton" userId="c770e11f011a8c48" providerId="LiveId" clId="{54B909EC-2A74-476B-B8D4-C058C2F535F7}" dt="2024-11-13T08:26:04.687" v="0" actId="47"/>
        <pc:sldMkLst>
          <pc:docMk/>
          <pc:sldMk cId="0" sldId="278"/>
        </pc:sldMkLst>
      </pc:sldChg>
      <pc:sldChg chg="del">
        <pc:chgData name="Kiss Marton" userId="c770e11f011a8c48" providerId="LiveId" clId="{54B909EC-2A74-476B-B8D4-C058C2F535F7}" dt="2024-11-13T08:26:04.687" v="0" actId="47"/>
        <pc:sldMkLst>
          <pc:docMk/>
          <pc:sldMk cId="0" sldId="279"/>
        </pc:sldMkLst>
      </pc:sldChg>
      <pc:sldChg chg="del">
        <pc:chgData name="Kiss Marton" userId="c770e11f011a8c48" providerId="LiveId" clId="{54B909EC-2A74-476B-B8D4-C058C2F535F7}" dt="2024-11-13T08:26:04.687" v="0" actId="47"/>
        <pc:sldMkLst>
          <pc:docMk/>
          <pc:sldMk cId="0" sldId="280"/>
        </pc:sldMkLst>
      </pc:sldChg>
      <pc:sldChg chg="del">
        <pc:chgData name="Kiss Marton" userId="c770e11f011a8c48" providerId="LiveId" clId="{54B909EC-2A74-476B-B8D4-C058C2F535F7}" dt="2024-11-13T08:26:04.687" v="0" actId="47"/>
        <pc:sldMkLst>
          <pc:docMk/>
          <pc:sldMk cId="0" sldId="281"/>
        </pc:sldMkLst>
      </pc:sldChg>
      <pc:sldChg chg="del">
        <pc:chgData name="Kiss Marton" userId="c770e11f011a8c48" providerId="LiveId" clId="{54B909EC-2A74-476B-B8D4-C058C2F535F7}" dt="2024-11-13T08:26:04.687" v="0" actId="47"/>
        <pc:sldMkLst>
          <pc:docMk/>
          <pc:sldMk cId="0"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11/13/2024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Sample size calculation</a:t>
            </a:r>
          </a:p>
        </p:txBody>
      </p:sp>
      <p:sp>
        <p:nvSpPr>
          <p:cNvPr id="3" name="Subtitle 2"/>
          <p:cNvSpPr>
            <a:spLocks noGrp="1"/>
          </p:cNvSpPr>
          <p:nvPr>
            <p:ph type="subTitle" idx="1"/>
          </p:nvPr>
        </p:nvSpPr>
        <p:spPr>
          <a:xfrm>
            <a:off x="1371600" y="2914650"/>
            <a:ext cx="6400800" cy="1314450"/>
          </a:xfrm>
        </p:spPr>
        <p:txBody>
          <a:bodyPr/>
          <a:lstStyle/>
          <a:p>
            <a:pPr marL="0" lvl="0" indent="0">
              <a:buNone/>
            </a:pPr>
            <a:r>
              <a:t>A High-level Overview</a:t>
            </a:r>
            <a:br/>
            <a:br/>
            <a:r>
              <a:t>Márton Kiss MD</a:t>
            </a:r>
          </a:p>
        </p:txBody>
      </p:sp>
      <p:sp>
        <p:nvSpPr>
          <p:cNvPr id="4" name="Date Placeholder 3"/>
          <p:cNvSpPr>
            <a:spLocks noGrp="1"/>
          </p:cNvSpPr>
          <p:nvPr>
            <p:ph type="dt" sz="half" idx="10"/>
          </p:nvPr>
        </p:nvSpPr>
        <p:spPr/>
        <p:txBody>
          <a:bodyPr/>
          <a:lstStyle/>
          <a:p>
            <a:pPr marL="0" lvl="0" indent="0">
              <a:buNone/>
            </a:pPr>
            <a:r>
              <a:t>Invalid Date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a:t>
            </a:r>
          </a:p>
        </p:txBody>
      </p:sp>
      <p:sp>
        <p:nvSpPr>
          <p:cNvPr id="3" name="Content Placeholder 2"/>
          <p:cNvSpPr>
            <a:spLocks noGrp="1"/>
          </p:cNvSpPr>
          <p:nvPr>
            <p:ph idx="1"/>
          </p:nvPr>
        </p:nvSpPr>
        <p:spPr/>
        <p:txBody>
          <a:bodyPr>
            <a:normAutofit/>
          </a:bodyPr>
          <a:lstStyle/>
          <a:p>
            <a:pPr marL="0" lvl="0" indent="0">
              <a:buNone/>
            </a:pPr>
            <a:r>
              <a:rPr sz="1800" i="1" dirty="0"/>
              <a:t>This presentation provides a high-level overview of sample size calculation in clinical trials. We will discuss the key concepts and considerations for estimating the sample size for clinical trials. The goal of this presentation however 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52</Words>
  <Application>Microsoft Office PowerPoint</Application>
  <PresentationFormat>On-screen Show (16:9)</PresentationFormat>
  <Paragraphs>5</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Sample size calculation</vt:lpstr>
      <vt:lpstr>Introduction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size calculation</dc:title>
  <dc:creator>Márton Kiss MD</dc:creator>
  <cp:keywords/>
  <cp:lastModifiedBy>Kiss Marton</cp:lastModifiedBy>
  <cp:revision>1</cp:revision>
  <dcterms:created xsi:type="dcterms:W3CDTF">2024-11-13T08:19:11Z</dcterms:created>
  <dcterms:modified xsi:type="dcterms:W3CDTF">2024-11-13T08:26:17Z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Invalid Date</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A High-level Overview</vt:lpwstr>
  </property>
  <property fmtid="{D5CDD505-2E9C-101B-9397-08002B2CF9AE}" pid="12" name="toc-title">
    <vt:lpwstr>Table of contents</vt:lpwstr>
  </property>
</Properties>
</file>