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83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5066CA-CAE8-C764-22D0-CF6ECE48BD46}" v="48" dt="2024-08-09T10:29:46.350"/>
    <p1510:client id="{7D19616F-D411-0146-433A-F5F346E3087C}" v="1664" dt="2024-08-09T13:20:10.684"/>
  </p1510:revLst>
</p1510:revInfo>
</file>

<file path=ppt/tableStyles.xml><?xml version="1.0" encoding="utf-8"?>
<a:tblStyleLst xmlns:a="http://schemas.openxmlformats.org/drawingml/2006/main" def="{93296810-A885-4BE3-A3E7-6D5BEEA58F35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85733" autoAdjust="0"/>
  </p:normalViewPr>
  <p:slideViewPr>
    <p:cSldViewPr snapToGrid="0">
      <p:cViewPr>
        <p:scale>
          <a:sx n="100" d="100"/>
          <a:sy n="100" d="100"/>
        </p:scale>
        <p:origin x="-1166" y="-13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1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0B9ADA-8B20-4A84-B2D9-04FBEB2349D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69EFE9-F51E-40FB-AFF0-62C046ECEB3C}">
      <dgm:prSet phldrT="[Text]" phldr="0"/>
      <dgm:spPr/>
      <dgm:t>
        <a:bodyPr/>
        <a:lstStyle/>
        <a:p>
          <a:pPr rtl="0"/>
          <a:r>
            <a:rPr lang="en-US" dirty="0">
              <a:latin typeface="Corbel"/>
            </a:rPr>
            <a:t>Predict sine function</a:t>
          </a:r>
          <a:endParaRPr lang="en-US" dirty="0"/>
        </a:p>
      </dgm:t>
    </dgm:pt>
    <dgm:pt modelId="{7D9E9C5F-8383-4C05-A7FB-584C603815FE}" type="parTrans" cxnId="{7DBF6D79-C3C8-482A-8FE6-D01E64E2CBBA}">
      <dgm:prSet/>
      <dgm:spPr/>
      <dgm:t>
        <a:bodyPr/>
        <a:lstStyle/>
        <a:p>
          <a:endParaRPr lang="en-US"/>
        </a:p>
      </dgm:t>
    </dgm:pt>
    <dgm:pt modelId="{04365976-849B-441C-B670-5D3EEF4A0AD0}" type="sibTrans" cxnId="{7DBF6D79-C3C8-482A-8FE6-D01E64E2CBBA}">
      <dgm:prSet/>
      <dgm:spPr/>
      <dgm:t>
        <a:bodyPr/>
        <a:lstStyle/>
        <a:p>
          <a:endParaRPr lang="en-US"/>
        </a:p>
      </dgm:t>
    </dgm:pt>
    <dgm:pt modelId="{3F0AB6FF-A6C7-4943-994C-3E89A04569AC}">
      <dgm:prSet phldrT="[Text]" phldr="0"/>
      <dgm:spPr/>
      <dgm:t>
        <a:bodyPr/>
        <a:lstStyle/>
        <a:p>
          <a:r>
            <a:rPr lang="en-US" dirty="0">
              <a:latin typeface="Corbel"/>
            </a:rPr>
            <a:t>sin(x)</a:t>
          </a:r>
          <a:endParaRPr lang="en-US" dirty="0"/>
        </a:p>
      </dgm:t>
    </dgm:pt>
    <dgm:pt modelId="{A184B40F-373D-492D-9823-1160D716C0F0}" type="parTrans" cxnId="{AEE1070C-10C3-40F4-BEE8-AE44E1B8CB0F}">
      <dgm:prSet/>
      <dgm:spPr/>
      <dgm:t>
        <a:bodyPr/>
        <a:lstStyle/>
        <a:p>
          <a:endParaRPr lang="en-US"/>
        </a:p>
      </dgm:t>
    </dgm:pt>
    <dgm:pt modelId="{EA27AD35-05DE-4EB5-9886-C37DFDFCBB1C}" type="sibTrans" cxnId="{AEE1070C-10C3-40F4-BEE8-AE44E1B8CB0F}">
      <dgm:prSet/>
      <dgm:spPr/>
      <dgm:t>
        <a:bodyPr/>
        <a:lstStyle/>
        <a:p>
          <a:endParaRPr lang="en-US"/>
        </a:p>
      </dgm:t>
    </dgm:pt>
    <dgm:pt modelId="{C46D00DA-CDDF-4928-89D4-8E6294371B78}">
      <dgm:prSet phldrT="[Text]" phldr="0"/>
      <dgm:spPr/>
      <dgm:t>
        <a:bodyPr/>
        <a:lstStyle/>
        <a:p>
          <a:pPr rtl="0"/>
          <a:r>
            <a:rPr lang="en-US" dirty="0">
              <a:latin typeface="Corbel"/>
            </a:rPr>
            <a:t>Predict more complicated sine function</a:t>
          </a:r>
          <a:endParaRPr lang="en-US" dirty="0"/>
        </a:p>
      </dgm:t>
    </dgm:pt>
    <dgm:pt modelId="{21C03AB4-FE3B-4003-B9DF-44D2F1CFDA37}" type="parTrans" cxnId="{136C22FA-FE90-48E8-B77B-BAC2B3F063A4}">
      <dgm:prSet/>
      <dgm:spPr/>
      <dgm:t>
        <a:bodyPr/>
        <a:lstStyle/>
        <a:p>
          <a:endParaRPr lang="en-US"/>
        </a:p>
      </dgm:t>
    </dgm:pt>
    <dgm:pt modelId="{3A896C47-3CA3-4071-AF87-748B992AD24F}" type="sibTrans" cxnId="{136C22FA-FE90-48E8-B77B-BAC2B3F063A4}">
      <dgm:prSet/>
      <dgm:spPr/>
      <dgm:t>
        <a:bodyPr/>
        <a:lstStyle/>
        <a:p>
          <a:endParaRPr lang="en-US"/>
        </a:p>
      </dgm:t>
    </dgm:pt>
    <dgm:pt modelId="{A982C6B1-18CC-4A5E-8E38-71CB22FF8A54}">
      <dgm:prSet phldrT="[Text]" phldr="0"/>
      <dgm:spPr/>
      <dgm:t>
        <a:bodyPr/>
        <a:lstStyle/>
        <a:p>
          <a:pPr rtl="0"/>
          <a:r>
            <a:rPr lang="en-US" dirty="0">
              <a:latin typeface="Corbel"/>
            </a:rPr>
            <a:t>2*sin(x) + 0.7*sin(3*x)</a:t>
          </a:r>
          <a:endParaRPr lang="en-US" dirty="0"/>
        </a:p>
      </dgm:t>
    </dgm:pt>
    <dgm:pt modelId="{A1F65511-288E-4537-A635-45556BC05A8E}" type="parTrans" cxnId="{58D1B237-8D84-4DC6-85DF-4A6F92F96A77}">
      <dgm:prSet/>
      <dgm:spPr/>
      <dgm:t>
        <a:bodyPr/>
        <a:lstStyle/>
        <a:p>
          <a:endParaRPr lang="en-US"/>
        </a:p>
      </dgm:t>
    </dgm:pt>
    <dgm:pt modelId="{2421F1C0-19A6-4C89-B51E-AABF6AD6F9A4}" type="sibTrans" cxnId="{58D1B237-8D84-4DC6-85DF-4A6F92F96A77}">
      <dgm:prSet/>
      <dgm:spPr/>
      <dgm:t>
        <a:bodyPr/>
        <a:lstStyle/>
        <a:p>
          <a:endParaRPr lang="en-US"/>
        </a:p>
      </dgm:t>
    </dgm:pt>
    <dgm:pt modelId="{6FFB2299-5194-46D4-BF8B-C5315651B6EC}" type="pres">
      <dgm:prSet presAssocID="{420B9ADA-8B20-4A84-B2D9-04FBEB2349DD}" presName="linear" presStyleCnt="0">
        <dgm:presLayoutVars>
          <dgm:animLvl val="lvl"/>
          <dgm:resizeHandles val="exact"/>
        </dgm:presLayoutVars>
      </dgm:prSet>
      <dgm:spPr/>
    </dgm:pt>
    <dgm:pt modelId="{A0A9A98B-8D25-482F-911F-458FEB2ECD80}" type="pres">
      <dgm:prSet presAssocID="{8669EFE9-F51E-40FB-AFF0-62C046ECEB3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BAD3E4A-6D88-495A-B9F5-38B56A329EB0}" type="pres">
      <dgm:prSet presAssocID="{8669EFE9-F51E-40FB-AFF0-62C046ECEB3C}" presName="childText" presStyleLbl="revTx" presStyleIdx="0" presStyleCnt="2">
        <dgm:presLayoutVars>
          <dgm:bulletEnabled val="1"/>
        </dgm:presLayoutVars>
      </dgm:prSet>
      <dgm:spPr/>
    </dgm:pt>
    <dgm:pt modelId="{3B3B23F8-C9E0-4D75-8595-6EB3D4ECDA1F}" type="pres">
      <dgm:prSet presAssocID="{C46D00DA-CDDF-4928-89D4-8E6294371B7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938B9A8-0970-4BEF-8FEA-3283F21B819C}" type="pres">
      <dgm:prSet presAssocID="{C46D00DA-CDDF-4928-89D4-8E6294371B7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EE1070C-10C3-40F4-BEE8-AE44E1B8CB0F}" srcId="{8669EFE9-F51E-40FB-AFF0-62C046ECEB3C}" destId="{3F0AB6FF-A6C7-4943-994C-3E89A04569AC}" srcOrd="0" destOrd="0" parTransId="{A184B40F-373D-492D-9823-1160D716C0F0}" sibTransId="{EA27AD35-05DE-4EB5-9886-C37DFDFCBB1C}"/>
    <dgm:cxn modelId="{8A3F6B17-7F0B-4BE2-A38A-848776DF91D1}" type="presOf" srcId="{3F0AB6FF-A6C7-4943-994C-3E89A04569AC}" destId="{BBAD3E4A-6D88-495A-B9F5-38B56A329EB0}" srcOrd="0" destOrd="0" presId="urn:microsoft.com/office/officeart/2005/8/layout/vList2"/>
    <dgm:cxn modelId="{F048C32A-DE99-4715-B49B-9A11A94A4B48}" type="presOf" srcId="{8669EFE9-F51E-40FB-AFF0-62C046ECEB3C}" destId="{A0A9A98B-8D25-482F-911F-458FEB2ECD80}" srcOrd="0" destOrd="0" presId="urn:microsoft.com/office/officeart/2005/8/layout/vList2"/>
    <dgm:cxn modelId="{58D1B237-8D84-4DC6-85DF-4A6F92F96A77}" srcId="{C46D00DA-CDDF-4928-89D4-8E6294371B78}" destId="{A982C6B1-18CC-4A5E-8E38-71CB22FF8A54}" srcOrd="0" destOrd="0" parTransId="{A1F65511-288E-4537-A635-45556BC05A8E}" sibTransId="{2421F1C0-19A6-4C89-B51E-AABF6AD6F9A4}"/>
    <dgm:cxn modelId="{D134393C-BBDE-47B8-B667-2F1C31ED24D7}" type="presOf" srcId="{A982C6B1-18CC-4A5E-8E38-71CB22FF8A54}" destId="{C938B9A8-0970-4BEF-8FEA-3283F21B819C}" srcOrd="0" destOrd="0" presId="urn:microsoft.com/office/officeart/2005/8/layout/vList2"/>
    <dgm:cxn modelId="{7DBF6D79-C3C8-482A-8FE6-D01E64E2CBBA}" srcId="{420B9ADA-8B20-4A84-B2D9-04FBEB2349DD}" destId="{8669EFE9-F51E-40FB-AFF0-62C046ECEB3C}" srcOrd="0" destOrd="0" parTransId="{7D9E9C5F-8383-4C05-A7FB-584C603815FE}" sibTransId="{04365976-849B-441C-B670-5D3EEF4A0AD0}"/>
    <dgm:cxn modelId="{27A88EBC-7ECC-472A-86EC-5880AD900336}" type="presOf" srcId="{C46D00DA-CDDF-4928-89D4-8E6294371B78}" destId="{3B3B23F8-C9E0-4D75-8595-6EB3D4ECDA1F}" srcOrd="0" destOrd="0" presId="urn:microsoft.com/office/officeart/2005/8/layout/vList2"/>
    <dgm:cxn modelId="{8CE198DD-EFEE-4468-B3D0-1BAE0D547987}" type="presOf" srcId="{420B9ADA-8B20-4A84-B2D9-04FBEB2349DD}" destId="{6FFB2299-5194-46D4-BF8B-C5315651B6EC}" srcOrd="0" destOrd="0" presId="urn:microsoft.com/office/officeart/2005/8/layout/vList2"/>
    <dgm:cxn modelId="{136C22FA-FE90-48E8-B77B-BAC2B3F063A4}" srcId="{420B9ADA-8B20-4A84-B2D9-04FBEB2349DD}" destId="{C46D00DA-CDDF-4928-89D4-8E6294371B78}" srcOrd="1" destOrd="0" parTransId="{21C03AB4-FE3B-4003-B9DF-44D2F1CFDA37}" sibTransId="{3A896C47-3CA3-4071-AF87-748B992AD24F}"/>
    <dgm:cxn modelId="{B3EC1663-2011-4A26-A942-DB907203E567}" type="presParOf" srcId="{6FFB2299-5194-46D4-BF8B-C5315651B6EC}" destId="{A0A9A98B-8D25-482F-911F-458FEB2ECD80}" srcOrd="0" destOrd="0" presId="urn:microsoft.com/office/officeart/2005/8/layout/vList2"/>
    <dgm:cxn modelId="{A1A4F9BA-F7A6-46A0-8CC2-04303A916CC3}" type="presParOf" srcId="{6FFB2299-5194-46D4-BF8B-C5315651B6EC}" destId="{BBAD3E4A-6D88-495A-B9F5-38B56A329EB0}" srcOrd="1" destOrd="0" presId="urn:microsoft.com/office/officeart/2005/8/layout/vList2"/>
    <dgm:cxn modelId="{8B52CC70-7A87-4F93-875C-765E1D2FD4B4}" type="presParOf" srcId="{6FFB2299-5194-46D4-BF8B-C5315651B6EC}" destId="{3B3B23F8-C9E0-4D75-8595-6EB3D4ECDA1F}" srcOrd="2" destOrd="0" presId="urn:microsoft.com/office/officeart/2005/8/layout/vList2"/>
    <dgm:cxn modelId="{37D6082D-B466-45F0-9FD4-BD6DEA70F71F}" type="presParOf" srcId="{6FFB2299-5194-46D4-BF8B-C5315651B6EC}" destId="{C938B9A8-0970-4BEF-8FEA-3283F21B819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0B9ADA-8B20-4A84-B2D9-04FBEB2349D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69EFE9-F51E-40FB-AFF0-62C046ECEB3C}">
      <dgm:prSet phldrT="[Text]" phldr="0"/>
      <dgm:spPr/>
      <dgm:t>
        <a:bodyPr/>
        <a:lstStyle/>
        <a:p>
          <a:pPr rtl="0"/>
          <a:r>
            <a:rPr lang="en-US" dirty="0">
              <a:latin typeface="Corbel"/>
            </a:rPr>
            <a:t>Image classification</a:t>
          </a:r>
          <a:endParaRPr lang="en-US" dirty="0"/>
        </a:p>
      </dgm:t>
    </dgm:pt>
    <dgm:pt modelId="{7D9E9C5F-8383-4C05-A7FB-584C603815FE}" type="parTrans" cxnId="{7DBF6D79-C3C8-482A-8FE6-D01E64E2CBBA}">
      <dgm:prSet/>
      <dgm:spPr/>
      <dgm:t>
        <a:bodyPr/>
        <a:lstStyle/>
        <a:p>
          <a:endParaRPr lang="en-US"/>
        </a:p>
      </dgm:t>
    </dgm:pt>
    <dgm:pt modelId="{04365976-849B-441C-B670-5D3EEF4A0AD0}" type="sibTrans" cxnId="{7DBF6D79-C3C8-482A-8FE6-D01E64E2CBBA}">
      <dgm:prSet/>
      <dgm:spPr/>
      <dgm:t>
        <a:bodyPr/>
        <a:lstStyle/>
        <a:p>
          <a:endParaRPr lang="en-US"/>
        </a:p>
      </dgm:t>
    </dgm:pt>
    <dgm:pt modelId="{3F0AB6FF-A6C7-4943-994C-3E89A04569AC}">
      <dgm:prSet phldrT="[Text]" phldr="0"/>
      <dgm:spPr/>
      <dgm:t>
        <a:bodyPr/>
        <a:lstStyle/>
        <a:p>
          <a:r>
            <a:rPr lang="en-US" dirty="0">
              <a:latin typeface="Corbel"/>
            </a:rPr>
            <a:t>Defective/non-defective</a:t>
          </a:r>
          <a:endParaRPr lang="en-US" dirty="0"/>
        </a:p>
      </dgm:t>
    </dgm:pt>
    <dgm:pt modelId="{A184B40F-373D-492D-9823-1160D716C0F0}" type="parTrans" cxnId="{AEE1070C-10C3-40F4-BEE8-AE44E1B8CB0F}">
      <dgm:prSet/>
      <dgm:spPr/>
      <dgm:t>
        <a:bodyPr/>
        <a:lstStyle/>
        <a:p>
          <a:endParaRPr lang="en-US"/>
        </a:p>
      </dgm:t>
    </dgm:pt>
    <dgm:pt modelId="{EA27AD35-05DE-4EB5-9886-C37DFDFCBB1C}" type="sibTrans" cxnId="{AEE1070C-10C3-40F4-BEE8-AE44E1B8CB0F}">
      <dgm:prSet/>
      <dgm:spPr/>
      <dgm:t>
        <a:bodyPr/>
        <a:lstStyle/>
        <a:p>
          <a:endParaRPr lang="en-US"/>
        </a:p>
      </dgm:t>
    </dgm:pt>
    <dgm:pt modelId="{C46D00DA-CDDF-4928-89D4-8E6294371B78}">
      <dgm:prSet phldrT="[Text]" phldr="0"/>
      <dgm:spPr/>
      <dgm:t>
        <a:bodyPr/>
        <a:lstStyle/>
        <a:p>
          <a:pPr rtl="0"/>
          <a:r>
            <a:rPr lang="en-US" dirty="0">
              <a:latin typeface="Corbel"/>
            </a:rPr>
            <a:t>Find best accuracy</a:t>
          </a:r>
          <a:endParaRPr lang="en-US" dirty="0"/>
        </a:p>
      </dgm:t>
    </dgm:pt>
    <dgm:pt modelId="{21C03AB4-FE3B-4003-B9DF-44D2F1CFDA37}" type="parTrans" cxnId="{136C22FA-FE90-48E8-B77B-BAC2B3F063A4}">
      <dgm:prSet/>
      <dgm:spPr/>
      <dgm:t>
        <a:bodyPr/>
        <a:lstStyle/>
        <a:p>
          <a:endParaRPr lang="en-US"/>
        </a:p>
      </dgm:t>
    </dgm:pt>
    <dgm:pt modelId="{3A896C47-3CA3-4071-AF87-748B992AD24F}" type="sibTrans" cxnId="{136C22FA-FE90-48E8-B77B-BAC2B3F063A4}">
      <dgm:prSet/>
      <dgm:spPr/>
      <dgm:t>
        <a:bodyPr/>
        <a:lstStyle/>
        <a:p>
          <a:endParaRPr lang="en-US"/>
        </a:p>
      </dgm:t>
    </dgm:pt>
    <dgm:pt modelId="{6FFB2299-5194-46D4-BF8B-C5315651B6EC}" type="pres">
      <dgm:prSet presAssocID="{420B9ADA-8B20-4A84-B2D9-04FBEB2349DD}" presName="linear" presStyleCnt="0">
        <dgm:presLayoutVars>
          <dgm:animLvl val="lvl"/>
          <dgm:resizeHandles val="exact"/>
        </dgm:presLayoutVars>
      </dgm:prSet>
      <dgm:spPr/>
    </dgm:pt>
    <dgm:pt modelId="{A0A9A98B-8D25-482F-911F-458FEB2ECD80}" type="pres">
      <dgm:prSet presAssocID="{8669EFE9-F51E-40FB-AFF0-62C046ECEB3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BAD3E4A-6D88-495A-B9F5-38B56A329EB0}" type="pres">
      <dgm:prSet presAssocID="{8669EFE9-F51E-40FB-AFF0-62C046ECEB3C}" presName="childText" presStyleLbl="revTx" presStyleIdx="0" presStyleCnt="1">
        <dgm:presLayoutVars>
          <dgm:bulletEnabled val="1"/>
        </dgm:presLayoutVars>
      </dgm:prSet>
      <dgm:spPr/>
    </dgm:pt>
    <dgm:pt modelId="{3B3B23F8-C9E0-4D75-8595-6EB3D4ECDA1F}" type="pres">
      <dgm:prSet presAssocID="{C46D00DA-CDDF-4928-89D4-8E6294371B78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EE1070C-10C3-40F4-BEE8-AE44E1B8CB0F}" srcId="{8669EFE9-F51E-40FB-AFF0-62C046ECEB3C}" destId="{3F0AB6FF-A6C7-4943-994C-3E89A04569AC}" srcOrd="0" destOrd="0" parTransId="{A184B40F-373D-492D-9823-1160D716C0F0}" sibTransId="{EA27AD35-05DE-4EB5-9886-C37DFDFCBB1C}"/>
    <dgm:cxn modelId="{7DBF6D79-C3C8-482A-8FE6-D01E64E2CBBA}" srcId="{420B9ADA-8B20-4A84-B2D9-04FBEB2349DD}" destId="{8669EFE9-F51E-40FB-AFF0-62C046ECEB3C}" srcOrd="0" destOrd="0" parTransId="{7D9E9C5F-8383-4C05-A7FB-584C603815FE}" sibTransId="{04365976-849B-441C-B670-5D3EEF4A0AD0}"/>
    <dgm:cxn modelId="{854CE09D-A656-4607-A76B-B21192D11AF8}" type="presOf" srcId="{3F0AB6FF-A6C7-4943-994C-3E89A04569AC}" destId="{BBAD3E4A-6D88-495A-B9F5-38B56A329EB0}" srcOrd="0" destOrd="0" presId="urn:microsoft.com/office/officeart/2005/8/layout/vList2"/>
    <dgm:cxn modelId="{87CE2AC2-68D0-4D31-97E6-62EE45C60960}" type="presOf" srcId="{8669EFE9-F51E-40FB-AFF0-62C046ECEB3C}" destId="{A0A9A98B-8D25-482F-911F-458FEB2ECD80}" srcOrd="0" destOrd="0" presId="urn:microsoft.com/office/officeart/2005/8/layout/vList2"/>
    <dgm:cxn modelId="{4176D1CB-0B80-4EEE-8BEC-90D50E1C1E8C}" type="presOf" srcId="{C46D00DA-CDDF-4928-89D4-8E6294371B78}" destId="{3B3B23F8-C9E0-4D75-8595-6EB3D4ECDA1F}" srcOrd="0" destOrd="0" presId="urn:microsoft.com/office/officeart/2005/8/layout/vList2"/>
    <dgm:cxn modelId="{8CE198DD-EFEE-4468-B3D0-1BAE0D547987}" type="presOf" srcId="{420B9ADA-8B20-4A84-B2D9-04FBEB2349DD}" destId="{6FFB2299-5194-46D4-BF8B-C5315651B6EC}" srcOrd="0" destOrd="0" presId="urn:microsoft.com/office/officeart/2005/8/layout/vList2"/>
    <dgm:cxn modelId="{136C22FA-FE90-48E8-B77B-BAC2B3F063A4}" srcId="{420B9ADA-8B20-4A84-B2D9-04FBEB2349DD}" destId="{C46D00DA-CDDF-4928-89D4-8E6294371B78}" srcOrd="1" destOrd="0" parTransId="{21C03AB4-FE3B-4003-B9DF-44D2F1CFDA37}" sibTransId="{3A896C47-3CA3-4071-AF87-748B992AD24F}"/>
    <dgm:cxn modelId="{BB212608-17F1-4312-A959-C17F49ECCE83}" type="presParOf" srcId="{6FFB2299-5194-46D4-BF8B-C5315651B6EC}" destId="{A0A9A98B-8D25-482F-911F-458FEB2ECD80}" srcOrd="0" destOrd="0" presId="urn:microsoft.com/office/officeart/2005/8/layout/vList2"/>
    <dgm:cxn modelId="{86A80C8D-7671-44A3-8B71-DBCA59205A68}" type="presParOf" srcId="{6FFB2299-5194-46D4-BF8B-C5315651B6EC}" destId="{BBAD3E4A-6D88-495A-B9F5-38B56A329EB0}" srcOrd="1" destOrd="0" presId="urn:microsoft.com/office/officeart/2005/8/layout/vList2"/>
    <dgm:cxn modelId="{A3137F8C-D7BD-4FED-9417-158A4333E6F2}" type="presParOf" srcId="{6FFB2299-5194-46D4-BF8B-C5315651B6EC}" destId="{3B3B23F8-C9E0-4D75-8595-6EB3D4ECDA1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D5A3B3-476D-4996-86E9-FB213C574469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37484D-6BC3-4050-A9F4-18BE1C7A05B7}">
      <dgm:prSet phldrT="[Text]" phldr="0"/>
      <dgm:spPr/>
      <dgm:t>
        <a:bodyPr/>
        <a:lstStyle/>
        <a:p>
          <a:r>
            <a:rPr lang="en-US" dirty="0">
              <a:latin typeface="Corbel"/>
            </a:rPr>
            <a:t>W</a:t>
          </a:r>
          <a:endParaRPr lang="en-US" dirty="0"/>
        </a:p>
      </dgm:t>
    </dgm:pt>
    <dgm:pt modelId="{844FD4E8-D5D8-4C00-96CB-4172AA0D7074}" type="parTrans" cxnId="{8F002549-D2C5-4FC3-BE53-830DBDD40F0E}">
      <dgm:prSet/>
      <dgm:spPr/>
      <dgm:t>
        <a:bodyPr/>
        <a:lstStyle/>
        <a:p>
          <a:endParaRPr lang="en-US"/>
        </a:p>
      </dgm:t>
    </dgm:pt>
    <dgm:pt modelId="{D702CC45-DACE-4522-9173-661C4FA70FAB}" type="sibTrans" cxnId="{8F002549-D2C5-4FC3-BE53-830DBDD40F0E}">
      <dgm:prSet/>
      <dgm:spPr/>
      <dgm:t>
        <a:bodyPr/>
        <a:lstStyle/>
        <a:p>
          <a:endParaRPr lang="en-US"/>
        </a:p>
      </dgm:t>
    </dgm:pt>
    <dgm:pt modelId="{5211998A-7A75-44B7-8CDD-DA099030E273}">
      <dgm:prSet phldrT="[Text]" phldr="0"/>
      <dgm:spPr/>
      <dgm:t>
        <a:bodyPr/>
        <a:lstStyle/>
        <a:p>
          <a:pPr rtl="0"/>
          <a:r>
            <a:rPr lang="en-US" dirty="0">
              <a:latin typeface="Corbel"/>
            </a:rPr>
            <a:t>Training layer</a:t>
          </a:r>
          <a:endParaRPr lang="en-US" dirty="0"/>
        </a:p>
      </dgm:t>
    </dgm:pt>
    <dgm:pt modelId="{577AA69E-7B21-49C3-B094-7D0B203D49A8}" type="parTrans" cxnId="{67CD68F7-D655-47D0-80D0-8F0C60E77944}">
      <dgm:prSet/>
      <dgm:spPr/>
      <dgm:t>
        <a:bodyPr/>
        <a:lstStyle/>
        <a:p>
          <a:endParaRPr lang="en-US"/>
        </a:p>
      </dgm:t>
    </dgm:pt>
    <dgm:pt modelId="{ACFA46ED-9788-4C21-851F-C7A8AF2273EB}" type="sibTrans" cxnId="{67CD68F7-D655-47D0-80D0-8F0C60E77944}">
      <dgm:prSet/>
      <dgm:spPr/>
      <dgm:t>
        <a:bodyPr/>
        <a:lstStyle/>
        <a:p>
          <a:endParaRPr lang="en-US"/>
        </a:p>
      </dgm:t>
    </dgm:pt>
    <dgm:pt modelId="{11B7C1AC-8F1E-4F7A-A513-99B7F7D7659E}">
      <dgm:prSet phldrT="[Text]" phldr="0"/>
      <dgm:spPr/>
      <dgm:t>
        <a:bodyPr/>
        <a:lstStyle/>
        <a:p>
          <a:r>
            <a:rPr lang="en-US" dirty="0">
              <a:latin typeface="Corbel"/>
            </a:rPr>
            <a:t>S(x)</a:t>
          </a:r>
          <a:endParaRPr lang="en-US" dirty="0"/>
        </a:p>
      </dgm:t>
    </dgm:pt>
    <dgm:pt modelId="{46999275-071F-465F-9B91-DC7C2D795E5D}" type="parTrans" cxnId="{FF12BBFD-105B-4EA2-8415-9071FDA1C078}">
      <dgm:prSet/>
      <dgm:spPr/>
      <dgm:t>
        <a:bodyPr/>
        <a:lstStyle/>
        <a:p>
          <a:endParaRPr lang="en-US"/>
        </a:p>
      </dgm:t>
    </dgm:pt>
    <dgm:pt modelId="{02026C04-A131-4F3E-B4AA-9F026E76F99F}" type="sibTrans" cxnId="{FF12BBFD-105B-4EA2-8415-9071FDA1C078}">
      <dgm:prSet/>
      <dgm:spPr/>
      <dgm:t>
        <a:bodyPr/>
        <a:lstStyle/>
        <a:p>
          <a:endParaRPr lang="en-US"/>
        </a:p>
      </dgm:t>
    </dgm:pt>
    <dgm:pt modelId="{B915F238-BC28-49BB-B07D-CF66FEB41F65}">
      <dgm:prSet phldrT="[Text]" phldr="0"/>
      <dgm:spPr/>
      <dgm:t>
        <a:bodyPr/>
        <a:lstStyle/>
        <a:p>
          <a:pPr rtl="0"/>
          <a:r>
            <a:rPr lang="en-US" dirty="0">
              <a:latin typeface="Corbel"/>
            </a:rPr>
            <a:t>Encoding layer</a:t>
          </a:r>
          <a:endParaRPr lang="en-US" dirty="0"/>
        </a:p>
      </dgm:t>
    </dgm:pt>
    <dgm:pt modelId="{F7F6A4D6-F4BC-4B08-A243-E70F7528BA31}" type="parTrans" cxnId="{7D7B76F6-2B16-4005-84CA-03AC38706B51}">
      <dgm:prSet/>
      <dgm:spPr/>
      <dgm:t>
        <a:bodyPr/>
        <a:lstStyle/>
        <a:p>
          <a:endParaRPr lang="en-US"/>
        </a:p>
      </dgm:t>
    </dgm:pt>
    <dgm:pt modelId="{EFBA026D-F010-4D77-BBFF-E5DED4E6072E}" type="sibTrans" cxnId="{7D7B76F6-2B16-4005-84CA-03AC38706B51}">
      <dgm:prSet/>
      <dgm:spPr/>
      <dgm:t>
        <a:bodyPr/>
        <a:lstStyle/>
        <a:p>
          <a:endParaRPr lang="en-US"/>
        </a:p>
      </dgm:t>
    </dgm:pt>
    <dgm:pt modelId="{1C1CFD2D-6CB5-4D87-A52F-9EB7F58145AB}" type="pres">
      <dgm:prSet presAssocID="{69D5A3B3-476D-4996-86E9-FB213C574469}" presName="Name0" presStyleCnt="0">
        <dgm:presLayoutVars>
          <dgm:dir/>
          <dgm:animLvl val="lvl"/>
          <dgm:resizeHandles/>
        </dgm:presLayoutVars>
      </dgm:prSet>
      <dgm:spPr/>
    </dgm:pt>
    <dgm:pt modelId="{7EF49EAC-E6DB-4319-B291-50A11348016E}" type="pres">
      <dgm:prSet presAssocID="{3737484D-6BC3-4050-A9F4-18BE1C7A05B7}" presName="linNode" presStyleCnt="0"/>
      <dgm:spPr/>
    </dgm:pt>
    <dgm:pt modelId="{2C85C912-93A6-489B-A1FF-D531F68EDB47}" type="pres">
      <dgm:prSet presAssocID="{3737484D-6BC3-4050-A9F4-18BE1C7A05B7}" presName="parentShp" presStyleLbl="node1" presStyleIdx="0" presStyleCnt="2">
        <dgm:presLayoutVars>
          <dgm:bulletEnabled val="1"/>
        </dgm:presLayoutVars>
      </dgm:prSet>
      <dgm:spPr/>
    </dgm:pt>
    <dgm:pt modelId="{E9D7C3A9-0663-4169-A51F-E5A6C93E57AD}" type="pres">
      <dgm:prSet presAssocID="{3737484D-6BC3-4050-A9F4-18BE1C7A05B7}" presName="childShp" presStyleLbl="bgAccFollowNode1" presStyleIdx="0" presStyleCnt="2">
        <dgm:presLayoutVars>
          <dgm:bulletEnabled val="1"/>
        </dgm:presLayoutVars>
      </dgm:prSet>
      <dgm:spPr/>
    </dgm:pt>
    <dgm:pt modelId="{882E2B0E-7619-4DD1-AF79-281DCD173A53}" type="pres">
      <dgm:prSet presAssocID="{D702CC45-DACE-4522-9173-661C4FA70FAB}" presName="spacing" presStyleCnt="0"/>
      <dgm:spPr/>
    </dgm:pt>
    <dgm:pt modelId="{E39DF069-5A20-427C-88A9-21A30C985369}" type="pres">
      <dgm:prSet presAssocID="{11B7C1AC-8F1E-4F7A-A513-99B7F7D7659E}" presName="linNode" presStyleCnt="0"/>
      <dgm:spPr/>
    </dgm:pt>
    <dgm:pt modelId="{EC82962E-FA12-438D-9505-406C6634BA10}" type="pres">
      <dgm:prSet presAssocID="{11B7C1AC-8F1E-4F7A-A513-99B7F7D7659E}" presName="parentShp" presStyleLbl="node1" presStyleIdx="1" presStyleCnt="2">
        <dgm:presLayoutVars>
          <dgm:bulletEnabled val="1"/>
        </dgm:presLayoutVars>
      </dgm:prSet>
      <dgm:spPr/>
    </dgm:pt>
    <dgm:pt modelId="{7661D960-C2BF-4A32-A72B-07C3B46B6366}" type="pres">
      <dgm:prSet presAssocID="{11B7C1AC-8F1E-4F7A-A513-99B7F7D7659E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DFE2EA2E-8CCE-4044-AB12-DBE0C2E3C829}" type="presOf" srcId="{3737484D-6BC3-4050-A9F4-18BE1C7A05B7}" destId="{2C85C912-93A6-489B-A1FF-D531F68EDB47}" srcOrd="0" destOrd="0" presId="urn:microsoft.com/office/officeart/2005/8/layout/vList6"/>
    <dgm:cxn modelId="{9D6C352F-77C7-4D88-A2D0-1B2BAE6D7C62}" type="presOf" srcId="{11B7C1AC-8F1E-4F7A-A513-99B7F7D7659E}" destId="{EC82962E-FA12-438D-9505-406C6634BA10}" srcOrd="0" destOrd="0" presId="urn:microsoft.com/office/officeart/2005/8/layout/vList6"/>
    <dgm:cxn modelId="{8F002549-D2C5-4FC3-BE53-830DBDD40F0E}" srcId="{69D5A3B3-476D-4996-86E9-FB213C574469}" destId="{3737484D-6BC3-4050-A9F4-18BE1C7A05B7}" srcOrd="0" destOrd="0" parTransId="{844FD4E8-D5D8-4C00-96CB-4172AA0D7074}" sibTransId="{D702CC45-DACE-4522-9173-661C4FA70FAB}"/>
    <dgm:cxn modelId="{9DA1926A-9A94-4200-9685-5302B6311F73}" type="presOf" srcId="{B915F238-BC28-49BB-B07D-CF66FEB41F65}" destId="{7661D960-C2BF-4A32-A72B-07C3B46B6366}" srcOrd="0" destOrd="0" presId="urn:microsoft.com/office/officeart/2005/8/layout/vList6"/>
    <dgm:cxn modelId="{5C67AA6F-1CAF-4AFE-95B7-D2AA913320FF}" type="presOf" srcId="{69D5A3B3-476D-4996-86E9-FB213C574469}" destId="{1C1CFD2D-6CB5-4D87-A52F-9EB7F58145AB}" srcOrd="0" destOrd="0" presId="urn:microsoft.com/office/officeart/2005/8/layout/vList6"/>
    <dgm:cxn modelId="{94D6CC94-E041-40C6-A7BB-4711D186E0CF}" type="presOf" srcId="{5211998A-7A75-44B7-8CDD-DA099030E273}" destId="{E9D7C3A9-0663-4169-A51F-E5A6C93E57AD}" srcOrd="0" destOrd="0" presId="urn:microsoft.com/office/officeart/2005/8/layout/vList6"/>
    <dgm:cxn modelId="{7D7B76F6-2B16-4005-84CA-03AC38706B51}" srcId="{11B7C1AC-8F1E-4F7A-A513-99B7F7D7659E}" destId="{B915F238-BC28-49BB-B07D-CF66FEB41F65}" srcOrd="0" destOrd="0" parTransId="{F7F6A4D6-F4BC-4B08-A243-E70F7528BA31}" sibTransId="{EFBA026D-F010-4D77-BBFF-E5DED4E6072E}"/>
    <dgm:cxn modelId="{67CD68F7-D655-47D0-80D0-8F0C60E77944}" srcId="{3737484D-6BC3-4050-A9F4-18BE1C7A05B7}" destId="{5211998A-7A75-44B7-8CDD-DA099030E273}" srcOrd="0" destOrd="0" parTransId="{577AA69E-7B21-49C3-B094-7D0B203D49A8}" sibTransId="{ACFA46ED-9788-4C21-851F-C7A8AF2273EB}"/>
    <dgm:cxn modelId="{FF12BBFD-105B-4EA2-8415-9071FDA1C078}" srcId="{69D5A3B3-476D-4996-86E9-FB213C574469}" destId="{11B7C1AC-8F1E-4F7A-A513-99B7F7D7659E}" srcOrd="1" destOrd="0" parTransId="{46999275-071F-465F-9B91-DC7C2D795E5D}" sibTransId="{02026C04-A131-4F3E-B4AA-9F026E76F99F}"/>
    <dgm:cxn modelId="{F2061689-9F43-4C75-AF17-F068ADA3C60E}" type="presParOf" srcId="{1C1CFD2D-6CB5-4D87-A52F-9EB7F58145AB}" destId="{7EF49EAC-E6DB-4319-B291-50A11348016E}" srcOrd="0" destOrd="0" presId="urn:microsoft.com/office/officeart/2005/8/layout/vList6"/>
    <dgm:cxn modelId="{90167058-E117-438C-AEBE-EF7D0748BCF7}" type="presParOf" srcId="{7EF49EAC-E6DB-4319-B291-50A11348016E}" destId="{2C85C912-93A6-489B-A1FF-D531F68EDB47}" srcOrd="0" destOrd="0" presId="urn:microsoft.com/office/officeart/2005/8/layout/vList6"/>
    <dgm:cxn modelId="{69B025CB-BE64-44E2-BBA2-F78C0C7278C3}" type="presParOf" srcId="{7EF49EAC-E6DB-4319-B291-50A11348016E}" destId="{E9D7C3A9-0663-4169-A51F-E5A6C93E57AD}" srcOrd="1" destOrd="0" presId="urn:microsoft.com/office/officeart/2005/8/layout/vList6"/>
    <dgm:cxn modelId="{6FBD0414-FCE8-43B2-B7A9-3A97996CA673}" type="presParOf" srcId="{1C1CFD2D-6CB5-4D87-A52F-9EB7F58145AB}" destId="{882E2B0E-7619-4DD1-AF79-281DCD173A53}" srcOrd="1" destOrd="0" presId="urn:microsoft.com/office/officeart/2005/8/layout/vList6"/>
    <dgm:cxn modelId="{A5F5F361-2DDB-4D99-B7BD-491AD2292224}" type="presParOf" srcId="{1C1CFD2D-6CB5-4D87-A52F-9EB7F58145AB}" destId="{E39DF069-5A20-427C-88A9-21A30C985369}" srcOrd="2" destOrd="0" presId="urn:microsoft.com/office/officeart/2005/8/layout/vList6"/>
    <dgm:cxn modelId="{49DE9BFB-5914-4398-BC40-9617A244FC40}" type="presParOf" srcId="{E39DF069-5A20-427C-88A9-21A30C985369}" destId="{EC82962E-FA12-438D-9505-406C6634BA10}" srcOrd="0" destOrd="0" presId="urn:microsoft.com/office/officeart/2005/8/layout/vList6"/>
    <dgm:cxn modelId="{C9676156-5DF3-46A5-822D-1924DECFE0F9}" type="presParOf" srcId="{E39DF069-5A20-427C-88A9-21A30C985369}" destId="{7661D960-C2BF-4A32-A72B-07C3B46B636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1028698-9FD7-4005-AA9C-5FB60DC90EBB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F0E1FA-43B5-4DD3-925F-802CA8B2B04C}">
      <dgm:prSet phldrT="[Text]" phldr="0"/>
      <dgm:spPr/>
      <dgm:t>
        <a:bodyPr/>
        <a:lstStyle/>
        <a:p>
          <a:pPr rtl="0"/>
          <a:r>
            <a:rPr lang="en-US" dirty="0">
              <a:latin typeface="Corbel"/>
            </a:rPr>
            <a:t>Images crop and resize</a:t>
          </a:r>
          <a:endParaRPr lang="en-US" dirty="0"/>
        </a:p>
      </dgm:t>
    </dgm:pt>
    <dgm:pt modelId="{3E0DBF9E-01DC-4BD4-8EA8-6F307EC39A93}" type="parTrans" cxnId="{7C427AA4-7AA9-4A85-B2BD-4E05B65BFA6C}">
      <dgm:prSet/>
      <dgm:spPr/>
      <dgm:t>
        <a:bodyPr/>
        <a:lstStyle/>
        <a:p>
          <a:endParaRPr lang="en-US"/>
        </a:p>
      </dgm:t>
    </dgm:pt>
    <dgm:pt modelId="{C1BD8257-4262-4F39-AC1F-02A232E54BFF}" type="sibTrans" cxnId="{7C427AA4-7AA9-4A85-B2BD-4E05B65BFA6C}">
      <dgm:prSet/>
      <dgm:spPr/>
      <dgm:t>
        <a:bodyPr/>
        <a:lstStyle/>
        <a:p>
          <a:endParaRPr lang="en-US"/>
        </a:p>
      </dgm:t>
    </dgm:pt>
    <dgm:pt modelId="{A2098B14-67DB-414E-9DA0-D705C9AEB88A}">
      <dgm:prSet phldrT="[Text]" phldr="0"/>
      <dgm:spPr/>
      <dgm:t>
        <a:bodyPr/>
        <a:lstStyle/>
        <a:p>
          <a:pPr rtl="0"/>
          <a:r>
            <a:rPr lang="en-US" dirty="0">
              <a:latin typeface="Corbel"/>
            </a:rPr>
            <a:t>Dimensionality reduction using PCA</a:t>
          </a:r>
          <a:endParaRPr lang="en-US" dirty="0"/>
        </a:p>
      </dgm:t>
    </dgm:pt>
    <dgm:pt modelId="{E50C2EE8-0310-40B7-B4A4-D944E1A9FE7C}" type="parTrans" cxnId="{BC23F6BE-5A9A-4CD9-8ED6-4FC271E4E3FA}">
      <dgm:prSet/>
      <dgm:spPr/>
      <dgm:t>
        <a:bodyPr/>
        <a:lstStyle/>
        <a:p>
          <a:endParaRPr lang="en-US"/>
        </a:p>
      </dgm:t>
    </dgm:pt>
    <dgm:pt modelId="{21C25878-79F8-4584-8F7F-D1B2FD19B282}" type="sibTrans" cxnId="{BC23F6BE-5A9A-4CD9-8ED6-4FC271E4E3FA}">
      <dgm:prSet/>
      <dgm:spPr/>
      <dgm:t>
        <a:bodyPr/>
        <a:lstStyle/>
        <a:p>
          <a:endParaRPr lang="en-US"/>
        </a:p>
      </dgm:t>
    </dgm:pt>
    <dgm:pt modelId="{557E657D-F050-495C-8A5B-3D2B3F857423}">
      <dgm:prSet phldrT="[Text]" phldr="0"/>
      <dgm:spPr/>
      <dgm:t>
        <a:bodyPr/>
        <a:lstStyle/>
        <a:p>
          <a:pPr rtl="0"/>
          <a:r>
            <a:rPr lang="en-US" dirty="0">
              <a:latin typeface="Corbel"/>
            </a:rPr>
            <a:t>Train the model comparing different loss functions using 4 qubits.</a:t>
          </a:r>
          <a:endParaRPr lang="en-US" dirty="0"/>
        </a:p>
      </dgm:t>
    </dgm:pt>
    <dgm:pt modelId="{6489191F-E430-4913-AA33-769B4646C5B9}" type="parTrans" cxnId="{71D21361-36C3-4295-8C32-27E8146EBCA7}">
      <dgm:prSet/>
      <dgm:spPr/>
      <dgm:t>
        <a:bodyPr/>
        <a:lstStyle/>
        <a:p>
          <a:endParaRPr lang="en-US"/>
        </a:p>
      </dgm:t>
    </dgm:pt>
    <dgm:pt modelId="{89F2A576-025A-4B36-997E-50D2C9DB9018}" type="sibTrans" cxnId="{71D21361-36C3-4295-8C32-27E8146EBCA7}">
      <dgm:prSet/>
      <dgm:spPr/>
      <dgm:t>
        <a:bodyPr/>
        <a:lstStyle/>
        <a:p>
          <a:endParaRPr lang="en-US"/>
        </a:p>
      </dgm:t>
    </dgm:pt>
    <dgm:pt modelId="{E5968521-CD30-47F8-9E36-33D6B3414761}">
      <dgm:prSet phldrT="[Text]" phldr="0"/>
      <dgm:spPr/>
      <dgm:t>
        <a:bodyPr/>
        <a:lstStyle/>
        <a:p>
          <a:pPr rtl="0"/>
          <a:r>
            <a:rPr lang="en-US" dirty="0">
              <a:latin typeface="Corbel"/>
            </a:rPr>
            <a:t>Find the loss function that gave the highest accuracy</a:t>
          </a:r>
          <a:endParaRPr lang="en-US" dirty="0"/>
        </a:p>
      </dgm:t>
    </dgm:pt>
    <dgm:pt modelId="{844D9E84-98D2-4E21-A8D7-C87496BDD944}" type="parTrans" cxnId="{A239F8C8-2E92-4472-A378-103FC2B9BD70}">
      <dgm:prSet/>
      <dgm:spPr/>
      <dgm:t>
        <a:bodyPr/>
        <a:lstStyle/>
        <a:p>
          <a:endParaRPr lang="en-US"/>
        </a:p>
      </dgm:t>
    </dgm:pt>
    <dgm:pt modelId="{C6A8EF99-B01A-42F5-ACA8-69FAF7455E51}" type="sibTrans" cxnId="{A239F8C8-2E92-4472-A378-103FC2B9BD70}">
      <dgm:prSet/>
      <dgm:spPr/>
      <dgm:t>
        <a:bodyPr/>
        <a:lstStyle/>
        <a:p>
          <a:endParaRPr lang="en-US"/>
        </a:p>
      </dgm:t>
    </dgm:pt>
    <dgm:pt modelId="{0E80510D-1025-4EE7-ABA1-EED2BB0E197B}">
      <dgm:prSet phldrT="[Text]" phldr="0"/>
      <dgm:spPr/>
      <dgm:t>
        <a:bodyPr/>
        <a:lstStyle/>
        <a:p>
          <a:pPr rtl="0"/>
          <a:r>
            <a:rPr lang="en-US" dirty="0">
              <a:latin typeface="Corbel"/>
            </a:rPr>
            <a:t>Plot the confusion matrix and calculate the F1-score</a:t>
          </a:r>
          <a:endParaRPr lang="en-US" dirty="0"/>
        </a:p>
      </dgm:t>
    </dgm:pt>
    <dgm:pt modelId="{3172793A-7152-450A-8BDD-938EC9FD47E0}" type="parTrans" cxnId="{FE7BA55D-E0E5-42FD-8733-76EDE3F85B9C}">
      <dgm:prSet/>
      <dgm:spPr/>
      <dgm:t>
        <a:bodyPr/>
        <a:lstStyle/>
        <a:p>
          <a:endParaRPr lang="en-US"/>
        </a:p>
      </dgm:t>
    </dgm:pt>
    <dgm:pt modelId="{32F47337-6122-4C28-939A-A7111D20BEEE}" type="sibTrans" cxnId="{FE7BA55D-E0E5-42FD-8733-76EDE3F85B9C}">
      <dgm:prSet/>
      <dgm:spPr/>
      <dgm:t>
        <a:bodyPr/>
        <a:lstStyle/>
        <a:p>
          <a:endParaRPr lang="en-US"/>
        </a:p>
      </dgm:t>
    </dgm:pt>
    <dgm:pt modelId="{65CB5286-4D93-4AB1-8CD3-4A7074B3813C}" type="pres">
      <dgm:prSet presAssocID="{11028698-9FD7-4005-AA9C-5FB60DC90EBB}" presName="cycle" presStyleCnt="0">
        <dgm:presLayoutVars>
          <dgm:dir/>
          <dgm:resizeHandles val="exact"/>
        </dgm:presLayoutVars>
      </dgm:prSet>
      <dgm:spPr/>
    </dgm:pt>
    <dgm:pt modelId="{5F54EA0F-BFE6-4C4C-B7A4-9CD592352E69}" type="pres">
      <dgm:prSet presAssocID="{72F0E1FA-43B5-4DD3-925F-802CA8B2B04C}" presName="node" presStyleLbl="node1" presStyleIdx="0" presStyleCnt="5">
        <dgm:presLayoutVars>
          <dgm:bulletEnabled val="1"/>
        </dgm:presLayoutVars>
      </dgm:prSet>
      <dgm:spPr/>
    </dgm:pt>
    <dgm:pt modelId="{6F3A69D6-E0A5-47F4-A36C-5B14C773D238}" type="pres">
      <dgm:prSet presAssocID="{C1BD8257-4262-4F39-AC1F-02A232E54BFF}" presName="sibTrans" presStyleLbl="sibTrans2D1" presStyleIdx="0" presStyleCnt="5"/>
      <dgm:spPr/>
    </dgm:pt>
    <dgm:pt modelId="{736B1BEC-B4A9-40B8-BF15-3A7AA14D024D}" type="pres">
      <dgm:prSet presAssocID="{C1BD8257-4262-4F39-AC1F-02A232E54BFF}" presName="connectorText" presStyleLbl="sibTrans2D1" presStyleIdx="0" presStyleCnt="5"/>
      <dgm:spPr/>
    </dgm:pt>
    <dgm:pt modelId="{14F78417-E5FC-4C52-B5B1-9015EC552CB5}" type="pres">
      <dgm:prSet presAssocID="{A2098B14-67DB-414E-9DA0-D705C9AEB88A}" presName="node" presStyleLbl="node1" presStyleIdx="1" presStyleCnt="5">
        <dgm:presLayoutVars>
          <dgm:bulletEnabled val="1"/>
        </dgm:presLayoutVars>
      </dgm:prSet>
      <dgm:spPr/>
    </dgm:pt>
    <dgm:pt modelId="{52C2494C-FD09-41F2-BEEA-11696D3B176F}" type="pres">
      <dgm:prSet presAssocID="{21C25878-79F8-4584-8F7F-D1B2FD19B282}" presName="sibTrans" presStyleLbl="sibTrans2D1" presStyleIdx="1" presStyleCnt="5"/>
      <dgm:spPr/>
    </dgm:pt>
    <dgm:pt modelId="{9550F9FC-A1A7-4BCB-A09F-E76B86FA6F0C}" type="pres">
      <dgm:prSet presAssocID="{21C25878-79F8-4584-8F7F-D1B2FD19B282}" presName="connectorText" presStyleLbl="sibTrans2D1" presStyleIdx="1" presStyleCnt="5"/>
      <dgm:spPr/>
    </dgm:pt>
    <dgm:pt modelId="{791473ED-7118-4753-B5C6-2EFA14579089}" type="pres">
      <dgm:prSet presAssocID="{557E657D-F050-495C-8A5B-3D2B3F857423}" presName="node" presStyleLbl="node1" presStyleIdx="2" presStyleCnt="5">
        <dgm:presLayoutVars>
          <dgm:bulletEnabled val="1"/>
        </dgm:presLayoutVars>
      </dgm:prSet>
      <dgm:spPr/>
    </dgm:pt>
    <dgm:pt modelId="{DD3C9DF6-8CDC-4F45-B110-93675AA5CB04}" type="pres">
      <dgm:prSet presAssocID="{89F2A576-025A-4B36-997E-50D2C9DB9018}" presName="sibTrans" presStyleLbl="sibTrans2D1" presStyleIdx="2" presStyleCnt="5"/>
      <dgm:spPr/>
    </dgm:pt>
    <dgm:pt modelId="{5DAC31EA-A347-4741-AD09-EE91E9785C57}" type="pres">
      <dgm:prSet presAssocID="{89F2A576-025A-4B36-997E-50D2C9DB9018}" presName="connectorText" presStyleLbl="sibTrans2D1" presStyleIdx="2" presStyleCnt="5"/>
      <dgm:spPr/>
    </dgm:pt>
    <dgm:pt modelId="{7E5A49FA-DBEA-4988-A5D6-6F73EBD5781D}" type="pres">
      <dgm:prSet presAssocID="{E5968521-CD30-47F8-9E36-33D6B3414761}" presName="node" presStyleLbl="node1" presStyleIdx="3" presStyleCnt="5">
        <dgm:presLayoutVars>
          <dgm:bulletEnabled val="1"/>
        </dgm:presLayoutVars>
      </dgm:prSet>
      <dgm:spPr/>
    </dgm:pt>
    <dgm:pt modelId="{887480CA-3D7E-418D-B778-93F1DFC116E1}" type="pres">
      <dgm:prSet presAssocID="{C6A8EF99-B01A-42F5-ACA8-69FAF7455E51}" presName="sibTrans" presStyleLbl="sibTrans2D1" presStyleIdx="3" presStyleCnt="5"/>
      <dgm:spPr/>
    </dgm:pt>
    <dgm:pt modelId="{BCBE834E-9405-449E-93E0-3828AF2A1FD1}" type="pres">
      <dgm:prSet presAssocID="{C6A8EF99-B01A-42F5-ACA8-69FAF7455E51}" presName="connectorText" presStyleLbl="sibTrans2D1" presStyleIdx="3" presStyleCnt="5"/>
      <dgm:spPr/>
    </dgm:pt>
    <dgm:pt modelId="{E98147F0-87CE-404B-9D7F-0E9511142BDD}" type="pres">
      <dgm:prSet presAssocID="{0E80510D-1025-4EE7-ABA1-EED2BB0E197B}" presName="node" presStyleLbl="node1" presStyleIdx="4" presStyleCnt="5">
        <dgm:presLayoutVars>
          <dgm:bulletEnabled val="1"/>
        </dgm:presLayoutVars>
      </dgm:prSet>
      <dgm:spPr/>
    </dgm:pt>
    <dgm:pt modelId="{0462F0D9-151A-48EA-A389-DF0FD93BA850}" type="pres">
      <dgm:prSet presAssocID="{32F47337-6122-4C28-939A-A7111D20BEEE}" presName="sibTrans" presStyleLbl="sibTrans2D1" presStyleIdx="4" presStyleCnt="5"/>
      <dgm:spPr/>
    </dgm:pt>
    <dgm:pt modelId="{91DC005A-4991-46B0-9D88-848DDA4D924D}" type="pres">
      <dgm:prSet presAssocID="{32F47337-6122-4C28-939A-A7111D20BEEE}" presName="connectorText" presStyleLbl="sibTrans2D1" presStyleIdx="4" presStyleCnt="5"/>
      <dgm:spPr/>
    </dgm:pt>
  </dgm:ptLst>
  <dgm:cxnLst>
    <dgm:cxn modelId="{33BA3C0E-5314-479B-B86C-FCFC5736A8F6}" type="presOf" srcId="{21C25878-79F8-4584-8F7F-D1B2FD19B282}" destId="{52C2494C-FD09-41F2-BEEA-11696D3B176F}" srcOrd="0" destOrd="0" presId="urn:microsoft.com/office/officeart/2005/8/layout/cycle2"/>
    <dgm:cxn modelId="{15C45B0F-FF0D-4748-A2A4-E1FF6B4541B2}" type="presOf" srcId="{557E657D-F050-495C-8A5B-3D2B3F857423}" destId="{791473ED-7118-4753-B5C6-2EFA14579089}" srcOrd="0" destOrd="0" presId="urn:microsoft.com/office/officeart/2005/8/layout/cycle2"/>
    <dgm:cxn modelId="{F674A430-74B4-4245-9DC6-9B4DD07313A6}" type="presOf" srcId="{32F47337-6122-4C28-939A-A7111D20BEEE}" destId="{91DC005A-4991-46B0-9D88-848DDA4D924D}" srcOrd="1" destOrd="0" presId="urn:microsoft.com/office/officeart/2005/8/layout/cycle2"/>
    <dgm:cxn modelId="{A2490E32-AA4B-43D7-97C4-6DFDFE27EC9C}" type="presOf" srcId="{89F2A576-025A-4B36-997E-50D2C9DB9018}" destId="{DD3C9DF6-8CDC-4F45-B110-93675AA5CB04}" srcOrd="0" destOrd="0" presId="urn:microsoft.com/office/officeart/2005/8/layout/cycle2"/>
    <dgm:cxn modelId="{FE7BA55D-E0E5-42FD-8733-76EDE3F85B9C}" srcId="{11028698-9FD7-4005-AA9C-5FB60DC90EBB}" destId="{0E80510D-1025-4EE7-ABA1-EED2BB0E197B}" srcOrd="4" destOrd="0" parTransId="{3172793A-7152-450A-8BDD-938EC9FD47E0}" sibTransId="{32F47337-6122-4C28-939A-A7111D20BEEE}"/>
    <dgm:cxn modelId="{71D21361-36C3-4295-8C32-27E8146EBCA7}" srcId="{11028698-9FD7-4005-AA9C-5FB60DC90EBB}" destId="{557E657D-F050-495C-8A5B-3D2B3F857423}" srcOrd="2" destOrd="0" parTransId="{6489191F-E430-4913-AA33-769B4646C5B9}" sibTransId="{89F2A576-025A-4B36-997E-50D2C9DB9018}"/>
    <dgm:cxn modelId="{2047BF68-B60C-474A-88EC-2DF56DB4B372}" type="presOf" srcId="{11028698-9FD7-4005-AA9C-5FB60DC90EBB}" destId="{65CB5286-4D93-4AB1-8CD3-4A7074B3813C}" srcOrd="0" destOrd="0" presId="urn:microsoft.com/office/officeart/2005/8/layout/cycle2"/>
    <dgm:cxn modelId="{9BBDEC4A-5C25-4059-B276-35105DB16F0F}" type="presOf" srcId="{21C25878-79F8-4584-8F7F-D1B2FD19B282}" destId="{9550F9FC-A1A7-4BCB-A09F-E76B86FA6F0C}" srcOrd="1" destOrd="0" presId="urn:microsoft.com/office/officeart/2005/8/layout/cycle2"/>
    <dgm:cxn modelId="{340AFC4E-B786-4934-81BC-6A1790C31D11}" type="presOf" srcId="{E5968521-CD30-47F8-9E36-33D6B3414761}" destId="{7E5A49FA-DBEA-4988-A5D6-6F73EBD5781D}" srcOrd="0" destOrd="0" presId="urn:microsoft.com/office/officeart/2005/8/layout/cycle2"/>
    <dgm:cxn modelId="{F4A6C64F-D899-4C5B-8F0C-70BC1A8EDA2A}" type="presOf" srcId="{A2098B14-67DB-414E-9DA0-D705C9AEB88A}" destId="{14F78417-E5FC-4C52-B5B1-9015EC552CB5}" srcOrd="0" destOrd="0" presId="urn:microsoft.com/office/officeart/2005/8/layout/cycle2"/>
    <dgm:cxn modelId="{55D19073-70DA-457E-B9B9-925E81853906}" type="presOf" srcId="{32F47337-6122-4C28-939A-A7111D20BEEE}" destId="{0462F0D9-151A-48EA-A389-DF0FD93BA850}" srcOrd="0" destOrd="0" presId="urn:microsoft.com/office/officeart/2005/8/layout/cycle2"/>
    <dgm:cxn modelId="{C4468E7E-5BD6-4951-A5CA-EE713D5F4547}" type="presOf" srcId="{C6A8EF99-B01A-42F5-ACA8-69FAF7455E51}" destId="{BCBE834E-9405-449E-93E0-3828AF2A1FD1}" srcOrd="1" destOrd="0" presId="urn:microsoft.com/office/officeart/2005/8/layout/cycle2"/>
    <dgm:cxn modelId="{1ED3768A-5632-47E5-B219-BECED66CAA02}" type="presOf" srcId="{89F2A576-025A-4B36-997E-50D2C9DB9018}" destId="{5DAC31EA-A347-4741-AD09-EE91E9785C57}" srcOrd="1" destOrd="0" presId="urn:microsoft.com/office/officeart/2005/8/layout/cycle2"/>
    <dgm:cxn modelId="{7C427AA4-7AA9-4A85-B2BD-4E05B65BFA6C}" srcId="{11028698-9FD7-4005-AA9C-5FB60DC90EBB}" destId="{72F0E1FA-43B5-4DD3-925F-802CA8B2B04C}" srcOrd="0" destOrd="0" parTransId="{3E0DBF9E-01DC-4BD4-8EA8-6F307EC39A93}" sibTransId="{C1BD8257-4262-4F39-AC1F-02A232E54BFF}"/>
    <dgm:cxn modelId="{938695AA-1241-4303-80D0-617EBC81772F}" type="presOf" srcId="{72F0E1FA-43B5-4DD3-925F-802CA8B2B04C}" destId="{5F54EA0F-BFE6-4C4C-B7A4-9CD592352E69}" srcOrd="0" destOrd="0" presId="urn:microsoft.com/office/officeart/2005/8/layout/cycle2"/>
    <dgm:cxn modelId="{535F82B3-4AED-4459-AF67-83C6BE740F60}" type="presOf" srcId="{0E80510D-1025-4EE7-ABA1-EED2BB0E197B}" destId="{E98147F0-87CE-404B-9D7F-0E9511142BDD}" srcOrd="0" destOrd="0" presId="urn:microsoft.com/office/officeart/2005/8/layout/cycle2"/>
    <dgm:cxn modelId="{BC23F6BE-5A9A-4CD9-8ED6-4FC271E4E3FA}" srcId="{11028698-9FD7-4005-AA9C-5FB60DC90EBB}" destId="{A2098B14-67DB-414E-9DA0-D705C9AEB88A}" srcOrd="1" destOrd="0" parTransId="{E50C2EE8-0310-40B7-B4A4-D944E1A9FE7C}" sibTransId="{21C25878-79F8-4584-8F7F-D1B2FD19B282}"/>
    <dgm:cxn modelId="{A239F8C8-2E92-4472-A378-103FC2B9BD70}" srcId="{11028698-9FD7-4005-AA9C-5FB60DC90EBB}" destId="{E5968521-CD30-47F8-9E36-33D6B3414761}" srcOrd="3" destOrd="0" parTransId="{844D9E84-98D2-4E21-A8D7-C87496BDD944}" sibTransId="{C6A8EF99-B01A-42F5-ACA8-69FAF7455E51}"/>
    <dgm:cxn modelId="{B8752CDD-2267-4F14-B7A6-66E10D537D30}" type="presOf" srcId="{C1BD8257-4262-4F39-AC1F-02A232E54BFF}" destId="{736B1BEC-B4A9-40B8-BF15-3A7AA14D024D}" srcOrd="1" destOrd="0" presId="urn:microsoft.com/office/officeart/2005/8/layout/cycle2"/>
    <dgm:cxn modelId="{667DEEE7-A6EC-4187-B3BF-15226ECC511A}" type="presOf" srcId="{C1BD8257-4262-4F39-AC1F-02A232E54BFF}" destId="{6F3A69D6-E0A5-47F4-A36C-5B14C773D238}" srcOrd="0" destOrd="0" presId="urn:microsoft.com/office/officeart/2005/8/layout/cycle2"/>
    <dgm:cxn modelId="{A65DCDFA-1502-428C-8694-F9B26BB2CE59}" type="presOf" srcId="{C6A8EF99-B01A-42F5-ACA8-69FAF7455E51}" destId="{887480CA-3D7E-418D-B778-93F1DFC116E1}" srcOrd="0" destOrd="0" presId="urn:microsoft.com/office/officeart/2005/8/layout/cycle2"/>
    <dgm:cxn modelId="{4D872FD4-9011-4E45-811D-85496318A307}" type="presParOf" srcId="{65CB5286-4D93-4AB1-8CD3-4A7074B3813C}" destId="{5F54EA0F-BFE6-4C4C-B7A4-9CD592352E69}" srcOrd="0" destOrd="0" presId="urn:microsoft.com/office/officeart/2005/8/layout/cycle2"/>
    <dgm:cxn modelId="{4216DEB9-B4AA-417A-B439-147331609D08}" type="presParOf" srcId="{65CB5286-4D93-4AB1-8CD3-4A7074B3813C}" destId="{6F3A69D6-E0A5-47F4-A36C-5B14C773D238}" srcOrd="1" destOrd="0" presId="urn:microsoft.com/office/officeart/2005/8/layout/cycle2"/>
    <dgm:cxn modelId="{AD66C073-EEAC-4C35-B2FB-E21CF0EB9F65}" type="presParOf" srcId="{6F3A69D6-E0A5-47F4-A36C-5B14C773D238}" destId="{736B1BEC-B4A9-40B8-BF15-3A7AA14D024D}" srcOrd="0" destOrd="0" presId="urn:microsoft.com/office/officeart/2005/8/layout/cycle2"/>
    <dgm:cxn modelId="{6E6B18F1-08E0-43D7-A390-A864F6441E87}" type="presParOf" srcId="{65CB5286-4D93-4AB1-8CD3-4A7074B3813C}" destId="{14F78417-E5FC-4C52-B5B1-9015EC552CB5}" srcOrd="2" destOrd="0" presId="urn:microsoft.com/office/officeart/2005/8/layout/cycle2"/>
    <dgm:cxn modelId="{76B38A79-A3C0-409E-A6C7-588923BD99A1}" type="presParOf" srcId="{65CB5286-4D93-4AB1-8CD3-4A7074B3813C}" destId="{52C2494C-FD09-41F2-BEEA-11696D3B176F}" srcOrd="3" destOrd="0" presId="urn:microsoft.com/office/officeart/2005/8/layout/cycle2"/>
    <dgm:cxn modelId="{05B51B47-9B9B-466E-B68C-DC12109F441F}" type="presParOf" srcId="{52C2494C-FD09-41F2-BEEA-11696D3B176F}" destId="{9550F9FC-A1A7-4BCB-A09F-E76B86FA6F0C}" srcOrd="0" destOrd="0" presId="urn:microsoft.com/office/officeart/2005/8/layout/cycle2"/>
    <dgm:cxn modelId="{F707832B-108E-4CB1-8D73-F4BE959DE33F}" type="presParOf" srcId="{65CB5286-4D93-4AB1-8CD3-4A7074B3813C}" destId="{791473ED-7118-4753-B5C6-2EFA14579089}" srcOrd="4" destOrd="0" presId="urn:microsoft.com/office/officeart/2005/8/layout/cycle2"/>
    <dgm:cxn modelId="{43B4DF55-08C1-4FE9-961D-91DB74A00DE2}" type="presParOf" srcId="{65CB5286-4D93-4AB1-8CD3-4A7074B3813C}" destId="{DD3C9DF6-8CDC-4F45-B110-93675AA5CB04}" srcOrd="5" destOrd="0" presId="urn:microsoft.com/office/officeart/2005/8/layout/cycle2"/>
    <dgm:cxn modelId="{135657BF-4351-49C9-8309-68F0914BD530}" type="presParOf" srcId="{DD3C9DF6-8CDC-4F45-B110-93675AA5CB04}" destId="{5DAC31EA-A347-4741-AD09-EE91E9785C57}" srcOrd="0" destOrd="0" presId="urn:microsoft.com/office/officeart/2005/8/layout/cycle2"/>
    <dgm:cxn modelId="{2E1B0E46-7286-4CA8-8871-462E25EC90F5}" type="presParOf" srcId="{65CB5286-4D93-4AB1-8CD3-4A7074B3813C}" destId="{7E5A49FA-DBEA-4988-A5D6-6F73EBD5781D}" srcOrd="6" destOrd="0" presId="urn:microsoft.com/office/officeart/2005/8/layout/cycle2"/>
    <dgm:cxn modelId="{CE1DF54D-FFE1-4688-B2EC-F2A9E5C9F03D}" type="presParOf" srcId="{65CB5286-4D93-4AB1-8CD3-4A7074B3813C}" destId="{887480CA-3D7E-418D-B778-93F1DFC116E1}" srcOrd="7" destOrd="0" presId="urn:microsoft.com/office/officeart/2005/8/layout/cycle2"/>
    <dgm:cxn modelId="{629371EB-D074-4F00-BA28-E3F3498721C6}" type="presParOf" srcId="{887480CA-3D7E-418D-B778-93F1DFC116E1}" destId="{BCBE834E-9405-449E-93E0-3828AF2A1FD1}" srcOrd="0" destOrd="0" presId="urn:microsoft.com/office/officeart/2005/8/layout/cycle2"/>
    <dgm:cxn modelId="{2C57586B-996C-44CC-A72C-C36053658099}" type="presParOf" srcId="{65CB5286-4D93-4AB1-8CD3-4A7074B3813C}" destId="{E98147F0-87CE-404B-9D7F-0E9511142BDD}" srcOrd="8" destOrd="0" presId="urn:microsoft.com/office/officeart/2005/8/layout/cycle2"/>
    <dgm:cxn modelId="{A33E3C43-D09B-4E40-BD45-E129EF5E7149}" type="presParOf" srcId="{65CB5286-4D93-4AB1-8CD3-4A7074B3813C}" destId="{0462F0D9-151A-48EA-A389-DF0FD93BA850}" srcOrd="9" destOrd="0" presId="urn:microsoft.com/office/officeart/2005/8/layout/cycle2"/>
    <dgm:cxn modelId="{6B8B0B97-55FA-4A85-9D24-E65A2190DF21}" type="presParOf" srcId="{0462F0D9-151A-48EA-A389-DF0FD93BA850}" destId="{91DC005A-4991-46B0-9D88-848DDA4D924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14ACABD-23C1-412A-AA05-CF25DB3DAF51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7CFB3964-7D5F-401C-B96F-870D98A76C9E}">
      <dgm:prSet phldrT="[Text]" phldr="0"/>
      <dgm:spPr/>
      <dgm:t>
        <a:bodyPr/>
        <a:lstStyle/>
        <a:p>
          <a:pPr rtl="0"/>
          <a:r>
            <a:rPr lang="en-US" dirty="0">
              <a:latin typeface="Corbel"/>
            </a:rPr>
            <a:t>Crop and resize</a:t>
          </a:r>
          <a:endParaRPr lang="en-US" dirty="0"/>
        </a:p>
      </dgm:t>
    </dgm:pt>
    <dgm:pt modelId="{DD4CE82E-40CE-423C-843F-3AA303FC6F82}" type="parTrans" cxnId="{3B9FA56B-4D45-4DDD-9114-137DBF5746B4}">
      <dgm:prSet/>
      <dgm:spPr/>
    </dgm:pt>
    <dgm:pt modelId="{FE36584F-8095-4EAC-B971-FC604A500959}" type="sibTrans" cxnId="{3B9FA56B-4D45-4DDD-9114-137DBF5746B4}">
      <dgm:prSet/>
      <dgm:spPr/>
    </dgm:pt>
    <dgm:pt modelId="{E8163CC2-210F-4CAA-AE42-9258E9FEF383}" type="pres">
      <dgm:prSet presAssocID="{F14ACABD-23C1-412A-AA05-CF25DB3DAF51}" presName="Name0" presStyleCnt="0">
        <dgm:presLayoutVars>
          <dgm:dir/>
          <dgm:resizeHandles val="exact"/>
        </dgm:presLayoutVars>
      </dgm:prSet>
      <dgm:spPr/>
    </dgm:pt>
    <dgm:pt modelId="{F6B0B443-7E34-4906-82FA-2A9169D120D7}" type="pres">
      <dgm:prSet presAssocID="{F14ACABD-23C1-412A-AA05-CF25DB3DAF51}" presName="arrow" presStyleLbl="bgShp" presStyleIdx="0" presStyleCnt="1"/>
      <dgm:spPr/>
    </dgm:pt>
    <dgm:pt modelId="{C8D918B1-AFC3-4047-A8F3-7924B6FFA90A}" type="pres">
      <dgm:prSet presAssocID="{F14ACABD-23C1-412A-AA05-CF25DB3DAF51}" presName="points" presStyleCnt="0"/>
      <dgm:spPr/>
    </dgm:pt>
    <dgm:pt modelId="{CBB85C70-78A9-4DC1-B90A-A27B9A6E14BB}" type="pres">
      <dgm:prSet presAssocID="{7CFB3964-7D5F-401C-B96F-870D98A76C9E}" presName="compositeA" presStyleCnt="0"/>
      <dgm:spPr/>
    </dgm:pt>
    <dgm:pt modelId="{55C7A030-08E7-4F77-9EF7-337AEAE2A232}" type="pres">
      <dgm:prSet presAssocID="{7CFB3964-7D5F-401C-B96F-870D98A76C9E}" presName="textA" presStyleLbl="revTx" presStyleIdx="0" presStyleCnt="1">
        <dgm:presLayoutVars>
          <dgm:bulletEnabled val="1"/>
        </dgm:presLayoutVars>
      </dgm:prSet>
      <dgm:spPr/>
    </dgm:pt>
    <dgm:pt modelId="{818FAB78-9EC3-4864-8216-1521070F6E28}" type="pres">
      <dgm:prSet presAssocID="{7CFB3964-7D5F-401C-B96F-870D98A76C9E}" presName="circleA" presStyleLbl="node1" presStyleIdx="0" presStyleCnt="1"/>
      <dgm:spPr/>
    </dgm:pt>
    <dgm:pt modelId="{014082D0-C248-4867-B274-10C95CDD9CE1}" type="pres">
      <dgm:prSet presAssocID="{7CFB3964-7D5F-401C-B96F-870D98A76C9E}" presName="spaceA" presStyleCnt="0"/>
      <dgm:spPr/>
    </dgm:pt>
  </dgm:ptLst>
  <dgm:cxnLst>
    <dgm:cxn modelId="{3B9FA56B-4D45-4DDD-9114-137DBF5746B4}" srcId="{F14ACABD-23C1-412A-AA05-CF25DB3DAF51}" destId="{7CFB3964-7D5F-401C-B96F-870D98A76C9E}" srcOrd="0" destOrd="0" parTransId="{DD4CE82E-40CE-423C-843F-3AA303FC6F82}" sibTransId="{FE36584F-8095-4EAC-B971-FC604A500959}"/>
    <dgm:cxn modelId="{16BB534E-B31B-48CA-AE78-DA64BC6BDC60}" type="presOf" srcId="{F14ACABD-23C1-412A-AA05-CF25DB3DAF51}" destId="{E8163CC2-210F-4CAA-AE42-9258E9FEF383}" srcOrd="0" destOrd="0" presId="urn:microsoft.com/office/officeart/2005/8/layout/hProcess11"/>
    <dgm:cxn modelId="{ACE15CF2-4E84-46AF-91C0-E4C64F94145D}" type="presOf" srcId="{7CFB3964-7D5F-401C-B96F-870D98A76C9E}" destId="{55C7A030-08E7-4F77-9EF7-337AEAE2A232}" srcOrd="0" destOrd="0" presId="urn:microsoft.com/office/officeart/2005/8/layout/hProcess11"/>
    <dgm:cxn modelId="{61AA9533-C23C-42B7-8D79-DFA41A0CA732}" type="presParOf" srcId="{E8163CC2-210F-4CAA-AE42-9258E9FEF383}" destId="{F6B0B443-7E34-4906-82FA-2A9169D120D7}" srcOrd="0" destOrd="0" presId="urn:microsoft.com/office/officeart/2005/8/layout/hProcess11"/>
    <dgm:cxn modelId="{29A8BBEF-A64D-4513-A6DE-8649DDC59715}" type="presParOf" srcId="{E8163CC2-210F-4CAA-AE42-9258E9FEF383}" destId="{C8D918B1-AFC3-4047-A8F3-7924B6FFA90A}" srcOrd="1" destOrd="0" presId="urn:microsoft.com/office/officeart/2005/8/layout/hProcess11"/>
    <dgm:cxn modelId="{BD7C8375-5C3A-4521-A02F-9C6077495CE7}" type="presParOf" srcId="{C8D918B1-AFC3-4047-A8F3-7924B6FFA90A}" destId="{CBB85C70-78A9-4DC1-B90A-A27B9A6E14BB}" srcOrd="0" destOrd="0" presId="urn:microsoft.com/office/officeart/2005/8/layout/hProcess11"/>
    <dgm:cxn modelId="{88602C72-E7DB-4638-AA88-238FF1651CE4}" type="presParOf" srcId="{CBB85C70-78A9-4DC1-B90A-A27B9A6E14BB}" destId="{55C7A030-08E7-4F77-9EF7-337AEAE2A232}" srcOrd="0" destOrd="0" presId="urn:microsoft.com/office/officeart/2005/8/layout/hProcess11"/>
    <dgm:cxn modelId="{F74A3EAE-1ADB-4862-9714-847994DAC3E6}" type="presParOf" srcId="{CBB85C70-78A9-4DC1-B90A-A27B9A6E14BB}" destId="{818FAB78-9EC3-4864-8216-1521070F6E28}" srcOrd="1" destOrd="0" presId="urn:microsoft.com/office/officeart/2005/8/layout/hProcess11"/>
    <dgm:cxn modelId="{5C21503A-4744-412B-B672-9277BA593E82}" type="presParOf" srcId="{CBB85C70-78A9-4DC1-B90A-A27B9A6E14BB}" destId="{014082D0-C248-4867-B274-10C95CDD9CE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1028698-9FD7-4005-AA9C-5FB60DC90EBB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F0E1FA-43B5-4DD3-925F-802CA8B2B04C}">
      <dgm:prSet phldrT="[Text]" phldr="0"/>
      <dgm:spPr/>
      <dgm:t>
        <a:bodyPr/>
        <a:lstStyle/>
        <a:p>
          <a:pPr rtl="0"/>
          <a:r>
            <a:rPr lang="en-US" dirty="0">
              <a:latin typeface="Corbel"/>
            </a:rPr>
            <a:t>Images crop and resize</a:t>
          </a:r>
          <a:endParaRPr lang="en-US" dirty="0"/>
        </a:p>
      </dgm:t>
    </dgm:pt>
    <dgm:pt modelId="{3E0DBF9E-01DC-4BD4-8EA8-6F307EC39A93}" type="parTrans" cxnId="{7C427AA4-7AA9-4A85-B2BD-4E05B65BFA6C}">
      <dgm:prSet/>
      <dgm:spPr/>
      <dgm:t>
        <a:bodyPr/>
        <a:lstStyle/>
        <a:p>
          <a:endParaRPr lang="en-US"/>
        </a:p>
      </dgm:t>
    </dgm:pt>
    <dgm:pt modelId="{C1BD8257-4262-4F39-AC1F-02A232E54BFF}" type="sibTrans" cxnId="{7C427AA4-7AA9-4A85-B2BD-4E05B65BFA6C}">
      <dgm:prSet/>
      <dgm:spPr/>
      <dgm:t>
        <a:bodyPr/>
        <a:lstStyle/>
        <a:p>
          <a:endParaRPr lang="en-US"/>
        </a:p>
      </dgm:t>
    </dgm:pt>
    <dgm:pt modelId="{A2098B14-67DB-414E-9DA0-D705C9AEB88A}">
      <dgm:prSet phldrT="[Text]" phldr="0"/>
      <dgm:spPr/>
      <dgm:t>
        <a:bodyPr/>
        <a:lstStyle/>
        <a:p>
          <a:pPr rtl="0"/>
          <a:r>
            <a:rPr lang="en-US" dirty="0">
              <a:latin typeface="Corbel"/>
            </a:rPr>
            <a:t>Dimensionality reduction using Autoencoder.</a:t>
          </a:r>
          <a:endParaRPr lang="en-US" dirty="0"/>
        </a:p>
      </dgm:t>
    </dgm:pt>
    <dgm:pt modelId="{E50C2EE8-0310-40B7-B4A4-D944E1A9FE7C}" type="parTrans" cxnId="{BC23F6BE-5A9A-4CD9-8ED6-4FC271E4E3FA}">
      <dgm:prSet/>
      <dgm:spPr/>
      <dgm:t>
        <a:bodyPr/>
        <a:lstStyle/>
        <a:p>
          <a:endParaRPr lang="en-US"/>
        </a:p>
      </dgm:t>
    </dgm:pt>
    <dgm:pt modelId="{21C25878-79F8-4584-8F7F-D1B2FD19B282}" type="sibTrans" cxnId="{BC23F6BE-5A9A-4CD9-8ED6-4FC271E4E3FA}">
      <dgm:prSet/>
      <dgm:spPr/>
      <dgm:t>
        <a:bodyPr/>
        <a:lstStyle/>
        <a:p>
          <a:endParaRPr lang="en-US"/>
        </a:p>
      </dgm:t>
    </dgm:pt>
    <dgm:pt modelId="{557E657D-F050-495C-8A5B-3D2B3F857423}">
      <dgm:prSet phldrT="[Text]" phldr="0"/>
      <dgm:spPr/>
      <dgm:t>
        <a:bodyPr/>
        <a:lstStyle/>
        <a:p>
          <a:pPr rtl="0"/>
          <a:r>
            <a:rPr lang="en-US" dirty="0">
              <a:latin typeface="Corbel"/>
            </a:rPr>
            <a:t>Train the model comparing different loss functions using 8 qubits.</a:t>
          </a:r>
          <a:endParaRPr lang="en-US" dirty="0"/>
        </a:p>
      </dgm:t>
    </dgm:pt>
    <dgm:pt modelId="{6489191F-E430-4913-AA33-769B4646C5B9}" type="parTrans" cxnId="{71D21361-36C3-4295-8C32-27E8146EBCA7}">
      <dgm:prSet/>
      <dgm:spPr/>
      <dgm:t>
        <a:bodyPr/>
        <a:lstStyle/>
        <a:p>
          <a:endParaRPr lang="en-US"/>
        </a:p>
      </dgm:t>
    </dgm:pt>
    <dgm:pt modelId="{89F2A576-025A-4B36-997E-50D2C9DB9018}" type="sibTrans" cxnId="{71D21361-36C3-4295-8C32-27E8146EBCA7}">
      <dgm:prSet/>
      <dgm:spPr/>
      <dgm:t>
        <a:bodyPr/>
        <a:lstStyle/>
        <a:p>
          <a:endParaRPr lang="en-US"/>
        </a:p>
      </dgm:t>
    </dgm:pt>
    <dgm:pt modelId="{E5968521-CD30-47F8-9E36-33D6B3414761}">
      <dgm:prSet phldrT="[Text]" phldr="0"/>
      <dgm:spPr/>
      <dgm:t>
        <a:bodyPr/>
        <a:lstStyle/>
        <a:p>
          <a:pPr rtl="0"/>
          <a:r>
            <a:rPr lang="en-US" dirty="0">
              <a:latin typeface="Corbel"/>
            </a:rPr>
            <a:t>Find the loss function that gave the highest accuracy</a:t>
          </a:r>
          <a:endParaRPr lang="en-US" dirty="0"/>
        </a:p>
      </dgm:t>
    </dgm:pt>
    <dgm:pt modelId="{844D9E84-98D2-4E21-A8D7-C87496BDD944}" type="parTrans" cxnId="{A239F8C8-2E92-4472-A378-103FC2B9BD70}">
      <dgm:prSet/>
      <dgm:spPr/>
      <dgm:t>
        <a:bodyPr/>
        <a:lstStyle/>
        <a:p>
          <a:endParaRPr lang="en-US"/>
        </a:p>
      </dgm:t>
    </dgm:pt>
    <dgm:pt modelId="{C6A8EF99-B01A-42F5-ACA8-69FAF7455E51}" type="sibTrans" cxnId="{A239F8C8-2E92-4472-A378-103FC2B9BD70}">
      <dgm:prSet/>
      <dgm:spPr/>
      <dgm:t>
        <a:bodyPr/>
        <a:lstStyle/>
        <a:p>
          <a:endParaRPr lang="en-US"/>
        </a:p>
      </dgm:t>
    </dgm:pt>
    <dgm:pt modelId="{0E80510D-1025-4EE7-ABA1-EED2BB0E197B}">
      <dgm:prSet phldrT="[Text]" phldr="0"/>
      <dgm:spPr/>
      <dgm:t>
        <a:bodyPr/>
        <a:lstStyle/>
        <a:p>
          <a:pPr rtl="0"/>
          <a:r>
            <a:rPr lang="en-US" dirty="0">
              <a:latin typeface="Corbel"/>
            </a:rPr>
            <a:t>Plot the confusion matrix and calculate the F1-score</a:t>
          </a:r>
          <a:endParaRPr lang="en-US" dirty="0"/>
        </a:p>
      </dgm:t>
    </dgm:pt>
    <dgm:pt modelId="{3172793A-7152-450A-8BDD-938EC9FD47E0}" type="parTrans" cxnId="{FE7BA55D-E0E5-42FD-8733-76EDE3F85B9C}">
      <dgm:prSet/>
      <dgm:spPr/>
      <dgm:t>
        <a:bodyPr/>
        <a:lstStyle/>
        <a:p>
          <a:endParaRPr lang="en-US"/>
        </a:p>
      </dgm:t>
    </dgm:pt>
    <dgm:pt modelId="{32F47337-6122-4C28-939A-A7111D20BEEE}" type="sibTrans" cxnId="{FE7BA55D-E0E5-42FD-8733-76EDE3F85B9C}">
      <dgm:prSet/>
      <dgm:spPr/>
      <dgm:t>
        <a:bodyPr/>
        <a:lstStyle/>
        <a:p>
          <a:endParaRPr lang="en-US"/>
        </a:p>
      </dgm:t>
    </dgm:pt>
    <dgm:pt modelId="{65CB5286-4D93-4AB1-8CD3-4A7074B3813C}" type="pres">
      <dgm:prSet presAssocID="{11028698-9FD7-4005-AA9C-5FB60DC90EBB}" presName="cycle" presStyleCnt="0">
        <dgm:presLayoutVars>
          <dgm:dir/>
          <dgm:resizeHandles val="exact"/>
        </dgm:presLayoutVars>
      </dgm:prSet>
      <dgm:spPr/>
    </dgm:pt>
    <dgm:pt modelId="{5F54EA0F-BFE6-4C4C-B7A4-9CD592352E69}" type="pres">
      <dgm:prSet presAssocID="{72F0E1FA-43B5-4DD3-925F-802CA8B2B04C}" presName="node" presStyleLbl="node1" presStyleIdx="0" presStyleCnt="5">
        <dgm:presLayoutVars>
          <dgm:bulletEnabled val="1"/>
        </dgm:presLayoutVars>
      </dgm:prSet>
      <dgm:spPr/>
    </dgm:pt>
    <dgm:pt modelId="{6F3A69D6-E0A5-47F4-A36C-5B14C773D238}" type="pres">
      <dgm:prSet presAssocID="{C1BD8257-4262-4F39-AC1F-02A232E54BFF}" presName="sibTrans" presStyleLbl="sibTrans2D1" presStyleIdx="0" presStyleCnt="5"/>
      <dgm:spPr/>
    </dgm:pt>
    <dgm:pt modelId="{736B1BEC-B4A9-40B8-BF15-3A7AA14D024D}" type="pres">
      <dgm:prSet presAssocID="{C1BD8257-4262-4F39-AC1F-02A232E54BFF}" presName="connectorText" presStyleLbl="sibTrans2D1" presStyleIdx="0" presStyleCnt="5"/>
      <dgm:spPr/>
    </dgm:pt>
    <dgm:pt modelId="{14F78417-E5FC-4C52-B5B1-9015EC552CB5}" type="pres">
      <dgm:prSet presAssocID="{A2098B14-67DB-414E-9DA0-D705C9AEB88A}" presName="node" presStyleLbl="node1" presStyleIdx="1" presStyleCnt="5">
        <dgm:presLayoutVars>
          <dgm:bulletEnabled val="1"/>
        </dgm:presLayoutVars>
      </dgm:prSet>
      <dgm:spPr/>
    </dgm:pt>
    <dgm:pt modelId="{52C2494C-FD09-41F2-BEEA-11696D3B176F}" type="pres">
      <dgm:prSet presAssocID="{21C25878-79F8-4584-8F7F-D1B2FD19B282}" presName="sibTrans" presStyleLbl="sibTrans2D1" presStyleIdx="1" presStyleCnt="5"/>
      <dgm:spPr/>
    </dgm:pt>
    <dgm:pt modelId="{9550F9FC-A1A7-4BCB-A09F-E76B86FA6F0C}" type="pres">
      <dgm:prSet presAssocID="{21C25878-79F8-4584-8F7F-D1B2FD19B282}" presName="connectorText" presStyleLbl="sibTrans2D1" presStyleIdx="1" presStyleCnt="5"/>
      <dgm:spPr/>
    </dgm:pt>
    <dgm:pt modelId="{791473ED-7118-4753-B5C6-2EFA14579089}" type="pres">
      <dgm:prSet presAssocID="{557E657D-F050-495C-8A5B-3D2B3F857423}" presName="node" presStyleLbl="node1" presStyleIdx="2" presStyleCnt="5">
        <dgm:presLayoutVars>
          <dgm:bulletEnabled val="1"/>
        </dgm:presLayoutVars>
      </dgm:prSet>
      <dgm:spPr/>
    </dgm:pt>
    <dgm:pt modelId="{DD3C9DF6-8CDC-4F45-B110-93675AA5CB04}" type="pres">
      <dgm:prSet presAssocID="{89F2A576-025A-4B36-997E-50D2C9DB9018}" presName="sibTrans" presStyleLbl="sibTrans2D1" presStyleIdx="2" presStyleCnt="5"/>
      <dgm:spPr/>
    </dgm:pt>
    <dgm:pt modelId="{5DAC31EA-A347-4741-AD09-EE91E9785C57}" type="pres">
      <dgm:prSet presAssocID="{89F2A576-025A-4B36-997E-50D2C9DB9018}" presName="connectorText" presStyleLbl="sibTrans2D1" presStyleIdx="2" presStyleCnt="5"/>
      <dgm:spPr/>
    </dgm:pt>
    <dgm:pt modelId="{7E5A49FA-DBEA-4988-A5D6-6F73EBD5781D}" type="pres">
      <dgm:prSet presAssocID="{E5968521-CD30-47F8-9E36-33D6B3414761}" presName="node" presStyleLbl="node1" presStyleIdx="3" presStyleCnt="5">
        <dgm:presLayoutVars>
          <dgm:bulletEnabled val="1"/>
        </dgm:presLayoutVars>
      </dgm:prSet>
      <dgm:spPr/>
    </dgm:pt>
    <dgm:pt modelId="{887480CA-3D7E-418D-B778-93F1DFC116E1}" type="pres">
      <dgm:prSet presAssocID="{C6A8EF99-B01A-42F5-ACA8-69FAF7455E51}" presName="sibTrans" presStyleLbl="sibTrans2D1" presStyleIdx="3" presStyleCnt="5"/>
      <dgm:spPr/>
    </dgm:pt>
    <dgm:pt modelId="{BCBE834E-9405-449E-93E0-3828AF2A1FD1}" type="pres">
      <dgm:prSet presAssocID="{C6A8EF99-B01A-42F5-ACA8-69FAF7455E51}" presName="connectorText" presStyleLbl="sibTrans2D1" presStyleIdx="3" presStyleCnt="5"/>
      <dgm:spPr/>
    </dgm:pt>
    <dgm:pt modelId="{E98147F0-87CE-404B-9D7F-0E9511142BDD}" type="pres">
      <dgm:prSet presAssocID="{0E80510D-1025-4EE7-ABA1-EED2BB0E197B}" presName="node" presStyleLbl="node1" presStyleIdx="4" presStyleCnt="5">
        <dgm:presLayoutVars>
          <dgm:bulletEnabled val="1"/>
        </dgm:presLayoutVars>
      </dgm:prSet>
      <dgm:spPr/>
    </dgm:pt>
    <dgm:pt modelId="{0462F0D9-151A-48EA-A389-DF0FD93BA850}" type="pres">
      <dgm:prSet presAssocID="{32F47337-6122-4C28-939A-A7111D20BEEE}" presName="sibTrans" presStyleLbl="sibTrans2D1" presStyleIdx="4" presStyleCnt="5"/>
      <dgm:spPr/>
    </dgm:pt>
    <dgm:pt modelId="{91DC005A-4991-46B0-9D88-848DDA4D924D}" type="pres">
      <dgm:prSet presAssocID="{32F47337-6122-4C28-939A-A7111D20BEEE}" presName="connectorText" presStyleLbl="sibTrans2D1" presStyleIdx="4" presStyleCnt="5"/>
      <dgm:spPr/>
    </dgm:pt>
  </dgm:ptLst>
  <dgm:cxnLst>
    <dgm:cxn modelId="{33BA3C0E-5314-479B-B86C-FCFC5736A8F6}" type="presOf" srcId="{21C25878-79F8-4584-8F7F-D1B2FD19B282}" destId="{52C2494C-FD09-41F2-BEEA-11696D3B176F}" srcOrd="0" destOrd="0" presId="urn:microsoft.com/office/officeart/2005/8/layout/cycle2"/>
    <dgm:cxn modelId="{15C45B0F-FF0D-4748-A2A4-E1FF6B4541B2}" type="presOf" srcId="{557E657D-F050-495C-8A5B-3D2B3F857423}" destId="{791473ED-7118-4753-B5C6-2EFA14579089}" srcOrd="0" destOrd="0" presId="urn:microsoft.com/office/officeart/2005/8/layout/cycle2"/>
    <dgm:cxn modelId="{F674A430-74B4-4245-9DC6-9B4DD07313A6}" type="presOf" srcId="{32F47337-6122-4C28-939A-A7111D20BEEE}" destId="{91DC005A-4991-46B0-9D88-848DDA4D924D}" srcOrd="1" destOrd="0" presId="urn:microsoft.com/office/officeart/2005/8/layout/cycle2"/>
    <dgm:cxn modelId="{A2490E32-AA4B-43D7-97C4-6DFDFE27EC9C}" type="presOf" srcId="{89F2A576-025A-4B36-997E-50D2C9DB9018}" destId="{DD3C9DF6-8CDC-4F45-B110-93675AA5CB04}" srcOrd="0" destOrd="0" presId="urn:microsoft.com/office/officeart/2005/8/layout/cycle2"/>
    <dgm:cxn modelId="{FE7BA55D-E0E5-42FD-8733-76EDE3F85B9C}" srcId="{11028698-9FD7-4005-AA9C-5FB60DC90EBB}" destId="{0E80510D-1025-4EE7-ABA1-EED2BB0E197B}" srcOrd="4" destOrd="0" parTransId="{3172793A-7152-450A-8BDD-938EC9FD47E0}" sibTransId="{32F47337-6122-4C28-939A-A7111D20BEEE}"/>
    <dgm:cxn modelId="{71D21361-36C3-4295-8C32-27E8146EBCA7}" srcId="{11028698-9FD7-4005-AA9C-5FB60DC90EBB}" destId="{557E657D-F050-495C-8A5B-3D2B3F857423}" srcOrd="2" destOrd="0" parTransId="{6489191F-E430-4913-AA33-769B4646C5B9}" sibTransId="{89F2A576-025A-4B36-997E-50D2C9DB9018}"/>
    <dgm:cxn modelId="{2047BF68-B60C-474A-88EC-2DF56DB4B372}" type="presOf" srcId="{11028698-9FD7-4005-AA9C-5FB60DC90EBB}" destId="{65CB5286-4D93-4AB1-8CD3-4A7074B3813C}" srcOrd="0" destOrd="0" presId="urn:microsoft.com/office/officeart/2005/8/layout/cycle2"/>
    <dgm:cxn modelId="{9BBDEC4A-5C25-4059-B276-35105DB16F0F}" type="presOf" srcId="{21C25878-79F8-4584-8F7F-D1B2FD19B282}" destId="{9550F9FC-A1A7-4BCB-A09F-E76B86FA6F0C}" srcOrd="1" destOrd="0" presId="urn:microsoft.com/office/officeart/2005/8/layout/cycle2"/>
    <dgm:cxn modelId="{340AFC4E-B786-4934-81BC-6A1790C31D11}" type="presOf" srcId="{E5968521-CD30-47F8-9E36-33D6B3414761}" destId="{7E5A49FA-DBEA-4988-A5D6-6F73EBD5781D}" srcOrd="0" destOrd="0" presId="urn:microsoft.com/office/officeart/2005/8/layout/cycle2"/>
    <dgm:cxn modelId="{F4A6C64F-D899-4C5B-8F0C-70BC1A8EDA2A}" type="presOf" srcId="{A2098B14-67DB-414E-9DA0-D705C9AEB88A}" destId="{14F78417-E5FC-4C52-B5B1-9015EC552CB5}" srcOrd="0" destOrd="0" presId="urn:microsoft.com/office/officeart/2005/8/layout/cycle2"/>
    <dgm:cxn modelId="{55D19073-70DA-457E-B9B9-925E81853906}" type="presOf" srcId="{32F47337-6122-4C28-939A-A7111D20BEEE}" destId="{0462F0D9-151A-48EA-A389-DF0FD93BA850}" srcOrd="0" destOrd="0" presId="urn:microsoft.com/office/officeart/2005/8/layout/cycle2"/>
    <dgm:cxn modelId="{C4468E7E-5BD6-4951-A5CA-EE713D5F4547}" type="presOf" srcId="{C6A8EF99-B01A-42F5-ACA8-69FAF7455E51}" destId="{BCBE834E-9405-449E-93E0-3828AF2A1FD1}" srcOrd="1" destOrd="0" presId="urn:microsoft.com/office/officeart/2005/8/layout/cycle2"/>
    <dgm:cxn modelId="{1ED3768A-5632-47E5-B219-BECED66CAA02}" type="presOf" srcId="{89F2A576-025A-4B36-997E-50D2C9DB9018}" destId="{5DAC31EA-A347-4741-AD09-EE91E9785C57}" srcOrd="1" destOrd="0" presId="urn:microsoft.com/office/officeart/2005/8/layout/cycle2"/>
    <dgm:cxn modelId="{7C427AA4-7AA9-4A85-B2BD-4E05B65BFA6C}" srcId="{11028698-9FD7-4005-AA9C-5FB60DC90EBB}" destId="{72F0E1FA-43B5-4DD3-925F-802CA8B2B04C}" srcOrd="0" destOrd="0" parTransId="{3E0DBF9E-01DC-4BD4-8EA8-6F307EC39A93}" sibTransId="{C1BD8257-4262-4F39-AC1F-02A232E54BFF}"/>
    <dgm:cxn modelId="{938695AA-1241-4303-80D0-617EBC81772F}" type="presOf" srcId="{72F0E1FA-43B5-4DD3-925F-802CA8B2B04C}" destId="{5F54EA0F-BFE6-4C4C-B7A4-9CD592352E69}" srcOrd="0" destOrd="0" presId="urn:microsoft.com/office/officeart/2005/8/layout/cycle2"/>
    <dgm:cxn modelId="{535F82B3-4AED-4459-AF67-83C6BE740F60}" type="presOf" srcId="{0E80510D-1025-4EE7-ABA1-EED2BB0E197B}" destId="{E98147F0-87CE-404B-9D7F-0E9511142BDD}" srcOrd="0" destOrd="0" presId="urn:microsoft.com/office/officeart/2005/8/layout/cycle2"/>
    <dgm:cxn modelId="{BC23F6BE-5A9A-4CD9-8ED6-4FC271E4E3FA}" srcId="{11028698-9FD7-4005-AA9C-5FB60DC90EBB}" destId="{A2098B14-67DB-414E-9DA0-D705C9AEB88A}" srcOrd="1" destOrd="0" parTransId="{E50C2EE8-0310-40B7-B4A4-D944E1A9FE7C}" sibTransId="{21C25878-79F8-4584-8F7F-D1B2FD19B282}"/>
    <dgm:cxn modelId="{A239F8C8-2E92-4472-A378-103FC2B9BD70}" srcId="{11028698-9FD7-4005-AA9C-5FB60DC90EBB}" destId="{E5968521-CD30-47F8-9E36-33D6B3414761}" srcOrd="3" destOrd="0" parTransId="{844D9E84-98D2-4E21-A8D7-C87496BDD944}" sibTransId="{C6A8EF99-B01A-42F5-ACA8-69FAF7455E51}"/>
    <dgm:cxn modelId="{B8752CDD-2267-4F14-B7A6-66E10D537D30}" type="presOf" srcId="{C1BD8257-4262-4F39-AC1F-02A232E54BFF}" destId="{736B1BEC-B4A9-40B8-BF15-3A7AA14D024D}" srcOrd="1" destOrd="0" presId="urn:microsoft.com/office/officeart/2005/8/layout/cycle2"/>
    <dgm:cxn modelId="{667DEEE7-A6EC-4187-B3BF-15226ECC511A}" type="presOf" srcId="{C1BD8257-4262-4F39-AC1F-02A232E54BFF}" destId="{6F3A69D6-E0A5-47F4-A36C-5B14C773D238}" srcOrd="0" destOrd="0" presId="urn:microsoft.com/office/officeart/2005/8/layout/cycle2"/>
    <dgm:cxn modelId="{A65DCDFA-1502-428C-8694-F9B26BB2CE59}" type="presOf" srcId="{C6A8EF99-B01A-42F5-ACA8-69FAF7455E51}" destId="{887480CA-3D7E-418D-B778-93F1DFC116E1}" srcOrd="0" destOrd="0" presId="urn:microsoft.com/office/officeart/2005/8/layout/cycle2"/>
    <dgm:cxn modelId="{4D872FD4-9011-4E45-811D-85496318A307}" type="presParOf" srcId="{65CB5286-4D93-4AB1-8CD3-4A7074B3813C}" destId="{5F54EA0F-BFE6-4C4C-B7A4-9CD592352E69}" srcOrd="0" destOrd="0" presId="urn:microsoft.com/office/officeart/2005/8/layout/cycle2"/>
    <dgm:cxn modelId="{4216DEB9-B4AA-417A-B439-147331609D08}" type="presParOf" srcId="{65CB5286-4D93-4AB1-8CD3-4A7074B3813C}" destId="{6F3A69D6-E0A5-47F4-A36C-5B14C773D238}" srcOrd="1" destOrd="0" presId="urn:microsoft.com/office/officeart/2005/8/layout/cycle2"/>
    <dgm:cxn modelId="{AD66C073-EEAC-4C35-B2FB-E21CF0EB9F65}" type="presParOf" srcId="{6F3A69D6-E0A5-47F4-A36C-5B14C773D238}" destId="{736B1BEC-B4A9-40B8-BF15-3A7AA14D024D}" srcOrd="0" destOrd="0" presId="urn:microsoft.com/office/officeart/2005/8/layout/cycle2"/>
    <dgm:cxn modelId="{6E6B18F1-08E0-43D7-A390-A864F6441E87}" type="presParOf" srcId="{65CB5286-4D93-4AB1-8CD3-4A7074B3813C}" destId="{14F78417-E5FC-4C52-B5B1-9015EC552CB5}" srcOrd="2" destOrd="0" presId="urn:microsoft.com/office/officeart/2005/8/layout/cycle2"/>
    <dgm:cxn modelId="{76B38A79-A3C0-409E-A6C7-588923BD99A1}" type="presParOf" srcId="{65CB5286-4D93-4AB1-8CD3-4A7074B3813C}" destId="{52C2494C-FD09-41F2-BEEA-11696D3B176F}" srcOrd="3" destOrd="0" presId="urn:microsoft.com/office/officeart/2005/8/layout/cycle2"/>
    <dgm:cxn modelId="{05B51B47-9B9B-466E-B68C-DC12109F441F}" type="presParOf" srcId="{52C2494C-FD09-41F2-BEEA-11696D3B176F}" destId="{9550F9FC-A1A7-4BCB-A09F-E76B86FA6F0C}" srcOrd="0" destOrd="0" presId="urn:microsoft.com/office/officeart/2005/8/layout/cycle2"/>
    <dgm:cxn modelId="{F707832B-108E-4CB1-8D73-F4BE959DE33F}" type="presParOf" srcId="{65CB5286-4D93-4AB1-8CD3-4A7074B3813C}" destId="{791473ED-7118-4753-B5C6-2EFA14579089}" srcOrd="4" destOrd="0" presId="urn:microsoft.com/office/officeart/2005/8/layout/cycle2"/>
    <dgm:cxn modelId="{43B4DF55-08C1-4FE9-961D-91DB74A00DE2}" type="presParOf" srcId="{65CB5286-4D93-4AB1-8CD3-4A7074B3813C}" destId="{DD3C9DF6-8CDC-4F45-B110-93675AA5CB04}" srcOrd="5" destOrd="0" presId="urn:microsoft.com/office/officeart/2005/8/layout/cycle2"/>
    <dgm:cxn modelId="{135657BF-4351-49C9-8309-68F0914BD530}" type="presParOf" srcId="{DD3C9DF6-8CDC-4F45-B110-93675AA5CB04}" destId="{5DAC31EA-A347-4741-AD09-EE91E9785C57}" srcOrd="0" destOrd="0" presId="urn:microsoft.com/office/officeart/2005/8/layout/cycle2"/>
    <dgm:cxn modelId="{2E1B0E46-7286-4CA8-8871-462E25EC90F5}" type="presParOf" srcId="{65CB5286-4D93-4AB1-8CD3-4A7074B3813C}" destId="{7E5A49FA-DBEA-4988-A5D6-6F73EBD5781D}" srcOrd="6" destOrd="0" presId="urn:microsoft.com/office/officeart/2005/8/layout/cycle2"/>
    <dgm:cxn modelId="{CE1DF54D-FFE1-4688-B2EC-F2A9E5C9F03D}" type="presParOf" srcId="{65CB5286-4D93-4AB1-8CD3-4A7074B3813C}" destId="{887480CA-3D7E-418D-B778-93F1DFC116E1}" srcOrd="7" destOrd="0" presId="urn:microsoft.com/office/officeart/2005/8/layout/cycle2"/>
    <dgm:cxn modelId="{629371EB-D074-4F00-BA28-E3F3498721C6}" type="presParOf" srcId="{887480CA-3D7E-418D-B778-93F1DFC116E1}" destId="{BCBE834E-9405-449E-93E0-3828AF2A1FD1}" srcOrd="0" destOrd="0" presId="urn:microsoft.com/office/officeart/2005/8/layout/cycle2"/>
    <dgm:cxn modelId="{2C57586B-996C-44CC-A72C-C36053658099}" type="presParOf" srcId="{65CB5286-4D93-4AB1-8CD3-4A7074B3813C}" destId="{E98147F0-87CE-404B-9D7F-0E9511142BDD}" srcOrd="8" destOrd="0" presId="urn:microsoft.com/office/officeart/2005/8/layout/cycle2"/>
    <dgm:cxn modelId="{A33E3C43-D09B-4E40-BD45-E129EF5E7149}" type="presParOf" srcId="{65CB5286-4D93-4AB1-8CD3-4A7074B3813C}" destId="{0462F0D9-151A-48EA-A389-DF0FD93BA850}" srcOrd="9" destOrd="0" presId="urn:microsoft.com/office/officeart/2005/8/layout/cycle2"/>
    <dgm:cxn modelId="{6B8B0B97-55FA-4A85-9D24-E65A2190DF21}" type="presParOf" srcId="{0462F0D9-151A-48EA-A389-DF0FD93BA850}" destId="{91DC005A-4991-46B0-9D88-848DDA4D924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60FF640-C34E-4EA9-9DD7-A6E83438DC75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B38032-46A8-40CF-8946-45D720F7D78E}">
      <dgm:prSet phldrT="[Text]" phldr="0"/>
      <dgm:spPr/>
      <dgm:t>
        <a:bodyPr/>
        <a:lstStyle/>
        <a:p>
          <a:pPr rtl="0"/>
          <a:r>
            <a:rPr lang="en-US" dirty="0">
              <a:latin typeface="Corbel"/>
            </a:rPr>
            <a:t>Best results achieved:</a:t>
          </a:r>
          <a:endParaRPr lang="en-US" dirty="0"/>
        </a:p>
      </dgm:t>
    </dgm:pt>
    <dgm:pt modelId="{61800EFE-CA49-415E-AAE1-D03C23C89B6C}" type="parTrans" cxnId="{04C55F38-A81A-43A4-AB4C-6FE72E32994A}">
      <dgm:prSet/>
      <dgm:spPr/>
      <dgm:t>
        <a:bodyPr/>
        <a:lstStyle/>
        <a:p>
          <a:endParaRPr lang="en-US"/>
        </a:p>
      </dgm:t>
    </dgm:pt>
    <dgm:pt modelId="{34819243-ECC7-4825-AD3B-F3DB5FDF6ABD}" type="sibTrans" cxnId="{04C55F38-A81A-43A4-AB4C-6FE72E32994A}">
      <dgm:prSet/>
      <dgm:spPr/>
      <dgm:t>
        <a:bodyPr/>
        <a:lstStyle/>
        <a:p>
          <a:endParaRPr lang="en-US"/>
        </a:p>
      </dgm:t>
    </dgm:pt>
    <dgm:pt modelId="{7DDEDDD4-B697-4D58-8240-DD1528121181}">
      <dgm:prSet phldrT="[Text]" phldr="0"/>
      <dgm:spPr/>
      <dgm:t>
        <a:bodyPr/>
        <a:lstStyle/>
        <a:p>
          <a:pPr rtl="0"/>
          <a:r>
            <a:rPr lang="en-US" dirty="0">
              <a:latin typeface="Corbel"/>
            </a:rPr>
            <a:t>92.67%</a:t>
          </a:r>
          <a:endParaRPr lang="en-US" dirty="0"/>
        </a:p>
      </dgm:t>
    </dgm:pt>
    <dgm:pt modelId="{56E7114B-477B-4450-BE44-E1B6B5AE3600}" type="parTrans" cxnId="{F8FE464E-A67D-40B8-BF1B-6E377C35E7F0}">
      <dgm:prSet/>
      <dgm:spPr/>
      <dgm:t>
        <a:bodyPr/>
        <a:lstStyle/>
        <a:p>
          <a:endParaRPr lang="en-US"/>
        </a:p>
      </dgm:t>
    </dgm:pt>
    <dgm:pt modelId="{36BF47F7-2152-4C78-B77B-BCCCFAC41E48}" type="sibTrans" cxnId="{F8FE464E-A67D-40B8-BF1B-6E377C35E7F0}">
      <dgm:prSet/>
      <dgm:spPr/>
      <dgm:t>
        <a:bodyPr/>
        <a:lstStyle/>
        <a:p>
          <a:endParaRPr lang="en-US"/>
        </a:p>
      </dgm:t>
    </dgm:pt>
    <dgm:pt modelId="{8E4A7BBB-6EED-40D4-927B-3B9EE27D9C7F}">
      <dgm:prSet phldrT="[Text]" phldr="0"/>
      <dgm:spPr/>
      <dgm:t>
        <a:bodyPr/>
        <a:lstStyle/>
        <a:p>
          <a:r>
            <a:rPr lang="en-US" dirty="0">
              <a:latin typeface="Corbel"/>
            </a:rPr>
            <a:t>89.83%</a:t>
          </a:r>
          <a:endParaRPr lang="en-US" dirty="0"/>
        </a:p>
      </dgm:t>
    </dgm:pt>
    <dgm:pt modelId="{9647AA61-F887-4591-9CEE-3B9509FB27B3}" type="parTrans" cxnId="{DED4D0F1-66E0-415A-A392-7EA473385012}">
      <dgm:prSet/>
      <dgm:spPr/>
      <dgm:t>
        <a:bodyPr/>
        <a:lstStyle/>
        <a:p>
          <a:endParaRPr lang="en-US"/>
        </a:p>
      </dgm:t>
    </dgm:pt>
    <dgm:pt modelId="{D4F1C0D5-7D97-491F-8B93-FC050E2EEA8B}" type="sibTrans" cxnId="{DED4D0F1-66E0-415A-A392-7EA473385012}">
      <dgm:prSet/>
      <dgm:spPr/>
      <dgm:t>
        <a:bodyPr/>
        <a:lstStyle/>
        <a:p>
          <a:endParaRPr lang="en-US"/>
        </a:p>
      </dgm:t>
    </dgm:pt>
    <dgm:pt modelId="{139CF758-A026-4318-A145-44226A27D49F}" type="pres">
      <dgm:prSet presAssocID="{560FF640-C34E-4EA9-9DD7-A6E83438DC75}" presName="list" presStyleCnt="0">
        <dgm:presLayoutVars>
          <dgm:dir/>
          <dgm:animLvl val="lvl"/>
        </dgm:presLayoutVars>
      </dgm:prSet>
      <dgm:spPr/>
    </dgm:pt>
    <dgm:pt modelId="{ED4E6EEE-5F08-448C-AECF-9B88A583B232}" type="pres">
      <dgm:prSet presAssocID="{08B38032-46A8-40CF-8946-45D720F7D78E}" presName="posSpace" presStyleCnt="0"/>
      <dgm:spPr/>
    </dgm:pt>
    <dgm:pt modelId="{FD6B8B0A-E595-4D92-8E82-653A4D92B384}" type="pres">
      <dgm:prSet presAssocID="{08B38032-46A8-40CF-8946-45D720F7D78E}" presName="vertFlow" presStyleCnt="0"/>
      <dgm:spPr/>
    </dgm:pt>
    <dgm:pt modelId="{0AD270BB-8802-44EC-B7A4-A6AF2E0E0B35}" type="pres">
      <dgm:prSet presAssocID="{08B38032-46A8-40CF-8946-45D720F7D78E}" presName="topSpace" presStyleCnt="0"/>
      <dgm:spPr/>
    </dgm:pt>
    <dgm:pt modelId="{B95F994D-65F3-4A6A-A246-768F71ABAB26}" type="pres">
      <dgm:prSet presAssocID="{08B38032-46A8-40CF-8946-45D720F7D78E}" presName="firstComp" presStyleCnt="0"/>
      <dgm:spPr/>
    </dgm:pt>
    <dgm:pt modelId="{75E9990F-5855-401E-970C-E73856FB6733}" type="pres">
      <dgm:prSet presAssocID="{08B38032-46A8-40CF-8946-45D720F7D78E}" presName="firstChild" presStyleLbl="bgAccFollowNode1" presStyleIdx="0" presStyleCnt="2"/>
      <dgm:spPr/>
    </dgm:pt>
    <dgm:pt modelId="{972C5966-2CF7-44DC-87A7-139B36367FC5}" type="pres">
      <dgm:prSet presAssocID="{08B38032-46A8-40CF-8946-45D720F7D78E}" presName="firstChildTx" presStyleLbl="bgAccFollowNode1" presStyleIdx="0" presStyleCnt="2">
        <dgm:presLayoutVars>
          <dgm:bulletEnabled val="1"/>
        </dgm:presLayoutVars>
      </dgm:prSet>
      <dgm:spPr/>
    </dgm:pt>
    <dgm:pt modelId="{E921A3DB-433E-4DE6-A7C1-B556624B2536}" type="pres">
      <dgm:prSet presAssocID="{8E4A7BBB-6EED-40D4-927B-3B9EE27D9C7F}" presName="comp" presStyleCnt="0"/>
      <dgm:spPr/>
    </dgm:pt>
    <dgm:pt modelId="{DFCA1D18-A32F-4DA4-AAB9-388531E824A9}" type="pres">
      <dgm:prSet presAssocID="{8E4A7BBB-6EED-40D4-927B-3B9EE27D9C7F}" presName="child" presStyleLbl="bgAccFollowNode1" presStyleIdx="1" presStyleCnt="2"/>
      <dgm:spPr/>
    </dgm:pt>
    <dgm:pt modelId="{2B101FF1-2F11-4F3A-A446-38485DB4B483}" type="pres">
      <dgm:prSet presAssocID="{8E4A7BBB-6EED-40D4-927B-3B9EE27D9C7F}" presName="childTx" presStyleLbl="bgAccFollowNode1" presStyleIdx="1" presStyleCnt="2">
        <dgm:presLayoutVars>
          <dgm:bulletEnabled val="1"/>
        </dgm:presLayoutVars>
      </dgm:prSet>
      <dgm:spPr/>
    </dgm:pt>
    <dgm:pt modelId="{86C29552-4D98-4157-A6FF-007C277E7EEA}" type="pres">
      <dgm:prSet presAssocID="{08B38032-46A8-40CF-8946-45D720F7D78E}" presName="negSpace" presStyleCnt="0"/>
      <dgm:spPr/>
    </dgm:pt>
    <dgm:pt modelId="{55DEC364-C56C-448D-ABB9-512CD7B1A289}" type="pres">
      <dgm:prSet presAssocID="{08B38032-46A8-40CF-8946-45D720F7D78E}" presName="circle" presStyleLbl="node1" presStyleIdx="0" presStyleCnt="1"/>
      <dgm:spPr/>
    </dgm:pt>
  </dgm:ptLst>
  <dgm:cxnLst>
    <dgm:cxn modelId="{C9164916-46ED-4A03-8C5E-434F8F3E85C3}" type="presOf" srcId="{7DDEDDD4-B697-4D58-8240-DD1528121181}" destId="{972C5966-2CF7-44DC-87A7-139B36367FC5}" srcOrd="1" destOrd="0" presId="urn:microsoft.com/office/officeart/2005/8/layout/hList9"/>
    <dgm:cxn modelId="{04C55F38-A81A-43A4-AB4C-6FE72E32994A}" srcId="{560FF640-C34E-4EA9-9DD7-A6E83438DC75}" destId="{08B38032-46A8-40CF-8946-45D720F7D78E}" srcOrd="0" destOrd="0" parTransId="{61800EFE-CA49-415E-AAE1-D03C23C89B6C}" sibTransId="{34819243-ECC7-4825-AD3B-F3DB5FDF6ABD}"/>
    <dgm:cxn modelId="{ACFA1E5C-6E44-4B26-90DB-3F2152B0B513}" type="presOf" srcId="{7DDEDDD4-B697-4D58-8240-DD1528121181}" destId="{75E9990F-5855-401E-970C-E73856FB6733}" srcOrd="0" destOrd="0" presId="urn:microsoft.com/office/officeart/2005/8/layout/hList9"/>
    <dgm:cxn modelId="{F8FE464E-A67D-40B8-BF1B-6E377C35E7F0}" srcId="{08B38032-46A8-40CF-8946-45D720F7D78E}" destId="{7DDEDDD4-B697-4D58-8240-DD1528121181}" srcOrd="0" destOrd="0" parTransId="{56E7114B-477B-4450-BE44-E1B6B5AE3600}" sibTransId="{36BF47F7-2152-4C78-B77B-BCCCFAC41E48}"/>
    <dgm:cxn modelId="{47848586-74A9-473B-AE73-9877BF4B9B25}" type="presOf" srcId="{08B38032-46A8-40CF-8946-45D720F7D78E}" destId="{55DEC364-C56C-448D-ABB9-512CD7B1A289}" srcOrd="0" destOrd="0" presId="urn:microsoft.com/office/officeart/2005/8/layout/hList9"/>
    <dgm:cxn modelId="{1A28EAA5-E028-46BF-9292-FE628ECA8BE9}" type="presOf" srcId="{560FF640-C34E-4EA9-9DD7-A6E83438DC75}" destId="{139CF758-A026-4318-A145-44226A27D49F}" srcOrd="0" destOrd="0" presId="urn:microsoft.com/office/officeart/2005/8/layout/hList9"/>
    <dgm:cxn modelId="{251BDDAB-CB2E-434A-AABD-5381B0FDC707}" type="presOf" srcId="{8E4A7BBB-6EED-40D4-927B-3B9EE27D9C7F}" destId="{DFCA1D18-A32F-4DA4-AAB9-388531E824A9}" srcOrd="0" destOrd="0" presId="urn:microsoft.com/office/officeart/2005/8/layout/hList9"/>
    <dgm:cxn modelId="{645B54AC-7E20-46CD-B3B7-64F075E10AC9}" type="presOf" srcId="{8E4A7BBB-6EED-40D4-927B-3B9EE27D9C7F}" destId="{2B101FF1-2F11-4F3A-A446-38485DB4B483}" srcOrd="1" destOrd="0" presId="urn:microsoft.com/office/officeart/2005/8/layout/hList9"/>
    <dgm:cxn modelId="{DED4D0F1-66E0-415A-A392-7EA473385012}" srcId="{08B38032-46A8-40CF-8946-45D720F7D78E}" destId="{8E4A7BBB-6EED-40D4-927B-3B9EE27D9C7F}" srcOrd="1" destOrd="0" parTransId="{9647AA61-F887-4591-9CEE-3B9509FB27B3}" sibTransId="{D4F1C0D5-7D97-491F-8B93-FC050E2EEA8B}"/>
    <dgm:cxn modelId="{8172DA90-981B-40B7-94C7-570C4EEE9B2A}" type="presParOf" srcId="{139CF758-A026-4318-A145-44226A27D49F}" destId="{ED4E6EEE-5F08-448C-AECF-9B88A583B232}" srcOrd="0" destOrd="0" presId="urn:microsoft.com/office/officeart/2005/8/layout/hList9"/>
    <dgm:cxn modelId="{0F721B69-AEB0-4ADE-AA79-7F9816BF49CE}" type="presParOf" srcId="{139CF758-A026-4318-A145-44226A27D49F}" destId="{FD6B8B0A-E595-4D92-8E82-653A4D92B384}" srcOrd="1" destOrd="0" presId="urn:microsoft.com/office/officeart/2005/8/layout/hList9"/>
    <dgm:cxn modelId="{33B5AECB-3A09-491D-98D4-D1DEB0B9385C}" type="presParOf" srcId="{FD6B8B0A-E595-4D92-8E82-653A4D92B384}" destId="{0AD270BB-8802-44EC-B7A4-A6AF2E0E0B35}" srcOrd="0" destOrd="0" presId="urn:microsoft.com/office/officeart/2005/8/layout/hList9"/>
    <dgm:cxn modelId="{B27DCED6-D1EC-4AEB-9F1E-2D1532ECDE42}" type="presParOf" srcId="{FD6B8B0A-E595-4D92-8E82-653A4D92B384}" destId="{B95F994D-65F3-4A6A-A246-768F71ABAB26}" srcOrd="1" destOrd="0" presId="urn:microsoft.com/office/officeart/2005/8/layout/hList9"/>
    <dgm:cxn modelId="{3DCBBB91-5B03-4923-BF65-0440E29DC745}" type="presParOf" srcId="{B95F994D-65F3-4A6A-A246-768F71ABAB26}" destId="{75E9990F-5855-401E-970C-E73856FB6733}" srcOrd="0" destOrd="0" presId="urn:microsoft.com/office/officeart/2005/8/layout/hList9"/>
    <dgm:cxn modelId="{E4CCB972-E157-4455-8D07-AC3C93DBD8F5}" type="presParOf" srcId="{B95F994D-65F3-4A6A-A246-768F71ABAB26}" destId="{972C5966-2CF7-44DC-87A7-139B36367FC5}" srcOrd="1" destOrd="0" presId="urn:microsoft.com/office/officeart/2005/8/layout/hList9"/>
    <dgm:cxn modelId="{FEFA58AC-4AA8-4B09-BBFD-4AEC4B747C24}" type="presParOf" srcId="{FD6B8B0A-E595-4D92-8E82-653A4D92B384}" destId="{E921A3DB-433E-4DE6-A7C1-B556624B2536}" srcOrd="2" destOrd="0" presId="urn:microsoft.com/office/officeart/2005/8/layout/hList9"/>
    <dgm:cxn modelId="{E4A655C9-80FE-4F05-B348-FFC4C0DA20F9}" type="presParOf" srcId="{E921A3DB-433E-4DE6-A7C1-B556624B2536}" destId="{DFCA1D18-A32F-4DA4-AAB9-388531E824A9}" srcOrd="0" destOrd="0" presId="urn:microsoft.com/office/officeart/2005/8/layout/hList9"/>
    <dgm:cxn modelId="{A76E2DBC-7021-4BA1-B38A-4D0DF24D4CDD}" type="presParOf" srcId="{E921A3DB-433E-4DE6-A7C1-B556624B2536}" destId="{2B101FF1-2F11-4F3A-A446-38485DB4B483}" srcOrd="1" destOrd="0" presId="urn:microsoft.com/office/officeart/2005/8/layout/hList9"/>
    <dgm:cxn modelId="{0D7B4530-72CA-42BC-B4A4-F95197E80ED6}" type="presParOf" srcId="{139CF758-A026-4318-A145-44226A27D49F}" destId="{86C29552-4D98-4157-A6FF-007C277E7EEA}" srcOrd="2" destOrd="0" presId="urn:microsoft.com/office/officeart/2005/8/layout/hList9"/>
    <dgm:cxn modelId="{9E170D87-D4B2-48EF-A85F-3330E68F0286}" type="presParOf" srcId="{139CF758-A026-4318-A145-44226A27D49F}" destId="{55DEC364-C56C-448D-ABB9-512CD7B1A289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B92BC60-6693-4487-8F27-A5B3D5A50D4A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429ED8-13B6-459D-89F9-457279D4930C}">
      <dgm:prSet phldrT="[Text]" phldr="0"/>
      <dgm:spPr/>
      <dgm:t>
        <a:bodyPr/>
        <a:lstStyle/>
        <a:p>
          <a:r>
            <a:rPr lang="en-US" dirty="0">
              <a:latin typeface="Corbel"/>
            </a:rPr>
            <a:t>Challenges</a:t>
          </a:r>
          <a:endParaRPr lang="en-US" dirty="0"/>
        </a:p>
      </dgm:t>
    </dgm:pt>
    <dgm:pt modelId="{7919C397-D47F-4D04-8A19-C97B83CD9E76}" type="parTrans" cxnId="{B480B495-6D68-4772-82DB-46A213F04099}">
      <dgm:prSet/>
      <dgm:spPr/>
      <dgm:t>
        <a:bodyPr/>
        <a:lstStyle/>
        <a:p>
          <a:endParaRPr lang="en-US"/>
        </a:p>
      </dgm:t>
    </dgm:pt>
    <dgm:pt modelId="{78E16160-167D-419B-8FD8-AF07D3E3D450}" type="sibTrans" cxnId="{B480B495-6D68-4772-82DB-46A213F04099}">
      <dgm:prSet/>
      <dgm:spPr/>
      <dgm:t>
        <a:bodyPr/>
        <a:lstStyle/>
        <a:p>
          <a:endParaRPr lang="en-US"/>
        </a:p>
      </dgm:t>
    </dgm:pt>
    <dgm:pt modelId="{1CAF2670-A4E4-4230-9836-1D322C0C7EAB}">
      <dgm:prSet phldrT="[Text]" phldr="0"/>
      <dgm:spPr/>
      <dgm:t>
        <a:bodyPr/>
        <a:lstStyle/>
        <a:p>
          <a:pPr rtl="0"/>
          <a:r>
            <a:rPr lang="en-US" dirty="0">
              <a:latin typeface="Corbel"/>
            </a:rPr>
            <a:t>Computational resources</a:t>
          </a:r>
          <a:endParaRPr lang="en-US" dirty="0"/>
        </a:p>
      </dgm:t>
    </dgm:pt>
    <dgm:pt modelId="{7D553CC9-8BFF-4E4B-B89A-01740E61D47B}" type="parTrans" cxnId="{12578D4C-8E71-46B1-9E4E-EDC49E19E082}">
      <dgm:prSet/>
      <dgm:spPr/>
      <dgm:t>
        <a:bodyPr/>
        <a:lstStyle/>
        <a:p>
          <a:endParaRPr lang="en-US"/>
        </a:p>
      </dgm:t>
    </dgm:pt>
    <dgm:pt modelId="{9459E25A-5255-40AE-9C6E-50F47E3F6BD4}" type="sibTrans" cxnId="{12578D4C-8E71-46B1-9E4E-EDC49E19E082}">
      <dgm:prSet/>
      <dgm:spPr/>
      <dgm:t>
        <a:bodyPr/>
        <a:lstStyle/>
        <a:p>
          <a:endParaRPr lang="en-US"/>
        </a:p>
      </dgm:t>
    </dgm:pt>
    <dgm:pt modelId="{699273D4-4189-4E68-97DD-1D0182936933}">
      <dgm:prSet phldrT="[Text]" phldr="0"/>
      <dgm:spPr/>
      <dgm:t>
        <a:bodyPr/>
        <a:lstStyle/>
        <a:p>
          <a:pPr rtl="0"/>
          <a:r>
            <a:rPr lang="en-US" dirty="0">
              <a:latin typeface="Corbel"/>
            </a:rPr>
            <a:t>Big images dimensions</a:t>
          </a:r>
          <a:endParaRPr lang="en-US" dirty="0"/>
        </a:p>
      </dgm:t>
    </dgm:pt>
    <dgm:pt modelId="{C0FD0FB3-D1DA-45C8-86EE-8F6AE708E91E}" type="parTrans" cxnId="{BB6E2AE7-D881-4BF6-B4D8-AC8B6BF8AA63}">
      <dgm:prSet/>
      <dgm:spPr/>
      <dgm:t>
        <a:bodyPr/>
        <a:lstStyle/>
        <a:p>
          <a:endParaRPr lang="en-US"/>
        </a:p>
      </dgm:t>
    </dgm:pt>
    <dgm:pt modelId="{2D49D06B-7235-4535-87A4-B3FCDE75A6BC}" type="sibTrans" cxnId="{BB6E2AE7-D881-4BF6-B4D8-AC8B6BF8AA63}">
      <dgm:prSet/>
      <dgm:spPr/>
      <dgm:t>
        <a:bodyPr/>
        <a:lstStyle/>
        <a:p>
          <a:endParaRPr lang="en-US"/>
        </a:p>
      </dgm:t>
    </dgm:pt>
    <dgm:pt modelId="{0576A536-512F-4D16-85DE-CE7B952B9018}">
      <dgm:prSet phldrT="[Text]" phldr="0"/>
      <dgm:spPr/>
      <dgm:t>
        <a:bodyPr/>
        <a:lstStyle/>
        <a:p>
          <a:pPr rtl="0"/>
          <a:r>
            <a:rPr lang="en-US" dirty="0">
              <a:latin typeface="Corbel"/>
            </a:rPr>
            <a:t>Trying to implement a novel approach</a:t>
          </a:r>
          <a:endParaRPr lang="en-US" dirty="0"/>
        </a:p>
      </dgm:t>
    </dgm:pt>
    <dgm:pt modelId="{3898A5BB-B553-47A1-90A9-635AA569D367}" type="parTrans" cxnId="{0EB77CCD-E0C6-496C-A845-FCD891A97A45}">
      <dgm:prSet/>
      <dgm:spPr/>
      <dgm:t>
        <a:bodyPr/>
        <a:lstStyle/>
        <a:p>
          <a:endParaRPr lang="en-US"/>
        </a:p>
      </dgm:t>
    </dgm:pt>
    <dgm:pt modelId="{AB84AA53-52CD-42B0-BB49-27319AAEC089}" type="sibTrans" cxnId="{0EB77CCD-E0C6-496C-A845-FCD891A97A45}">
      <dgm:prSet/>
      <dgm:spPr/>
      <dgm:t>
        <a:bodyPr/>
        <a:lstStyle/>
        <a:p>
          <a:endParaRPr lang="en-US"/>
        </a:p>
      </dgm:t>
    </dgm:pt>
    <dgm:pt modelId="{14FF5020-8415-4EF8-B6CD-44866000327A}">
      <dgm:prSet phldrT="[Text]" phldr="0"/>
      <dgm:spPr/>
      <dgm:t>
        <a:bodyPr/>
        <a:lstStyle/>
        <a:p>
          <a:pPr rtl="0"/>
          <a:r>
            <a:rPr lang="en-US" dirty="0">
              <a:latin typeface="Corbel"/>
            </a:rPr>
            <a:t>Future scope</a:t>
          </a:r>
          <a:endParaRPr lang="en-US" dirty="0"/>
        </a:p>
      </dgm:t>
    </dgm:pt>
    <dgm:pt modelId="{7AE1AAB5-D652-4092-99BB-CDD4EF5FCFEE}" type="parTrans" cxnId="{1D84611F-52E7-47BC-BB65-B1B6C95B2A08}">
      <dgm:prSet/>
      <dgm:spPr/>
      <dgm:t>
        <a:bodyPr/>
        <a:lstStyle/>
        <a:p>
          <a:endParaRPr lang="en-US"/>
        </a:p>
      </dgm:t>
    </dgm:pt>
    <dgm:pt modelId="{937002BD-D96B-431C-BD64-3F500513BEBF}" type="sibTrans" cxnId="{1D84611F-52E7-47BC-BB65-B1B6C95B2A08}">
      <dgm:prSet/>
      <dgm:spPr/>
      <dgm:t>
        <a:bodyPr/>
        <a:lstStyle/>
        <a:p>
          <a:endParaRPr lang="en-US"/>
        </a:p>
      </dgm:t>
    </dgm:pt>
    <dgm:pt modelId="{74572CF6-F4AF-4592-B727-484CE7F6DAE8}">
      <dgm:prSet phldrT="[Text]" phldr="0"/>
      <dgm:spPr/>
      <dgm:t>
        <a:bodyPr/>
        <a:lstStyle/>
        <a:p>
          <a:pPr rtl="0"/>
          <a:r>
            <a:rPr lang="en-US" dirty="0">
              <a:latin typeface="Corbel"/>
            </a:rPr>
            <a:t>Comparing with other models</a:t>
          </a:r>
          <a:endParaRPr lang="en-US" dirty="0"/>
        </a:p>
      </dgm:t>
    </dgm:pt>
    <dgm:pt modelId="{2C1BC656-B65F-4EB0-9FA7-125867F4E65B}" type="parTrans" cxnId="{81D2913C-B9A2-41F0-9BCD-3F5C2C95CA03}">
      <dgm:prSet/>
      <dgm:spPr/>
      <dgm:t>
        <a:bodyPr/>
        <a:lstStyle/>
        <a:p>
          <a:endParaRPr lang="en-US"/>
        </a:p>
      </dgm:t>
    </dgm:pt>
    <dgm:pt modelId="{34439618-0154-4398-863D-FC15E2474BBA}" type="sibTrans" cxnId="{81D2913C-B9A2-41F0-9BCD-3F5C2C95CA03}">
      <dgm:prSet/>
      <dgm:spPr/>
      <dgm:t>
        <a:bodyPr/>
        <a:lstStyle/>
        <a:p>
          <a:endParaRPr lang="en-US"/>
        </a:p>
      </dgm:t>
    </dgm:pt>
    <dgm:pt modelId="{ED166D43-99D4-4B0C-9354-E8CAA095D1AD}">
      <dgm:prSet phldrT="[Text]" phldr="0"/>
      <dgm:spPr/>
      <dgm:t>
        <a:bodyPr/>
        <a:lstStyle/>
        <a:p>
          <a:pPr rtl="0"/>
          <a:r>
            <a:rPr lang="en-US" dirty="0">
              <a:latin typeface="Corbel"/>
            </a:rPr>
            <a:t>Extending for multiclassification</a:t>
          </a:r>
          <a:endParaRPr lang="en-US" dirty="0"/>
        </a:p>
      </dgm:t>
    </dgm:pt>
    <dgm:pt modelId="{459E3D79-B930-4FFD-B40C-10CDE7547D93}" type="parTrans" cxnId="{00B57437-DEE0-471F-A212-F06D7818E695}">
      <dgm:prSet/>
      <dgm:spPr/>
      <dgm:t>
        <a:bodyPr/>
        <a:lstStyle/>
        <a:p>
          <a:endParaRPr lang="en-US"/>
        </a:p>
      </dgm:t>
    </dgm:pt>
    <dgm:pt modelId="{508627F4-47D8-48B3-B9A0-E9B95BB0FA07}" type="sibTrans" cxnId="{00B57437-DEE0-471F-A212-F06D7818E695}">
      <dgm:prSet/>
      <dgm:spPr/>
      <dgm:t>
        <a:bodyPr/>
        <a:lstStyle/>
        <a:p>
          <a:endParaRPr lang="en-US"/>
        </a:p>
      </dgm:t>
    </dgm:pt>
    <dgm:pt modelId="{8CCE5BDF-3DF0-4397-9508-085BEC58045D}">
      <dgm:prSet phldr="0"/>
      <dgm:spPr/>
      <dgm:t>
        <a:bodyPr/>
        <a:lstStyle/>
        <a:p>
          <a:pPr rtl="0"/>
          <a:r>
            <a:rPr lang="en-US" dirty="0">
              <a:latin typeface="Corbel"/>
            </a:rPr>
            <a:t>Find potential speedup</a:t>
          </a:r>
        </a:p>
      </dgm:t>
    </dgm:pt>
    <dgm:pt modelId="{FE997866-38DA-428F-A2CB-3196F91C3E2D}" type="parTrans" cxnId="{45263886-63F6-4FB9-898A-B97A3858E228}">
      <dgm:prSet/>
      <dgm:spPr/>
    </dgm:pt>
    <dgm:pt modelId="{A6F82D13-AD31-42F0-A7E0-5072CE800928}" type="sibTrans" cxnId="{45263886-63F6-4FB9-898A-B97A3858E228}">
      <dgm:prSet/>
      <dgm:spPr/>
    </dgm:pt>
    <dgm:pt modelId="{9AC9BA5F-9C72-48D8-AD29-205167C73209}" type="pres">
      <dgm:prSet presAssocID="{7B92BC60-6693-4487-8F27-A5B3D5A50D4A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32C6F4FD-E57D-4D1B-9A87-A31D1893C3AC}" type="pres">
      <dgm:prSet presAssocID="{9D429ED8-13B6-459D-89F9-457279D4930C}" presName="horFlow" presStyleCnt="0"/>
      <dgm:spPr/>
    </dgm:pt>
    <dgm:pt modelId="{B6BC46F1-9886-4E5A-9004-667119A4E71A}" type="pres">
      <dgm:prSet presAssocID="{9D429ED8-13B6-459D-89F9-457279D4930C}" presName="bigChev" presStyleLbl="node1" presStyleIdx="0" presStyleCnt="2"/>
      <dgm:spPr/>
    </dgm:pt>
    <dgm:pt modelId="{7EC32C3B-BA96-485C-9069-C874C12B0EE3}" type="pres">
      <dgm:prSet presAssocID="{7D553CC9-8BFF-4E4B-B89A-01740E61D47B}" presName="parTrans" presStyleCnt="0"/>
      <dgm:spPr/>
    </dgm:pt>
    <dgm:pt modelId="{0141AEA6-7E2E-4B80-B7DC-4E54AF018D60}" type="pres">
      <dgm:prSet presAssocID="{1CAF2670-A4E4-4230-9836-1D322C0C7EAB}" presName="node" presStyleLbl="alignAccFollowNode1" presStyleIdx="0" presStyleCnt="6">
        <dgm:presLayoutVars>
          <dgm:bulletEnabled val="1"/>
        </dgm:presLayoutVars>
      </dgm:prSet>
      <dgm:spPr/>
    </dgm:pt>
    <dgm:pt modelId="{A5582179-6C1A-4C50-923C-318D2C53A7C6}" type="pres">
      <dgm:prSet presAssocID="{9459E25A-5255-40AE-9C6E-50F47E3F6BD4}" presName="sibTrans" presStyleCnt="0"/>
      <dgm:spPr/>
    </dgm:pt>
    <dgm:pt modelId="{D3F8FFA8-A4A8-4BF1-A43E-D7ADC5F13103}" type="pres">
      <dgm:prSet presAssocID="{699273D4-4189-4E68-97DD-1D0182936933}" presName="node" presStyleLbl="alignAccFollowNode1" presStyleIdx="1" presStyleCnt="6">
        <dgm:presLayoutVars>
          <dgm:bulletEnabled val="1"/>
        </dgm:presLayoutVars>
      </dgm:prSet>
      <dgm:spPr/>
    </dgm:pt>
    <dgm:pt modelId="{9DD40960-F301-4FF9-967F-B375FF3A7A75}" type="pres">
      <dgm:prSet presAssocID="{2D49D06B-7235-4535-87A4-B3FCDE75A6BC}" presName="sibTrans" presStyleCnt="0"/>
      <dgm:spPr/>
    </dgm:pt>
    <dgm:pt modelId="{DEABC74C-9152-4614-AC69-C88E2EAE01A5}" type="pres">
      <dgm:prSet presAssocID="{0576A536-512F-4D16-85DE-CE7B952B9018}" presName="node" presStyleLbl="alignAccFollowNode1" presStyleIdx="2" presStyleCnt="6">
        <dgm:presLayoutVars>
          <dgm:bulletEnabled val="1"/>
        </dgm:presLayoutVars>
      </dgm:prSet>
      <dgm:spPr/>
    </dgm:pt>
    <dgm:pt modelId="{C2479186-087C-4DC3-BD72-8F1F11628E98}" type="pres">
      <dgm:prSet presAssocID="{9D429ED8-13B6-459D-89F9-457279D4930C}" presName="vSp" presStyleCnt="0"/>
      <dgm:spPr/>
    </dgm:pt>
    <dgm:pt modelId="{44D14687-2E19-4E50-BC3F-2ADD0FD36379}" type="pres">
      <dgm:prSet presAssocID="{14FF5020-8415-4EF8-B6CD-44866000327A}" presName="horFlow" presStyleCnt="0"/>
      <dgm:spPr/>
    </dgm:pt>
    <dgm:pt modelId="{76A38A31-7A9D-4DF2-A318-A7F5137EB01E}" type="pres">
      <dgm:prSet presAssocID="{14FF5020-8415-4EF8-B6CD-44866000327A}" presName="bigChev" presStyleLbl="node1" presStyleIdx="1" presStyleCnt="2"/>
      <dgm:spPr/>
    </dgm:pt>
    <dgm:pt modelId="{BC71AC29-300C-4856-BDFB-F6BA6D524291}" type="pres">
      <dgm:prSet presAssocID="{2C1BC656-B65F-4EB0-9FA7-125867F4E65B}" presName="parTrans" presStyleCnt="0"/>
      <dgm:spPr/>
    </dgm:pt>
    <dgm:pt modelId="{1B77277B-C41D-493B-A53D-23BC6811A1AB}" type="pres">
      <dgm:prSet presAssocID="{74572CF6-F4AF-4592-B727-484CE7F6DAE8}" presName="node" presStyleLbl="alignAccFollowNode1" presStyleIdx="3" presStyleCnt="6">
        <dgm:presLayoutVars>
          <dgm:bulletEnabled val="1"/>
        </dgm:presLayoutVars>
      </dgm:prSet>
      <dgm:spPr/>
    </dgm:pt>
    <dgm:pt modelId="{FF385780-F769-43CF-9A3D-376D1CAC24AA}" type="pres">
      <dgm:prSet presAssocID="{34439618-0154-4398-863D-FC15E2474BBA}" presName="sibTrans" presStyleCnt="0"/>
      <dgm:spPr/>
    </dgm:pt>
    <dgm:pt modelId="{98E7B3D8-3C1A-495D-BC15-689A9BF43C54}" type="pres">
      <dgm:prSet presAssocID="{ED166D43-99D4-4B0C-9354-E8CAA095D1AD}" presName="node" presStyleLbl="alignAccFollowNode1" presStyleIdx="4" presStyleCnt="6">
        <dgm:presLayoutVars>
          <dgm:bulletEnabled val="1"/>
        </dgm:presLayoutVars>
      </dgm:prSet>
      <dgm:spPr/>
    </dgm:pt>
    <dgm:pt modelId="{9C88B838-F30C-4BAA-A21F-398C4E39E373}" type="pres">
      <dgm:prSet presAssocID="{508627F4-47D8-48B3-B9A0-E9B95BB0FA07}" presName="sibTrans" presStyleCnt="0"/>
      <dgm:spPr/>
    </dgm:pt>
    <dgm:pt modelId="{5416B12B-93B9-4894-ADBA-06896FF42BA0}" type="pres">
      <dgm:prSet presAssocID="{8CCE5BDF-3DF0-4397-9508-085BEC58045D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BBBC891A-D3A3-48A8-9DDD-05156591A016}" type="presOf" srcId="{0576A536-512F-4D16-85DE-CE7B952B9018}" destId="{DEABC74C-9152-4614-AC69-C88E2EAE01A5}" srcOrd="0" destOrd="0" presId="urn:microsoft.com/office/officeart/2005/8/layout/lProcess3"/>
    <dgm:cxn modelId="{6A8CE91E-5152-4940-9971-F96D0DEDA1E5}" type="presOf" srcId="{699273D4-4189-4E68-97DD-1D0182936933}" destId="{D3F8FFA8-A4A8-4BF1-A43E-D7ADC5F13103}" srcOrd="0" destOrd="0" presId="urn:microsoft.com/office/officeart/2005/8/layout/lProcess3"/>
    <dgm:cxn modelId="{1D84611F-52E7-47BC-BB65-B1B6C95B2A08}" srcId="{7B92BC60-6693-4487-8F27-A5B3D5A50D4A}" destId="{14FF5020-8415-4EF8-B6CD-44866000327A}" srcOrd="1" destOrd="0" parTransId="{7AE1AAB5-D652-4092-99BB-CDD4EF5FCFEE}" sibTransId="{937002BD-D96B-431C-BD64-3F500513BEBF}"/>
    <dgm:cxn modelId="{00B57437-DEE0-471F-A212-F06D7818E695}" srcId="{14FF5020-8415-4EF8-B6CD-44866000327A}" destId="{ED166D43-99D4-4B0C-9354-E8CAA095D1AD}" srcOrd="1" destOrd="0" parTransId="{459E3D79-B930-4FFD-B40C-10CDE7547D93}" sibTransId="{508627F4-47D8-48B3-B9A0-E9B95BB0FA07}"/>
    <dgm:cxn modelId="{81D2913C-B9A2-41F0-9BCD-3F5C2C95CA03}" srcId="{14FF5020-8415-4EF8-B6CD-44866000327A}" destId="{74572CF6-F4AF-4592-B727-484CE7F6DAE8}" srcOrd="0" destOrd="0" parTransId="{2C1BC656-B65F-4EB0-9FA7-125867F4E65B}" sibTransId="{34439618-0154-4398-863D-FC15E2474BBA}"/>
    <dgm:cxn modelId="{12578D4C-8E71-46B1-9E4E-EDC49E19E082}" srcId="{9D429ED8-13B6-459D-89F9-457279D4930C}" destId="{1CAF2670-A4E4-4230-9836-1D322C0C7EAB}" srcOrd="0" destOrd="0" parTransId="{7D553CC9-8BFF-4E4B-B89A-01740E61D47B}" sibTransId="{9459E25A-5255-40AE-9C6E-50F47E3F6BD4}"/>
    <dgm:cxn modelId="{45263886-63F6-4FB9-898A-B97A3858E228}" srcId="{14FF5020-8415-4EF8-B6CD-44866000327A}" destId="{8CCE5BDF-3DF0-4397-9508-085BEC58045D}" srcOrd="2" destOrd="0" parTransId="{FE997866-38DA-428F-A2CB-3196F91C3E2D}" sibTransId="{A6F82D13-AD31-42F0-A7E0-5072CE800928}"/>
    <dgm:cxn modelId="{3F448493-86DA-4797-B9A9-0B83DAE8193B}" type="presOf" srcId="{14FF5020-8415-4EF8-B6CD-44866000327A}" destId="{76A38A31-7A9D-4DF2-A318-A7F5137EB01E}" srcOrd="0" destOrd="0" presId="urn:microsoft.com/office/officeart/2005/8/layout/lProcess3"/>
    <dgm:cxn modelId="{B480B495-6D68-4772-82DB-46A213F04099}" srcId="{7B92BC60-6693-4487-8F27-A5B3D5A50D4A}" destId="{9D429ED8-13B6-459D-89F9-457279D4930C}" srcOrd="0" destOrd="0" parTransId="{7919C397-D47F-4D04-8A19-C97B83CD9E76}" sibTransId="{78E16160-167D-419B-8FD8-AF07D3E3D450}"/>
    <dgm:cxn modelId="{10457DA2-9A52-4B08-A931-4CB1BCC92789}" type="presOf" srcId="{74572CF6-F4AF-4592-B727-484CE7F6DAE8}" destId="{1B77277B-C41D-493B-A53D-23BC6811A1AB}" srcOrd="0" destOrd="0" presId="urn:microsoft.com/office/officeart/2005/8/layout/lProcess3"/>
    <dgm:cxn modelId="{6959DABA-8483-436E-A26B-5B68BC11F24C}" type="presOf" srcId="{8CCE5BDF-3DF0-4397-9508-085BEC58045D}" destId="{5416B12B-93B9-4894-ADBA-06896FF42BA0}" srcOrd="0" destOrd="0" presId="urn:microsoft.com/office/officeart/2005/8/layout/lProcess3"/>
    <dgm:cxn modelId="{194CFEBE-B32A-4589-9B56-87D1A33C2700}" type="presOf" srcId="{ED166D43-99D4-4B0C-9354-E8CAA095D1AD}" destId="{98E7B3D8-3C1A-495D-BC15-689A9BF43C54}" srcOrd="0" destOrd="0" presId="urn:microsoft.com/office/officeart/2005/8/layout/lProcess3"/>
    <dgm:cxn modelId="{7D8291C2-70E1-4DC4-A856-A7A672797A68}" type="presOf" srcId="{7B92BC60-6693-4487-8F27-A5B3D5A50D4A}" destId="{9AC9BA5F-9C72-48D8-AD29-205167C73209}" srcOrd="0" destOrd="0" presId="urn:microsoft.com/office/officeart/2005/8/layout/lProcess3"/>
    <dgm:cxn modelId="{0EB77CCD-E0C6-496C-A845-FCD891A97A45}" srcId="{9D429ED8-13B6-459D-89F9-457279D4930C}" destId="{0576A536-512F-4D16-85DE-CE7B952B9018}" srcOrd="2" destOrd="0" parTransId="{3898A5BB-B553-47A1-90A9-635AA569D367}" sibTransId="{AB84AA53-52CD-42B0-BB49-27319AAEC089}"/>
    <dgm:cxn modelId="{EBEFC0DE-A7F9-4856-8498-6EE3308A6969}" type="presOf" srcId="{1CAF2670-A4E4-4230-9836-1D322C0C7EAB}" destId="{0141AEA6-7E2E-4B80-B7DC-4E54AF018D60}" srcOrd="0" destOrd="0" presId="urn:microsoft.com/office/officeart/2005/8/layout/lProcess3"/>
    <dgm:cxn modelId="{BB6E2AE7-D881-4BF6-B4D8-AC8B6BF8AA63}" srcId="{9D429ED8-13B6-459D-89F9-457279D4930C}" destId="{699273D4-4189-4E68-97DD-1D0182936933}" srcOrd="1" destOrd="0" parTransId="{C0FD0FB3-D1DA-45C8-86EE-8F6AE708E91E}" sibTransId="{2D49D06B-7235-4535-87A4-B3FCDE75A6BC}"/>
    <dgm:cxn modelId="{CC3F89F1-C233-4E1C-97E6-EE70519F7775}" type="presOf" srcId="{9D429ED8-13B6-459D-89F9-457279D4930C}" destId="{B6BC46F1-9886-4E5A-9004-667119A4E71A}" srcOrd="0" destOrd="0" presId="urn:microsoft.com/office/officeart/2005/8/layout/lProcess3"/>
    <dgm:cxn modelId="{75F0F7C6-6395-4311-A6A0-97E86D98B83D}" type="presParOf" srcId="{9AC9BA5F-9C72-48D8-AD29-205167C73209}" destId="{32C6F4FD-E57D-4D1B-9A87-A31D1893C3AC}" srcOrd="0" destOrd="0" presId="urn:microsoft.com/office/officeart/2005/8/layout/lProcess3"/>
    <dgm:cxn modelId="{5033B47D-70BB-442B-B653-A578E999499F}" type="presParOf" srcId="{32C6F4FD-E57D-4D1B-9A87-A31D1893C3AC}" destId="{B6BC46F1-9886-4E5A-9004-667119A4E71A}" srcOrd="0" destOrd="0" presId="urn:microsoft.com/office/officeart/2005/8/layout/lProcess3"/>
    <dgm:cxn modelId="{3BF8F678-B311-4B90-A3B4-1AF1F8ABD6DD}" type="presParOf" srcId="{32C6F4FD-E57D-4D1B-9A87-A31D1893C3AC}" destId="{7EC32C3B-BA96-485C-9069-C874C12B0EE3}" srcOrd="1" destOrd="0" presId="urn:microsoft.com/office/officeart/2005/8/layout/lProcess3"/>
    <dgm:cxn modelId="{9A1A1735-B8F4-47F7-AE32-781A7FA61F0D}" type="presParOf" srcId="{32C6F4FD-E57D-4D1B-9A87-A31D1893C3AC}" destId="{0141AEA6-7E2E-4B80-B7DC-4E54AF018D60}" srcOrd="2" destOrd="0" presId="urn:microsoft.com/office/officeart/2005/8/layout/lProcess3"/>
    <dgm:cxn modelId="{DCF9301C-185D-440E-88E8-4D41B7E576F6}" type="presParOf" srcId="{32C6F4FD-E57D-4D1B-9A87-A31D1893C3AC}" destId="{A5582179-6C1A-4C50-923C-318D2C53A7C6}" srcOrd="3" destOrd="0" presId="urn:microsoft.com/office/officeart/2005/8/layout/lProcess3"/>
    <dgm:cxn modelId="{61CC4403-3BFD-414F-B353-C7E4A5B05286}" type="presParOf" srcId="{32C6F4FD-E57D-4D1B-9A87-A31D1893C3AC}" destId="{D3F8FFA8-A4A8-4BF1-A43E-D7ADC5F13103}" srcOrd="4" destOrd="0" presId="urn:microsoft.com/office/officeart/2005/8/layout/lProcess3"/>
    <dgm:cxn modelId="{79483D05-FC89-4A08-8E58-1F479016FB0F}" type="presParOf" srcId="{32C6F4FD-E57D-4D1B-9A87-A31D1893C3AC}" destId="{9DD40960-F301-4FF9-967F-B375FF3A7A75}" srcOrd="5" destOrd="0" presId="urn:microsoft.com/office/officeart/2005/8/layout/lProcess3"/>
    <dgm:cxn modelId="{F94E311D-BAD4-403F-943F-167C0108CDA0}" type="presParOf" srcId="{32C6F4FD-E57D-4D1B-9A87-A31D1893C3AC}" destId="{DEABC74C-9152-4614-AC69-C88E2EAE01A5}" srcOrd="6" destOrd="0" presId="urn:microsoft.com/office/officeart/2005/8/layout/lProcess3"/>
    <dgm:cxn modelId="{E605D883-F053-47AB-B51E-049262DBB902}" type="presParOf" srcId="{9AC9BA5F-9C72-48D8-AD29-205167C73209}" destId="{C2479186-087C-4DC3-BD72-8F1F11628E98}" srcOrd="1" destOrd="0" presId="urn:microsoft.com/office/officeart/2005/8/layout/lProcess3"/>
    <dgm:cxn modelId="{2BDB85B3-DE83-4081-91D6-33C403DF704F}" type="presParOf" srcId="{9AC9BA5F-9C72-48D8-AD29-205167C73209}" destId="{44D14687-2E19-4E50-BC3F-2ADD0FD36379}" srcOrd="2" destOrd="0" presId="urn:microsoft.com/office/officeart/2005/8/layout/lProcess3"/>
    <dgm:cxn modelId="{ABA30447-F6A8-4849-A470-1F1C4AB6BD16}" type="presParOf" srcId="{44D14687-2E19-4E50-BC3F-2ADD0FD36379}" destId="{76A38A31-7A9D-4DF2-A318-A7F5137EB01E}" srcOrd="0" destOrd="0" presId="urn:microsoft.com/office/officeart/2005/8/layout/lProcess3"/>
    <dgm:cxn modelId="{62603649-9DB0-4F8E-984D-B8B711BBA676}" type="presParOf" srcId="{44D14687-2E19-4E50-BC3F-2ADD0FD36379}" destId="{BC71AC29-300C-4856-BDFB-F6BA6D524291}" srcOrd="1" destOrd="0" presId="urn:microsoft.com/office/officeart/2005/8/layout/lProcess3"/>
    <dgm:cxn modelId="{17BC9382-54E7-40C9-80E2-1459D34C0BB5}" type="presParOf" srcId="{44D14687-2E19-4E50-BC3F-2ADD0FD36379}" destId="{1B77277B-C41D-493B-A53D-23BC6811A1AB}" srcOrd="2" destOrd="0" presId="urn:microsoft.com/office/officeart/2005/8/layout/lProcess3"/>
    <dgm:cxn modelId="{C6BC2D6A-BFA4-40BF-A0A8-A23189441D0F}" type="presParOf" srcId="{44D14687-2E19-4E50-BC3F-2ADD0FD36379}" destId="{FF385780-F769-43CF-9A3D-376D1CAC24AA}" srcOrd="3" destOrd="0" presId="urn:microsoft.com/office/officeart/2005/8/layout/lProcess3"/>
    <dgm:cxn modelId="{982D0641-705C-4A44-9D9F-B77A89BA3BF3}" type="presParOf" srcId="{44D14687-2E19-4E50-BC3F-2ADD0FD36379}" destId="{98E7B3D8-3C1A-495D-BC15-689A9BF43C54}" srcOrd="4" destOrd="0" presId="urn:microsoft.com/office/officeart/2005/8/layout/lProcess3"/>
    <dgm:cxn modelId="{ACBD805A-946D-4D7C-B393-907D1E78849F}" type="presParOf" srcId="{44D14687-2E19-4E50-BC3F-2ADD0FD36379}" destId="{9C88B838-F30C-4BAA-A21F-398C4E39E373}" srcOrd="5" destOrd="0" presId="urn:microsoft.com/office/officeart/2005/8/layout/lProcess3"/>
    <dgm:cxn modelId="{7A684A24-F6B5-4039-803E-495C64533D5B}" type="presParOf" srcId="{44D14687-2E19-4E50-BC3F-2ADD0FD36379}" destId="{5416B12B-93B9-4894-ADBA-06896FF42BA0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A9A98B-8D25-482F-911F-458FEB2ECD80}">
      <dsp:nvSpPr>
        <dsp:cNvPr id="0" name=""/>
        <dsp:cNvSpPr/>
      </dsp:nvSpPr>
      <dsp:spPr>
        <a:xfrm>
          <a:off x="0" y="83960"/>
          <a:ext cx="4572000" cy="12314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Corbel"/>
            </a:rPr>
            <a:t>Predict sine function</a:t>
          </a:r>
          <a:endParaRPr lang="en-US" sz="3100" kern="1200" dirty="0"/>
        </a:p>
      </dsp:txBody>
      <dsp:txXfrm>
        <a:off x="60116" y="144076"/>
        <a:ext cx="4451768" cy="1111247"/>
      </dsp:txXfrm>
    </dsp:sp>
    <dsp:sp modelId="{BBAD3E4A-6D88-495A-B9F5-38B56A329EB0}">
      <dsp:nvSpPr>
        <dsp:cNvPr id="0" name=""/>
        <dsp:cNvSpPr/>
      </dsp:nvSpPr>
      <dsp:spPr>
        <a:xfrm>
          <a:off x="0" y="1315440"/>
          <a:ext cx="4572000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61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>
              <a:latin typeface="Corbel"/>
            </a:rPr>
            <a:t>sin(x)</a:t>
          </a:r>
          <a:endParaRPr lang="en-US" sz="2400" kern="1200" dirty="0"/>
        </a:p>
      </dsp:txBody>
      <dsp:txXfrm>
        <a:off x="0" y="1315440"/>
        <a:ext cx="4572000" cy="513360"/>
      </dsp:txXfrm>
    </dsp:sp>
    <dsp:sp modelId="{3B3B23F8-C9E0-4D75-8595-6EB3D4ECDA1F}">
      <dsp:nvSpPr>
        <dsp:cNvPr id="0" name=""/>
        <dsp:cNvSpPr/>
      </dsp:nvSpPr>
      <dsp:spPr>
        <a:xfrm>
          <a:off x="0" y="1828800"/>
          <a:ext cx="4572000" cy="12314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Corbel"/>
            </a:rPr>
            <a:t>Predict more complicated sine function</a:t>
          </a:r>
          <a:endParaRPr lang="en-US" sz="3100" kern="1200" dirty="0"/>
        </a:p>
      </dsp:txBody>
      <dsp:txXfrm>
        <a:off x="60116" y="1888916"/>
        <a:ext cx="4451768" cy="1111247"/>
      </dsp:txXfrm>
    </dsp:sp>
    <dsp:sp modelId="{C938B9A8-0970-4BEF-8FEA-3283F21B819C}">
      <dsp:nvSpPr>
        <dsp:cNvPr id="0" name=""/>
        <dsp:cNvSpPr/>
      </dsp:nvSpPr>
      <dsp:spPr>
        <a:xfrm>
          <a:off x="0" y="3060279"/>
          <a:ext cx="4572000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61" tIns="39370" rIns="220472" bIns="3937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>
              <a:latin typeface="Corbel"/>
            </a:rPr>
            <a:t>2*sin(x) + 0.7*sin(3*x)</a:t>
          </a:r>
          <a:endParaRPr lang="en-US" sz="2400" kern="1200" dirty="0"/>
        </a:p>
      </dsp:txBody>
      <dsp:txXfrm>
        <a:off x="0" y="3060279"/>
        <a:ext cx="4572000" cy="5133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A9A98B-8D25-482F-911F-458FEB2ECD80}">
      <dsp:nvSpPr>
        <dsp:cNvPr id="0" name=""/>
        <dsp:cNvSpPr/>
      </dsp:nvSpPr>
      <dsp:spPr>
        <a:xfrm>
          <a:off x="0" y="382949"/>
          <a:ext cx="4572000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Corbel"/>
            </a:rPr>
            <a:t>Image classification</a:t>
          </a:r>
          <a:endParaRPr lang="en-US" sz="4000" kern="1200" dirty="0"/>
        </a:p>
      </dsp:txBody>
      <dsp:txXfrm>
        <a:off x="46834" y="429783"/>
        <a:ext cx="4478332" cy="865732"/>
      </dsp:txXfrm>
    </dsp:sp>
    <dsp:sp modelId="{BBAD3E4A-6D88-495A-B9F5-38B56A329EB0}">
      <dsp:nvSpPr>
        <dsp:cNvPr id="0" name=""/>
        <dsp:cNvSpPr/>
      </dsp:nvSpPr>
      <dsp:spPr>
        <a:xfrm>
          <a:off x="0" y="1342349"/>
          <a:ext cx="4572000" cy="972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61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kern="1200" dirty="0">
              <a:latin typeface="Corbel"/>
            </a:rPr>
            <a:t>Defective/non-defective</a:t>
          </a:r>
          <a:endParaRPr lang="en-US" sz="3100" kern="1200" dirty="0"/>
        </a:p>
      </dsp:txBody>
      <dsp:txXfrm>
        <a:off x="0" y="1342349"/>
        <a:ext cx="4572000" cy="972900"/>
      </dsp:txXfrm>
    </dsp:sp>
    <dsp:sp modelId="{3B3B23F8-C9E0-4D75-8595-6EB3D4ECDA1F}">
      <dsp:nvSpPr>
        <dsp:cNvPr id="0" name=""/>
        <dsp:cNvSpPr/>
      </dsp:nvSpPr>
      <dsp:spPr>
        <a:xfrm>
          <a:off x="0" y="2315250"/>
          <a:ext cx="4572000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Corbel"/>
            </a:rPr>
            <a:t>Find best accuracy</a:t>
          </a:r>
          <a:endParaRPr lang="en-US" sz="4000" kern="1200" dirty="0"/>
        </a:p>
      </dsp:txBody>
      <dsp:txXfrm>
        <a:off x="46834" y="2362084"/>
        <a:ext cx="4478332" cy="8657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D7C3A9-0663-4169-A51F-E5A6C93E57AD}">
      <dsp:nvSpPr>
        <dsp:cNvPr id="0" name=""/>
        <dsp:cNvSpPr/>
      </dsp:nvSpPr>
      <dsp:spPr>
        <a:xfrm>
          <a:off x="1322717" y="248"/>
          <a:ext cx="1984076" cy="96783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Corbel"/>
            </a:rPr>
            <a:t>Training layer</a:t>
          </a:r>
          <a:endParaRPr lang="en-US" sz="2000" kern="1200" dirty="0"/>
        </a:p>
      </dsp:txBody>
      <dsp:txXfrm>
        <a:off x="1322717" y="121228"/>
        <a:ext cx="1621136" cy="725879"/>
      </dsp:txXfrm>
    </dsp:sp>
    <dsp:sp modelId="{2C85C912-93A6-489B-A1FF-D531F68EDB47}">
      <dsp:nvSpPr>
        <dsp:cNvPr id="0" name=""/>
        <dsp:cNvSpPr/>
      </dsp:nvSpPr>
      <dsp:spPr>
        <a:xfrm>
          <a:off x="0" y="248"/>
          <a:ext cx="1322717" cy="9678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latin typeface="Corbel"/>
            </a:rPr>
            <a:t>W</a:t>
          </a:r>
          <a:endParaRPr lang="en-US" sz="4200" kern="1200" dirty="0"/>
        </a:p>
      </dsp:txBody>
      <dsp:txXfrm>
        <a:off x="47246" y="47494"/>
        <a:ext cx="1228225" cy="873347"/>
      </dsp:txXfrm>
    </dsp:sp>
    <dsp:sp modelId="{7661D960-C2BF-4A32-A72B-07C3B46B6366}">
      <dsp:nvSpPr>
        <dsp:cNvPr id="0" name=""/>
        <dsp:cNvSpPr/>
      </dsp:nvSpPr>
      <dsp:spPr>
        <a:xfrm>
          <a:off x="1322717" y="1064871"/>
          <a:ext cx="1984076" cy="96783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Corbel"/>
            </a:rPr>
            <a:t>Encoding layer</a:t>
          </a:r>
          <a:endParaRPr lang="en-US" sz="2000" kern="1200" dirty="0"/>
        </a:p>
      </dsp:txBody>
      <dsp:txXfrm>
        <a:off x="1322717" y="1185851"/>
        <a:ext cx="1621136" cy="725879"/>
      </dsp:txXfrm>
    </dsp:sp>
    <dsp:sp modelId="{EC82962E-FA12-438D-9505-406C6634BA10}">
      <dsp:nvSpPr>
        <dsp:cNvPr id="0" name=""/>
        <dsp:cNvSpPr/>
      </dsp:nvSpPr>
      <dsp:spPr>
        <a:xfrm>
          <a:off x="0" y="1064871"/>
          <a:ext cx="1322717" cy="9678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latin typeface="Corbel"/>
            </a:rPr>
            <a:t>S(x)</a:t>
          </a:r>
          <a:endParaRPr lang="en-US" sz="4200" kern="1200" dirty="0"/>
        </a:p>
      </dsp:txBody>
      <dsp:txXfrm>
        <a:off x="47246" y="1112117"/>
        <a:ext cx="1228225" cy="8733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54EA0F-BFE6-4C4C-B7A4-9CD592352E69}">
      <dsp:nvSpPr>
        <dsp:cNvPr id="0" name=""/>
        <dsp:cNvSpPr/>
      </dsp:nvSpPr>
      <dsp:spPr>
        <a:xfrm>
          <a:off x="4167914" y="1610"/>
          <a:ext cx="1656431" cy="16564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orbel"/>
            </a:rPr>
            <a:t>Images crop and resize</a:t>
          </a:r>
          <a:endParaRPr lang="en-US" sz="1300" kern="1200" dirty="0"/>
        </a:p>
      </dsp:txBody>
      <dsp:txXfrm>
        <a:off x="4410493" y="244189"/>
        <a:ext cx="1171273" cy="1171273"/>
      </dsp:txXfrm>
    </dsp:sp>
    <dsp:sp modelId="{6F3A69D6-E0A5-47F4-A36C-5B14C773D238}">
      <dsp:nvSpPr>
        <dsp:cNvPr id="0" name=""/>
        <dsp:cNvSpPr/>
      </dsp:nvSpPr>
      <dsp:spPr>
        <a:xfrm rot="2160000">
          <a:off x="5771696" y="1273293"/>
          <a:ext cx="439088" cy="5590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784275" y="1346389"/>
        <a:ext cx="307362" cy="335427"/>
      </dsp:txXfrm>
    </dsp:sp>
    <dsp:sp modelId="{14F78417-E5FC-4C52-B5B1-9015EC552CB5}">
      <dsp:nvSpPr>
        <dsp:cNvPr id="0" name=""/>
        <dsp:cNvSpPr/>
      </dsp:nvSpPr>
      <dsp:spPr>
        <a:xfrm>
          <a:off x="6178242" y="1462199"/>
          <a:ext cx="1656431" cy="16564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orbel"/>
            </a:rPr>
            <a:t>Dimensionality reduction using PCA</a:t>
          </a:r>
          <a:endParaRPr lang="en-US" sz="1300" kern="1200" dirty="0"/>
        </a:p>
      </dsp:txBody>
      <dsp:txXfrm>
        <a:off x="6420821" y="1704778"/>
        <a:ext cx="1171273" cy="1171273"/>
      </dsp:txXfrm>
    </dsp:sp>
    <dsp:sp modelId="{52C2494C-FD09-41F2-BEEA-11696D3B176F}">
      <dsp:nvSpPr>
        <dsp:cNvPr id="0" name=""/>
        <dsp:cNvSpPr/>
      </dsp:nvSpPr>
      <dsp:spPr>
        <a:xfrm rot="6480000">
          <a:off x="6406815" y="3180714"/>
          <a:ext cx="439088" cy="5590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493031" y="3229884"/>
        <a:ext cx="307362" cy="335427"/>
      </dsp:txXfrm>
    </dsp:sp>
    <dsp:sp modelId="{791473ED-7118-4753-B5C6-2EFA14579089}">
      <dsp:nvSpPr>
        <dsp:cNvPr id="0" name=""/>
        <dsp:cNvSpPr/>
      </dsp:nvSpPr>
      <dsp:spPr>
        <a:xfrm>
          <a:off x="5410365" y="3825481"/>
          <a:ext cx="1656431" cy="16564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orbel"/>
            </a:rPr>
            <a:t>Train the model comparing different loss functions using 4 qubits.</a:t>
          </a:r>
          <a:endParaRPr lang="en-US" sz="1300" kern="1200" dirty="0"/>
        </a:p>
      </dsp:txBody>
      <dsp:txXfrm>
        <a:off x="5652944" y="4068060"/>
        <a:ext cx="1171273" cy="1171273"/>
      </dsp:txXfrm>
    </dsp:sp>
    <dsp:sp modelId="{DD3C9DF6-8CDC-4F45-B110-93675AA5CB04}">
      <dsp:nvSpPr>
        <dsp:cNvPr id="0" name=""/>
        <dsp:cNvSpPr/>
      </dsp:nvSpPr>
      <dsp:spPr>
        <a:xfrm rot="10800000">
          <a:off x="4789013" y="4374174"/>
          <a:ext cx="439088" cy="5590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920739" y="4485983"/>
        <a:ext cx="307362" cy="335427"/>
      </dsp:txXfrm>
    </dsp:sp>
    <dsp:sp modelId="{7E5A49FA-DBEA-4988-A5D6-6F73EBD5781D}">
      <dsp:nvSpPr>
        <dsp:cNvPr id="0" name=""/>
        <dsp:cNvSpPr/>
      </dsp:nvSpPr>
      <dsp:spPr>
        <a:xfrm>
          <a:off x="2925463" y="3825481"/>
          <a:ext cx="1656431" cy="16564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orbel"/>
            </a:rPr>
            <a:t>Find the loss function that gave the highest accuracy</a:t>
          </a:r>
          <a:endParaRPr lang="en-US" sz="1300" kern="1200" dirty="0"/>
        </a:p>
      </dsp:txBody>
      <dsp:txXfrm>
        <a:off x="3168042" y="4068060"/>
        <a:ext cx="1171273" cy="1171273"/>
      </dsp:txXfrm>
    </dsp:sp>
    <dsp:sp modelId="{887480CA-3D7E-418D-B778-93F1DFC116E1}">
      <dsp:nvSpPr>
        <dsp:cNvPr id="0" name=""/>
        <dsp:cNvSpPr/>
      </dsp:nvSpPr>
      <dsp:spPr>
        <a:xfrm rot="15120000">
          <a:off x="3154037" y="3204352"/>
          <a:ext cx="439088" cy="5590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3240253" y="3378800"/>
        <a:ext cx="307362" cy="335427"/>
      </dsp:txXfrm>
    </dsp:sp>
    <dsp:sp modelId="{E98147F0-87CE-404B-9D7F-0E9511142BDD}">
      <dsp:nvSpPr>
        <dsp:cNvPr id="0" name=""/>
        <dsp:cNvSpPr/>
      </dsp:nvSpPr>
      <dsp:spPr>
        <a:xfrm>
          <a:off x="2157586" y="1462199"/>
          <a:ext cx="1656431" cy="16564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orbel"/>
            </a:rPr>
            <a:t>Plot the confusion matrix and calculate the F1-score</a:t>
          </a:r>
          <a:endParaRPr lang="en-US" sz="1300" kern="1200" dirty="0"/>
        </a:p>
      </dsp:txBody>
      <dsp:txXfrm>
        <a:off x="2400165" y="1704778"/>
        <a:ext cx="1171273" cy="1171273"/>
      </dsp:txXfrm>
    </dsp:sp>
    <dsp:sp modelId="{0462F0D9-151A-48EA-A389-DF0FD93BA850}">
      <dsp:nvSpPr>
        <dsp:cNvPr id="0" name=""/>
        <dsp:cNvSpPr/>
      </dsp:nvSpPr>
      <dsp:spPr>
        <a:xfrm rot="19440000">
          <a:off x="3761368" y="1287902"/>
          <a:ext cx="439088" cy="5590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773947" y="1438424"/>
        <a:ext cx="307362" cy="3354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B0B443-7E34-4906-82FA-2A9169D120D7}">
      <dsp:nvSpPr>
        <dsp:cNvPr id="0" name=""/>
        <dsp:cNvSpPr/>
      </dsp:nvSpPr>
      <dsp:spPr>
        <a:xfrm>
          <a:off x="0" y="1097279"/>
          <a:ext cx="4572000" cy="146304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C7A030-08E7-4F77-9EF7-337AEAE2A232}">
      <dsp:nvSpPr>
        <dsp:cNvPr id="0" name=""/>
        <dsp:cNvSpPr/>
      </dsp:nvSpPr>
      <dsp:spPr>
        <a:xfrm>
          <a:off x="0" y="0"/>
          <a:ext cx="4114800" cy="14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816" tIns="305816" rIns="305816" bIns="305816" numCol="1" spcCol="1270" anchor="b" anchorCtr="0">
          <a:noAutofit/>
        </a:bodyPr>
        <a:lstStyle/>
        <a:p>
          <a:pPr marL="0" lvl="0" indent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>
              <a:latin typeface="Corbel"/>
            </a:rPr>
            <a:t>Crop and resize</a:t>
          </a:r>
          <a:endParaRPr lang="en-US" sz="4300" kern="1200" dirty="0"/>
        </a:p>
      </dsp:txBody>
      <dsp:txXfrm>
        <a:off x="0" y="0"/>
        <a:ext cx="4114800" cy="1463040"/>
      </dsp:txXfrm>
    </dsp:sp>
    <dsp:sp modelId="{818FAB78-9EC3-4864-8216-1521070F6E28}">
      <dsp:nvSpPr>
        <dsp:cNvPr id="0" name=""/>
        <dsp:cNvSpPr/>
      </dsp:nvSpPr>
      <dsp:spPr>
        <a:xfrm>
          <a:off x="1874520" y="1645920"/>
          <a:ext cx="365760" cy="3657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54EA0F-BFE6-4C4C-B7A4-9CD592352E69}">
      <dsp:nvSpPr>
        <dsp:cNvPr id="0" name=""/>
        <dsp:cNvSpPr/>
      </dsp:nvSpPr>
      <dsp:spPr>
        <a:xfrm>
          <a:off x="4167914" y="1610"/>
          <a:ext cx="1656431" cy="16564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orbel"/>
            </a:rPr>
            <a:t>Images crop and resize</a:t>
          </a:r>
          <a:endParaRPr lang="en-US" sz="1300" kern="1200" dirty="0"/>
        </a:p>
      </dsp:txBody>
      <dsp:txXfrm>
        <a:off x="4410493" y="244189"/>
        <a:ext cx="1171273" cy="1171273"/>
      </dsp:txXfrm>
    </dsp:sp>
    <dsp:sp modelId="{6F3A69D6-E0A5-47F4-A36C-5B14C773D238}">
      <dsp:nvSpPr>
        <dsp:cNvPr id="0" name=""/>
        <dsp:cNvSpPr/>
      </dsp:nvSpPr>
      <dsp:spPr>
        <a:xfrm rot="2160000">
          <a:off x="5771696" y="1273293"/>
          <a:ext cx="439088" cy="5590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784275" y="1346389"/>
        <a:ext cx="307362" cy="335427"/>
      </dsp:txXfrm>
    </dsp:sp>
    <dsp:sp modelId="{14F78417-E5FC-4C52-B5B1-9015EC552CB5}">
      <dsp:nvSpPr>
        <dsp:cNvPr id="0" name=""/>
        <dsp:cNvSpPr/>
      </dsp:nvSpPr>
      <dsp:spPr>
        <a:xfrm>
          <a:off x="6178242" y="1462199"/>
          <a:ext cx="1656431" cy="16564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orbel"/>
            </a:rPr>
            <a:t>Dimensionality reduction using Autoencoder.</a:t>
          </a:r>
          <a:endParaRPr lang="en-US" sz="1300" kern="1200" dirty="0"/>
        </a:p>
      </dsp:txBody>
      <dsp:txXfrm>
        <a:off x="6420821" y="1704778"/>
        <a:ext cx="1171273" cy="1171273"/>
      </dsp:txXfrm>
    </dsp:sp>
    <dsp:sp modelId="{52C2494C-FD09-41F2-BEEA-11696D3B176F}">
      <dsp:nvSpPr>
        <dsp:cNvPr id="0" name=""/>
        <dsp:cNvSpPr/>
      </dsp:nvSpPr>
      <dsp:spPr>
        <a:xfrm rot="6480000">
          <a:off x="6406815" y="3180714"/>
          <a:ext cx="439088" cy="5590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493031" y="3229884"/>
        <a:ext cx="307362" cy="335427"/>
      </dsp:txXfrm>
    </dsp:sp>
    <dsp:sp modelId="{791473ED-7118-4753-B5C6-2EFA14579089}">
      <dsp:nvSpPr>
        <dsp:cNvPr id="0" name=""/>
        <dsp:cNvSpPr/>
      </dsp:nvSpPr>
      <dsp:spPr>
        <a:xfrm>
          <a:off x="5410365" y="3825481"/>
          <a:ext cx="1656431" cy="16564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orbel"/>
            </a:rPr>
            <a:t>Train the model comparing different loss functions using 8 qubits.</a:t>
          </a:r>
          <a:endParaRPr lang="en-US" sz="1300" kern="1200" dirty="0"/>
        </a:p>
      </dsp:txBody>
      <dsp:txXfrm>
        <a:off x="5652944" y="4068060"/>
        <a:ext cx="1171273" cy="1171273"/>
      </dsp:txXfrm>
    </dsp:sp>
    <dsp:sp modelId="{DD3C9DF6-8CDC-4F45-B110-93675AA5CB04}">
      <dsp:nvSpPr>
        <dsp:cNvPr id="0" name=""/>
        <dsp:cNvSpPr/>
      </dsp:nvSpPr>
      <dsp:spPr>
        <a:xfrm rot="10800000">
          <a:off x="4789013" y="4374174"/>
          <a:ext cx="439088" cy="5590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920739" y="4485983"/>
        <a:ext cx="307362" cy="335427"/>
      </dsp:txXfrm>
    </dsp:sp>
    <dsp:sp modelId="{7E5A49FA-DBEA-4988-A5D6-6F73EBD5781D}">
      <dsp:nvSpPr>
        <dsp:cNvPr id="0" name=""/>
        <dsp:cNvSpPr/>
      </dsp:nvSpPr>
      <dsp:spPr>
        <a:xfrm>
          <a:off x="2925463" y="3825481"/>
          <a:ext cx="1656431" cy="16564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orbel"/>
            </a:rPr>
            <a:t>Find the loss function that gave the highest accuracy</a:t>
          </a:r>
          <a:endParaRPr lang="en-US" sz="1300" kern="1200" dirty="0"/>
        </a:p>
      </dsp:txBody>
      <dsp:txXfrm>
        <a:off x="3168042" y="4068060"/>
        <a:ext cx="1171273" cy="1171273"/>
      </dsp:txXfrm>
    </dsp:sp>
    <dsp:sp modelId="{887480CA-3D7E-418D-B778-93F1DFC116E1}">
      <dsp:nvSpPr>
        <dsp:cNvPr id="0" name=""/>
        <dsp:cNvSpPr/>
      </dsp:nvSpPr>
      <dsp:spPr>
        <a:xfrm rot="15120000">
          <a:off x="3154037" y="3204352"/>
          <a:ext cx="439088" cy="5590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3240253" y="3378800"/>
        <a:ext cx="307362" cy="335427"/>
      </dsp:txXfrm>
    </dsp:sp>
    <dsp:sp modelId="{E98147F0-87CE-404B-9D7F-0E9511142BDD}">
      <dsp:nvSpPr>
        <dsp:cNvPr id="0" name=""/>
        <dsp:cNvSpPr/>
      </dsp:nvSpPr>
      <dsp:spPr>
        <a:xfrm>
          <a:off x="2157586" y="1462199"/>
          <a:ext cx="1656431" cy="16564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orbel"/>
            </a:rPr>
            <a:t>Plot the confusion matrix and calculate the F1-score</a:t>
          </a:r>
          <a:endParaRPr lang="en-US" sz="1300" kern="1200" dirty="0"/>
        </a:p>
      </dsp:txBody>
      <dsp:txXfrm>
        <a:off x="2400165" y="1704778"/>
        <a:ext cx="1171273" cy="1171273"/>
      </dsp:txXfrm>
    </dsp:sp>
    <dsp:sp modelId="{0462F0D9-151A-48EA-A389-DF0FD93BA850}">
      <dsp:nvSpPr>
        <dsp:cNvPr id="0" name=""/>
        <dsp:cNvSpPr/>
      </dsp:nvSpPr>
      <dsp:spPr>
        <a:xfrm rot="19440000">
          <a:off x="3761368" y="1287902"/>
          <a:ext cx="439088" cy="5590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773947" y="1438424"/>
        <a:ext cx="307362" cy="33542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E9990F-5855-401E-970C-E73856FB6733}">
      <dsp:nvSpPr>
        <dsp:cNvPr id="0" name=""/>
        <dsp:cNvSpPr/>
      </dsp:nvSpPr>
      <dsp:spPr>
        <a:xfrm>
          <a:off x="2973652" y="596248"/>
          <a:ext cx="2228767" cy="14865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84480" rIns="284480" bIns="284480" numCol="1" spcCol="1270" anchor="ctr" anchorCtr="0">
          <a:noAutofit/>
        </a:bodyPr>
        <a:lstStyle/>
        <a:p>
          <a:pPr marL="0" lvl="0" indent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Corbel"/>
            </a:rPr>
            <a:t>92.67%</a:t>
          </a:r>
          <a:endParaRPr lang="en-US" sz="4000" kern="1200" dirty="0"/>
        </a:p>
      </dsp:txBody>
      <dsp:txXfrm>
        <a:off x="3330255" y="596248"/>
        <a:ext cx="1872164" cy="1486588"/>
      </dsp:txXfrm>
    </dsp:sp>
    <dsp:sp modelId="{DFCA1D18-A32F-4DA4-AAB9-388531E824A9}">
      <dsp:nvSpPr>
        <dsp:cNvPr id="0" name=""/>
        <dsp:cNvSpPr/>
      </dsp:nvSpPr>
      <dsp:spPr>
        <a:xfrm>
          <a:off x="2973652" y="2082837"/>
          <a:ext cx="2228767" cy="14865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84480" rIns="284480" bIns="28448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Corbel"/>
            </a:rPr>
            <a:t>89.83%</a:t>
          </a:r>
          <a:endParaRPr lang="en-US" sz="4000" kern="1200" dirty="0"/>
        </a:p>
      </dsp:txBody>
      <dsp:txXfrm>
        <a:off x="3330255" y="2082837"/>
        <a:ext cx="1872164" cy="1486588"/>
      </dsp:txXfrm>
    </dsp:sp>
    <dsp:sp modelId="{55DEC364-C56C-448D-ABB9-512CD7B1A289}">
      <dsp:nvSpPr>
        <dsp:cNvPr id="0" name=""/>
        <dsp:cNvSpPr/>
      </dsp:nvSpPr>
      <dsp:spPr>
        <a:xfrm>
          <a:off x="1784976" y="1910"/>
          <a:ext cx="1485845" cy="14858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rbel"/>
            </a:rPr>
            <a:t>Best results achieved:</a:t>
          </a:r>
          <a:endParaRPr lang="en-US" sz="2000" kern="1200" dirty="0"/>
        </a:p>
      </dsp:txBody>
      <dsp:txXfrm>
        <a:off x="2002573" y="219507"/>
        <a:ext cx="1050651" cy="105065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BC46F1-9886-4E5A-9004-667119A4E71A}">
      <dsp:nvSpPr>
        <dsp:cNvPr id="0" name=""/>
        <dsp:cNvSpPr/>
      </dsp:nvSpPr>
      <dsp:spPr>
        <a:xfrm>
          <a:off x="6121" y="1138884"/>
          <a:ext cx="3140385" cy="12561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orbel"/>
            </a:rPr>
            <a:t>Challenges</a:t>
          </a:r>
          <a:endParaRPr lang="en-US" sz="3200" kern="1200" dirty="0"/>
        </a:p>
      </dsp:txBody>
      <dsp:txXfrm>
        <a:off x="634198" y="1138884"/>
        <a:ext cx="1884231" cy="1256154"/>
      </dsp:txXfrm>
    </dsp:sp>
    <dsp:sp modelId="{0141AEA6-7E2E-4B80-B7DC-4E54AF018D60}">
      <dsp:nvSpPr>
        <dsp:cNvPr id="0" name=""/>
        <dsp:cNvSpPr/>
      </dsp:nvSpPr>
      <dsp:spPr>
        <a:xfrm>
          <a:off x="2738256" y="1245657"/>
          <a:ext cx="2606519" cy="104260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rbel"/>
            </a:rPr>
            <a:t>Computational resources</a:t>
          </a:r>
          <a:endParaRPr lang="en-US" sz="1600" kern="1200" dirty="0"/>
        </a:p>
      </dsp:txBody>
      <dsp:txXfrm>
        <a:off x="3259560" y="1245657"/>
        <a:ext cx="1563912" cy="1042607"/>
      </dsp:txXfrm>
    </dsp:sp>
    <dsp:sp modelId="{D3F8FFA8-A4A8-4BF1-A43E-D7ADC5F13103}">
      <dsp:nvSpPr>
        <dsp:cNvPr id="0" name=""/>
        <dsp:cNvSpPr/>
      </dsp:nvSpPr>
      <dsp:spPr>
        <a:xfrm>
          <a:off x="4979863" y="1245657"/>
          <a:ext cx="2606519" cy="104260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rbel"/>
            </a:rPr>
            <a:t>Big images dimensions</a:t>
          </a:r>
          <a:endParaRPr lang="en-US" sz="1600" kern="1200" dirty="0"/>
        </a:p>
      </dsp:txBody>
      <dsp:txXfrm>
        <a:off x="5501167" y="1245657"/>
        <a:ext cx="1563912" cy="1042607"/>
      </dsp:txXfrm>
    </dsp:sp>
    <dsp:sp modelId="{DEABC74C-9152-4614-AC69-C88E2EAE01A5}">
      <dsp:nvSpPr>
        <dsp:cNvPr id="0" name=""/>
        <dsp:cNvSpPr/>
      </dsp:nvSpPr>
      <dsp:spPr>
        <a:xfrm>
          <a:off x="7221470" y="1245657"/>
          <a:ext cx="2606519" cy="104260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rbel"/>
            </a:rPr>
            <a:t>Trying to implement a novel approach</a:t>
          </a:r>
          <a:endParaRPr lang="en-US" sz="1600" kern="1200" dirty="0"/>
        </a:p>
      </dsp:txBody>
      <dsp:txXfrm>
        <a:off x="7742774" y="1245657"/>
        <a:ext cx="1563912" cy="1042607"/>
      </dsp:txXfrm>
    </dsp:sp>
    <dsp:sp modelId="{76A38A31-7A9D-4DF2-A318-A7F5137EB01E}">
      <dsp:nvSpPr>
        <dsp:cNvPr id="0" name=""/>
        <dsp:cNvSpPr/>
      </dsp:nvSpPr>
      <dsp:spPr>
        <a:xfrm>
          <a:off x="6121" y="2570900"/>
          <a:ext cx="3140385" cy="12561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orbel"/>
            </a:rPr>
            <a:t>Future scope</a:t>
          </a:r>
          <a:endParaRPr lang="en-US" sz="3200" kern="1200" dirty="0"/>
        </a:p>
      </dsp:txBody>
      <dsp:txXfrm>
        <a:off x="634198" y="2570900"/>
        <a:ext cx="1884231" cy="1256154"/>
      </dsp:txXfrm>
    </dsp:sp>
    <dsp:sp modelId="{1B77277B-C41D-493B-A53D-23BC6811A1AB}">
      <dsp:nvSpPr>
        <dsp:cNvPr id="0" name=""/>
        <dsp:cNvSpPr/>
      </dsp:nvSpPr>
      <dsp:spPr>
        <a:xfrm>
          <a:off x="2738256" y="2677673"/>
          <a:ext cx="2606519" cy="104260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rbel"/>
            </a:rPr>
            <a:t>Comparing with other models</a:t>
          </a:r>
          <a:endParaRPr lang="en-US" sz="1600" kern="1200" dirty="0"/>
        </a:p>
      </dsp:txBody>
      <dsp:txXfrm>
        <a:off x="3259560" y="2677673"/>
        <a:ext cx="1563912" cy="1042607"/>
      </dsp:txXfrm>
    </dsp:sp>
    <dsp:sp modelId="{98E7B3D8-3C1A-495D-BC15-689A9BF43C54}">
      <dsp:nvSpPr>
        <dsp:cNvPr id="0" name=""/>
        <dsp:cNvSpPr/>
      </dsp:nvSpPr>
      <dsp:spPr>
        <a:xfrm>
          <a:off x="4979863" y="2677673"/>
          <a:ext cx="2606519" cy="104260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rbel"/>
            </a:rPr>
            <a:t>Extending for multiclassification</a:t>
          </a:r>
          <a:endParaRPr lang="en-US" sz="1600" kern="1200" dirty="0"/>
        </a:p>
      </dsp:txBody>
      <dsp:txXfrm>
        <a:off x="5501167" y="2677673"/>
        <a:ext cx="1563912" cy="1042607"/>
      </dsp:txXfrm>
    </dsp:sp>
    <dsp:sp modelId="{5416B12B-93B9-4894-ADBA-06896FF42BA0}">
      <dsp:nvSpPr>
        <dsp:cNvPr id="0" name=""/>
        <dsp:cNvSpPr/>
      </dsp:nvSpPr>
      <dsp:spPr>
        <a:xfrm>
          <a:off x="7221470" y="2677673"/>
          <a:ext cx="2606519" cy="104260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rbel"/>
            </a:rPr>
            <a:t>Find potential speedup</a:t>
          </a:r>
        </a:p>
      </dsp:txBody>
      <dsp:txXfrm>
        <a:off x="7742774" y="2677673"/>
        <a:ext cx="1563912" cy="10426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8/9/2024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8/9/2024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1582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622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A60C1CB-5B63-419C-A1CD-DB2E58B0E4A6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2001" y="3674372"/>
            <a:ext cx="4444800" cy="272884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2CB52-4C6A-4211-B67A-762BFD7F8FF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E190A-EF0B-44D3-9960-A1C0A9EE7F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C087D11E-35D8-4494-9E6F-1861236AEEE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64609" y="196033"/>
            <a:ext cx="3475177" cy="355525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317500"/>
          </a:effectLst>
        </p:spPr>
        <p:txBody>
          <a:bodyPr wrap="square" lIns="0" tIns="1512000" rIns="0" bIns="0" anchor="t">
            <a:noAutofit/>
          </a:bodyPr>
          <a:lstStyle>
            <a:lvl1pPr marL="0" indent="0" algn="ctr">
              <a:buNone/>
              <a:defRPr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</a:t>
            </a:r>
            <a:br>
              <a:rPr lang="en-US" noProof="0" dirty="0"/>
            </a:br>
            <a:r>
              <a:rPr lang="en-US" noProof="0" dirty="0"/>
              <a:t>Your Photo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83305E-326A-457F-81F0-A9A74DBFDD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B243D003-5AB8-421B-BD18-42CA03E14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7E7734C-4A13-4559-83EF-C012059B11AF}"/>
              </a:ext>
            </a:extLst>
          </p:cNvPr>
          <p:cNvGrpSpPr/>
          <p:nvPr userDrawn="1"/>
        </p:nvGrpSpPr>
        <p:grpSpPr>
          <a:xfrm>
            <a:off x="-735060" y="-1"/>
            <a:ext cx="8994070" cy="7509123"/>
            <a:chOff x="-731331" y="-1"/>
            <a:chExt cx="8994070" cy="7509123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471301E-8E93-4B4F-BCAE-9714571192DA}"/>
                </a:ext>
              </a:extLst>
            </p:cNvPr>
            <p:cNvSpPr/>
            <p:nvPr userDrawn="1"/>
          </p:nvSpPr>
          <p:spPr>
            <a:xfrm rot="10800000">
              <a:off x="0" y="-1"/>
              <a:ext cx="8262739" cy="6858000"/>
            </a:xfrm>
            <a:custGeom>
              <a:avLst/>
              <a:gdLst>
                <a:gd name="connsiteX0" fmla="*/ 774160 w 8262739"/>
                <a:gd name="connsiteY0" fmla="*/ 294728 h 6858000"/>
                <a:gd name="connsiteX1" fmla="*/ 774822 w 8262739"/>
                <a:gd name="connsiteY1" fmla="*/ 291871 h 6858000"/>
                <a:gd name="connsiteX2" fmla="*/ 758067 w 8262739"/>
                <a:gd name="connsiteY2" fmla="*/ 278466 h 6858000"/>
                <a:gd name="connsiteX3" fmla="*/ 846914 w 8262739"/>
                <a:gd name="connsiteY3" fmla="*/ 92306 h 6858000"/>
                <a:gd name="connsiteX4" fmla="*/ 899364 w 8262739"/>
                <a:gd name="connsiteY4" fmla="*/ 54843 h 6858000"/>
                <a:gd name="connsiteX5" fmla="*/ 901914 w 8262739"/>
                <a:gd name="connsiteY5" fmla="*/ 49997 h 6858000"/>
                <a:gd name="connsiteX6" fmla="*/ 842681 w 8262739"/>
                <a:gd name="connsiteY6" fmla="*/ 92306 h 6858000"/>
                <a:gd name="connsiteX7" fmla="*/ 753834 w 8262739"/>
                <a:gd name="connsiteY7" fmla="*/ 278466 h 6858000"/>
                <a:gd name="connsiteX8" fmla="*/ 674364 w 8262739"/>
                <a:gd name="connsiteY8" fmla="*/ 821039 h 6858000"/>
                <a:gd name="connsiteX9" fmla="*/ 674577 w 8262739"/>
                <a:gd name="connsiteY9" fmla="*/ 820652 h 6858000"/>
                <a:gd name="connsiteX10" fmla="*/ 681911 w 8262739"/>
                <a:gd name="connsiteY10" fmla="*/ 659247 h 6858000"/>
                <a:gd name="connsiteX11" fmla="*/ 719798 w 8262739"/>
                <a:gd name="connsiteY11" fmla="*/ 629253 h 6858000"/>
                <a:gd name="connsiteX12" fmla="*/ 721575 w 8262739"/>
                <a:gd name="connsiteY12" fmla="*/ 628045 h 6858000"/>
                <a:gd name="connsiteX13" fmla="*/ 724221 w 8262739"/>
                <a:gd name="connsiteY13" fmla="*/ 625399 h 6858000"/>
                <a:gd name="connsiteX14" fmla="*/ 758067 w 8262739"/>
                <a:gd name="connsiteY14" fmla="*/ 595781 h 6858000"/>
                <a:gd name="connsiteX15" fmla="*/ 851147 w 8262739"/>
                <a:gd name="connsiteY15" fmla="*/ 422317 h 6858000"/>
                <a:gd name="connsiteX16" fmla="*/ 854319 w 8262739"/>
                <a:gd name="connsiteY16" fmla="*/ 424431 h 6858000"/>
                <a:gd name="connsiteX17" fmla="*/ 855904 w 8262739"/>
                <a:gd name="connsiteY17" fmla="*/ 421259 h 6858000"/>
                <a:gd name="connsiteX18" fmla="*/ 851147 w 8262739"/>
                <a:gd name="connsiteY18" fmla="*/ 418088 h 6858000"/>
                <a:gd name="connsiteX19" fmla="*/ 758067 w 8262739"/>
                <a:gd name="connsiteY19" fmla="*/ 591553 h 6858000"/>
                <a:gd name="connsiteX20" fmla="*/ 724221 w 8262739"/>
                <a:gd name="connsiteY20" fmla="*/ 625399 h 6858000"/>
                <a:gd name="connsiteX21" fmla="*/ 719989 w 8262739"/>
                <a:gd name="connsiteY21" fmla="*/ 629102 h 6858000"/>
                <a:gd name="connsiteX22" fmla="*/ 719798 w 8262739"/>
                <a:gd name="connsiteY22" fmla="*/ 629253 h 6858000"/>
                <a:gd name="connsiteX23" fmla="*/ 681911 w 8262739"/>
                <a:gd name="connsiteY23" fmla="*/ 655019 h 6858000"/>
                <a:gd name="connsiteX24" fmla="*/ 681729 w 8262739"/>
                <a:gd name="connsiteY24" fmla="*/ 659070 h 6858000"/>
                <a:gd name="connsiteX25" fmla="*/ 597990 w 8262739"/>
                <a:gd name="connsiteY25" fmla="*/ 1025570 h 6858000"/>
                <a:gd name="connsiteX26" fmla="*/ 598190 w 8262739"/>
                <a:gd name="connsiteY26" fmla="*/ 1024980 h 6858000"/>
                <a:gd name="connsiteX27" fmla="*/ 595885 w 8262739"/>
                <a:gd name="connsiteY27" fmla="*/ 1024518 h 6858000"/>
                <a:gd name="connsiteX28" fmla="*/ 2119992 w 8262739"/>
                <a:gd name="connsiteY28" fmla="*/ 6660069 h 6858000"/>
                <a:gd name="connsiteX29" fmla="*/ 2120414 w 8262739"/>
                <a:gd name="connsiteY29" fmla="*/ 6658670 h 6858000"/>
                <a:gd name="connsiteX30" fmla="*/ 2111615 w 8262739"/>
                <a:gd name="connsiteY30" fmla="*/ 6649866 h 6858000"/>
                <a:gd name="connsiteX31" fmla="*/ 1743929 w 8262739"/>
                <a:gd name="connsiteY31" fmla="*/ 6858000 h 6858000"/>
                <a:gd name="connsiteX32" fmla="*/ 1672367 w 8262739"/>
                <a:gd name="connsiteY32" fmla="*/ 6858000 h 6858000"/>
                <a:gd name="connsiteX33" fmla="*/ 1638095 w 8262739"/>
                <a:gd name="connsiteY33" fmla="*/ 6819444 h 6858000"/>
                <a:gd name="connsiteX34" fmla="*/ 1663481 w 8262739"/>
                <a:gd name="connsiteY34" fmla="*/ 6785597 h 6858000"/>
                <a:gd name="connsiteX35" fmla="*/ 1901513 w 8262739"/>
                <a:gd name="connsiteY35" fmla="*/ 6858000 h 6858000"/>
                <a:gd name="connsiteX36" fmla="*/ 1795034 w 8262739"/>
                <a:gd name="connsiteY36" fmla="*/ 6858000 h 6858000"/>
                <a:gd name="connsiteX37" fmla="*/ 1731171 w 8262739"/>
                <a:gd name="connsiteY37" fmla="*/ 6781364 h 6858000"/>
                <a:gd name="connsiteX38" fmla="*/ 1698079 w 8262739"/>
                <a:gd name="connsiteY38" fmla="*/ 6745264 h 6858000"/>
                <a:gd name="connsiteX39" fmla="*/ 1793828 w 8262739"/>
                <a:gd name="connsiteY39" fmla="*/ 6858000 h 6858000"/>
                <a:gd name="connsiteX40" fmla="*/ 1748158 w 8262739"/>
                <a:gd name="connsiteY40" fmla="*/ 6858000 h 6858000"/>
                <a:gd name="connsiteX41" fmla="*/ 1667709 w 8262739"/>
                <a:gd name="connsiteY41" fmla="*/ 6785597 h 6858000"/>
                <a:gd name="connsiteX42" fmla="*/ 1574630 w 8262739"/>
                <a:gd name="connsiteY42" fmla="*/ 6671360 h 6858000"/>
                <a:gd name="connsiteX43" fmla="*/ 1485783 w 8262739"/>
                <a:gd name="connsiteY43" fmla="*/ 6552895 h 6858000"/>
                <a:gd name="connsiteX44" fmla="*/ 1595786 w 8262739"/>
                <a:gd name="connsiteY44" fmla="*/ 6624823 h 6858000"/>
                <a:gd name="connsiteX45" fmla="*/ 1601188 w 8262739"/>
                <a:gd name="connsiteY45" fmla="*/ 6631183 h 6858000"/>
                <a:gd name="connsiteX46" fmla="*/ 1651314 w 8262739"/>
                <a:gd name="connsiteY46" fmla="*/ 6642275 h 6858000"/>
                <a:gd name="connsiteX47" fmla="*/ 1765018 w 8262739"/>
                <a:gd name="connsiteY47" fmla="*/ 6747517 h 6858000"/>
                <a:gd name="connsiteX48" fmla="*/ 1848052 w 8262739"/>
                <a:gd name="connsiteY48" fmla="*/ 6814155 h 6858000"/>
                <a:gd name="connsiteX49" fmla="*/ 8262739 w 8262739"/>
                <a:gd name="connsiteY49" fmla="*/ 6858000 h 6858000"/>
                <a:gd name="connsiteX50" fmla="*/ 2188465 w 8262739"/>
                <a:gd name="connsiteY50" fmla="*/ 6858000 h 6858000"/>
                <a:gd name="connsiteX51" fmla="*/ 2116185 w 8262739"/>
                <a:gd name="connsiteY51" fmla="*/ 6794059 h 6858000"/>
                <a:gd name="connsiteX52" fmla="*/ 1976568 w 8262739"/>
                <a:gd name="connsiteY52" fmla="*/ 6679826 h 6858000"/>
                <a:gd name="connsiteX53" fmla="*/ 1773484 w 8262739"/>
                <a:gd name="connsiteY53" fmla="*/ 6455586 h 6858000"/>
                <a:gd name="connsiteX54" fmla="*/ 1759550 w 8262739"/>
                <a:gd name="connsiteY54" fmla="*/ 6412038 h 6858000"/>
                <a:gd name="connsiteX55" fmla="*/ 1718480 w 8262739"/>
                <a:gd name="connsiteY55" fmla="*/ 6370968 h 6858000"/>
                <a:gd name="connsiteX56" fmla="*/ 1578863 w 8262739"/>
                <a:gd name="connsiteY56" fmla="*/ 6218656 h 6858000"/>
                <a:gd name="connsiteX57" fmla="*/ 1561939 w 8262739"/>
                <a:gd name="connsiteY57" fmla="*/ 6142499 h 6858000"/>
                <a:gd name="connsiteX58" fmla="*/ 1506935 w 8262739"/>
                <a:gd name="connsiteY58" fmla="*/ 6066343 h 6858000"/>
                <a:gd name="connsiteX59" fmla="*/ 1500383 w 8262739"/>
                <a:gd name="connsiteY59" fmla="*/ 6056069 h 6858000"/>
                <a:gd name="connsiteX60" fmla="*/ 1435007 w 8262739"/>
                <a:gd name="connsiteY60" fmla="*/ 6011339 h 6858000"/>
                <a:gd name="connsiteX61" fmla="*/ 1308080 w 8262739"/>
                <a:gd name="connsiteY61" fmla="*/ 5829412 h 6858000"/>
                <a:gd name="connsiteX62" fmla="*/ 1236157 w 8262739"/>
                <a:gd name="connsiteY62" fmla="*/ 5660176 h 6858000"/>
                <a:gd name="connsiteX63" fmla="*/ 1227695 w 8262739"/>
                <a:gd name="connsiteY63" fmla="*/ 5660176 h 6858000"/>
                <a:gd name="connsiteX64" fmla="*/ 1130387 w 8262739"/>
                <a:gd name="connsiteY64" fmla="*/ 5474016 h 6858000"/>
                <a:gd name="connsiteX65" fmla="*/ 1037307 w 8262739"/>
                <a:gd name="connsiteY65" fmla="*/ 5287856 h 6858000"/>
                <a:gd name="connsiteX66" fmla="*/ 939994 w 8262739"/>
                <a:gd name="connsiteY66" fmla="*/ 5072083 h 6858000"/>
                <a:gd name="connsiteX67" fmla="*/ 851147 w 8262739"/>
                <a:gd name="connsiteY67" fmla="*/ 4852075 h 6858000"/>
                <a:gd name="connsiteX68" fmla="*/ 898733 w 8262739"/>
                <a:gd name="connsiteY68" fmla="*/ 4922927 h 6858000"/>
                <a:gd name="connsiteX69" fmla="*/ 898752 w 8262739"/>
                <a:gd name="connsiteY69" fmla="*/ 4922958 h 6858000"/>
                <a:gd name="connsiteX70" fmla="*/ 939994 w 8262739"/>
                <a:gd name="connsiteY70" fmla="*/ 5000155 h 6858000"/>
                <a:gd name="connsiteX71" fmla="*/ 1028845 w 8262739"/>
                <a:gd name="connsiteY71" fmla="*/ 5186315 h 6858000"/>
                <a:gd name="connsiteX72" fmla="*/ 1058459 w 8262739"/>
                <a:gd name="connsiteY72" fmla="*/ 5287856 h 6858000"/>
                <a:gd name="connsiteX73" fmla="*/ 1070701 w 8262739"/>
                <a:gd name="connsiteY73" fmla="*/ 5305806 h 6858000"/>
                <a:gd name="connsiteX74" fmla="*/ 1055634 w 8262739"/>
                <a:gd name="connsiteY74" fmla="*/ 5227473 h 6858000"/>
                <a:gd name="connsiteX75" fmla="*/ 1016346 w 8262739"/>
                <a:gd name="connsiteY75" fmla="*/ 5156168 h 6858000"/>
                <a:gd name="connsiteX76" fmla="*/ 952391 w 8262739"/>
                <a:gd name="connsiteY76" fmla="*/ 5012357 h 6858000"/>
                <a:gd name="connsiteX77" fmla="*/ 898752 w 8262739"/>
                <a:gd name="connsiteY77" fmla="*/ 4922958 h 6858000"/>
                <a:gd name="connsiteX78" fmla="*/ 898743 w 8262739"/>
                <a:gd name="connsiteY78" fmla="*/ 4922942 h 6858000"/>
                <a:gd name="connsiteX79" fmla="*/ 898733 w 8262739"/>
                <a:gd name="connsiteY79" fmla="*/ 4922927 h 6858000"/>
                <a:gd name="connsiteX80" fmla="*/ 876528 w 8262739"/>
                <a:gd name="connsiteY80" fmla="*/ 4885918 h 6858000"/>
                <a:gd name="connsiteX81" fmla="*/ 783448 w 8262739"/>
                <a:gd name="connsiteY81" fmla="*/ 4632064 h 6858000"/>
                <a:gd name="connsiteX82" fmla="*/ 703703 w 8262739"/>
                <a:gd name="connsiteY82" fmla="*/ 4371836 h 6858000"/>
                <a:gd name="connsiteX83" fmla="*/ 677518 w 8262739"/>
                <a:gd name="connsiteY83" fmla="*/ 4295977 h 6858000"/>
                <a:gd name="connsiteX84" fmla="*/ 563468 w 8262739"/>
                <a:gd name="connsiteY84" fmla="*/ 3840737 h 6858000"/>
                <a:gd name="connsiteX85" fmla="*/ 513030 w 8262739"/>
                <a:gd name="connsiteY85" fmla="*/ 3510255 h 6858000"/>
                <a:gd name="connsiteX86" fmla="*/ 512670 w 8262739"/>
                <a:gd name="connsiteY86" fmla="*/ 3519338 h 6858000"/>
                <a:gd name="connsiteX87" fmla="*/ 516903 w 8262739"/>
                <a:gd name="connsiteY87" fmla="*/ 3587033 h 6858000"/>
                <a:gd name="connsiteX88" fmla="*/ 538056 w 8262739"/>
                <a:gd name="connsiteY88" fmla="*/ 3743579 h 6858000"/>
                <a:gd name="connsiteX89" fmla="*/ 563441 w 8262739"/>
                <a:gd name="connsiteY89" fmla="*/ 3904353 h 6858000"/>
                <a:gd name="connsiteX90" fmla="*/ 521132 w 8262739"/>
                <a:gd name="connsiteY90" fmla="*/ 3764731 h 6858000"/>
                <a:gd name="connsiteX91" fmla="*/ 491518 w 8262739"/>
                <a:gd name="connsiteY91" fmla="*/ 3587033 h 6858000"/>
                <a:gd name="connsiteX92" fmla="*/ 457671 w 8262739"/>
                <a:gd name="connsiteY92" fmla="*/ 3587033 h 6858000"/>
                <a:gd name="connsiteX93" fmla="*/ 436514 w 8262739"/>
                <a:gd name="connsiteY93" fmla="*/ 3426258 h 6858000"/>
                <a:gd name="connsiteX94" fmla="*/ 406900 w 8262739"/>
                <a:gd name="connsiteY94" fmla="*/ 3324717 h 6858000"/>
                <a:gd name="connsiteX95" fmla="*/ 381515 w 8262739"/>
                <a:gd name="connsiteY95" fmla="*/ 3227408 h 6858000"/>
                <a:gd name="connsiteX96" fmla="*/ 309587 w 8262739"/>
                <a:gd name="connsiteY96" fmla="*/ 3151252 h 6858000"/>
                <a:gd name="connsiteX97" fmla="*/ 288435 w 8262739"/>
                <a:gd name="connsiteY97" fmla="*/ 3151252 h 6858000"/>
                <a:gd name="connsiteX98" fmla="*/ 267278 w 8262739"/>
                <a:gd name="connsiteY98" fmla="*/ 3045477 h 6858000"/>
                <a:gd name="connsiteX99" fmla="*/ 258816 w 8262739"/>
                <a:gd name="connsiteY99" fmla="*/ 2910088 h 6858000"/>
                <a:gd name="connsiteX100" fmla="*/ 275740 w 8262739"/>
                <a:gd name="connsiteY100" fmla="*/ 2719700 h 6858000"/>
                <a:gd name="connsiteX101" fmla="*/ 284202 w 8262739"/>
                <a:gd name="connsiteY101" fmla="*/ 2652006 h 6858000"/>
                <a:gd name="connsiteX102" fmla="*/ 298611 w 8262739"/>
                <a:gd name="connsiteY102" fmla="*/ 2605575 h 6858000"/>
                <a:gd name="connsiteX103" fmla="*/ 291606 w 8262739"/>
                <a:gd name="connsiteY103" fmla="*/ 2499693 h 6858000"/>
                <a:gd name="connsiteX104" fmla="*/ 301125 w 8262739"/>
                <a:gd name="connsiteY104" fmla="*/ 2343147 h 6858000"/>
                <a:gd name="connsiteX105" fmla="*/ 318049 w 8262739"/>
                <a:gd name="connsiteY105" fmla="*/ 2311419 h 6858000"/>
                <a:gd name="connsiteX106" fmla="*/ 318049 w 8262739"/>
                <a:gd name="connsiteY106" fmla="*/ 2292377 h 6858000"/>
                <a:gd name="connsiteX107" fmla="*/ 284202 w 8262739"/>
                <a:gd name="connsiteY107" fmla="*/ 2355842 h 6858000"/>
                <a:gd name="connsiteX108" fmla="*/ 254587 w 8262739"/>
                <a:gd name="connsiteY108" fmla="*/ 2313533 h 6858000"/>
                <a:gd name="connsiteX109" fmla="*/ 199583 w 8262739"/>
                <a:gd name="connsiteY109" fmla="*/ 2237377 h 6858000"/>
                <a:gd name="connsiteX110" fmla="*/ 189536 w 8262739"/>
                <a:gd name="connsiteY110" fmla="*/ 2177087 h 6858000"/>
                <a:gd name="connsiteX111" fmla="*/ 186893 w 8262739"/>
                <a:gd name="connsiteY111" fmla="*/ 2182373 h 6858000"/>
                <a:gd name="connsiteX112" fmla="*/ 169969 w 8262739"/>
                <a:gd name="connsiteY112" fmla="*/ 2351609 h 6858000"/>
                <a:gd name="connsiteX113" fmla="*/ 157274 w 8262739"/>
                <a:gd name="connsiteY113" fmla="*/ 2520845 h 6858000"/>
                <a:gd name="connsiteX114" fmla="*/ 144584 w 8262739"/>
                <a:gd name="connsiteY114" fmla="*/ 2652006 h 6858000"/>
                <a:gd name="connsiteX115" fmla="*/ 144584 w 8262739"/>
                <a:gd name="connsiteY115" fmla="*/ 2922779 h 6858000"/>
                <a:gd name="connsiteX116" fmla="*/ 148813 w 8262739"/>
                <a:gd name="connsiteY116" fmla="*/ 3062401 h 6858000"/>
                <a:gd name="connsiteX117" fmla="*/ 157274 w 8262739"/>
                <a:gd name="connsiteY117" fmla="*/ 3202018 h 6858000"/>
                <a:gd name="connsiteX118" fmla="*/ 119198 w 8262739"/>
                <a:gd name="connsiteY118" fmla="*/ 3333179 h 6858000"/>
                <a:gd name="connsiteX119" fmla="*/ 110737 w 8262739"/>
                <a:gd name="connsiteY119" fmla="*/ 3333179 h 6858000"/>
                <a:gd name="connsiteX120" fmla="*/ 85351 w 8262739"/>
                <a:gd name="connsiteY120" fmla="*/ 3079324 h 6858000"/>
                <a:gd name="connsiteX121" fmla="*/ 85351 w 8262739"/>
                <a:gd name="connsiteY121" fmla="*/ 2817009 h 6858000"/>
                <a:gd name="connsiteX122" fmla="*/ 106504 w 8262739"/>
                <a:gd name="connsiteY122" fmla="*/ 2613925 h 6858000"/>
                <a:gd name="connsiteX123" fmla="*/ 144566 w 8262739"/>
                <a:gd name="connsiteY123" fmla="*/ 2651983 h 6858000"/>
                <a:gd name="connsiteX124" fmla="*/ 110737 w 8262739"/>
                <a:gd name="connsiteY124" fmla="*/ 2609697 h 6858000"/>
                <a:gd name="connsiteX125" fmla="*/ 102275 w 8262739"/>
                <a:gd name="connsiteY125" fmla="*/ 2457384 h 6858000"/>
                <a:gd name="connsiteX126" fmla="*/ 110737 w 8262739"/>
                <a:gd name="connsiteY126" fmla="*/ 2224682 h 6858000"/>
                <a:gd name="connsiteX127" fmla="*/ 114965 w 8262739"/>
                <a:gd name="connsiteY127" fmla="*/ 2161221 h 6858000"/>
                <a:gd name="connsiteX128" fmla="*/ 127660 w 8262739"/>
                <a:gd name="connsiteY128" fmla="*/ 2055446 h 6858000"/>
                <a:gd name="connsiteX129" fmla="*/ 178431 w 8262739"/>
                <a:gd name="connsiteY129" fmla="*/ 1865057 h 6858000"/>
                <a:gd name="connsiteX130" fmla="*/ 203728 w 8262739"/>
                <a:gd name="connsiteY130" fmla="*/ 1738579 h 6858000"/>
                <a:gd name="connsiteX131" fmla="*/ 195355 w 8262739"/>
                <a:gd name="connsiteY131" fmla="*/ 1708512 h 6858000"/>
                <a:gd name="connsiteX132" fmla="*/ 165736 w 8262739"/>
                <a:gd name="connsiteY132" fmla="*/ 1877748 h 6858000"/>
                <a:gd name="connsiteX133" fmla="*/ 114965 w 8262739"/>
                <a:gd name="connsiteY133" fmla="*/ 2068141 h 6858000"/>
                <a:gd name="connsiteX134" fmla="*/ 102275 w 8262739"/>
                <a:gd name="connsiteY134" fmla="*/ 2173911 h 6858000"/>
                <a:gd name="connsiteX135" fmla="*/ 98042 w 8262739"/>
                <a:gd name="connsiteY135" fmla="*/ 2237377 h 6858000"/>
                <a:gd name="connsiteX136" fmla="*/ 89580 w 8262739"/>
                <a:gd name="connsiteY136" fmla="*/ 2470075 h 6858000"/>
                <a:gd name="connsiteX137" fmla="*/ 98042 w 8262739"/>
                <a:gd name="connsiteY137" fmla="*/ 2622387 h 6858000"/>
                <a:gd name="connsiteX138" fmla="*/ 76889 w 8262739"/>
                <a:gd name="connsiteY138" fmla="*/ 2825470 h 6858000"/>
                <a:gd name="connsiteX139" fmla="*/ 76889 w 8262739"/>
                <a:gd name="connsiteY139" fmla="*/ 3087786 h 6858000"/>
                <a:gd name="connsiteX140" fmla="*/ 102275 w 8262739"/>
                <a:gd name="connsiteY140" fmla="*/ 3341640 h 6858000"/>
                <a:gd name="connsiteX141" fmla="*/ 110737 w 8262739"/>
                <a:gd name="connsiteY141" fmla="*/ 3341640 h 6858000"/>
                <a:gd name="connsiteX142" fmla="*/ 165736 w 8262739"/>
                <a:gd name="connsiteY142" fmla="*/ 3582805 h 6858000"/>
                <a:gd name="connsiteX143" fmla="*/ 195355 w 8262739"/>
                <a:gd name="connsiteY143" fmla="*/ 3781654 h 6858000"/>
                <a:gd name="connsiteX144" fmla="*/ 258816 w 8262739"/>
                <a:gd name="connsiteY144" fmla="*/ 3984738 h 6858000"/>
                <a:gd name="connsiteX145" fmla="*/ 358772 w 8262739"/>
                <a:gd name="connsiteY145" fmla="*/ 4421447 h 6858000"/>
                <a:gd name="connsiteX146" fmla="*/ 367496 w 8262739"/>
                <a:gd name="connsiteY146" fmla="*/ 4505141 h 6858000"/>
                <a:gd name="connsiteX147" fmla="*/ 385748 w 8262739"/>
                <a:gd name="connsiteY147" fmla="*/ 4505141 h 6858000"/>
                <a:gd name="connsiteX148" fmla="*/ 478828 w 8262739"/>
                <a:gd name="connsiteY148" fmla="*/ 4729378 h 6858000"/>
                <a:gd name="connsiteX149" fmla="*/ 512675 w 8262739"/>
                <a:gd name="connsiteY149" fmla="*/ 4843614 h 6858000"/>
                <a:gd name="connsiteX150" fmla="*/ 449209 w 8262739"/>
                <a:gd name="connsiteY150" fmla="*/ 4746301 h 6858000"/>
                <a:gd name="connsiteX151" fmla="*/ 381515 w 8262739"/>
                <a:gd name="connsiteY151" fmla="*/ 4593989 h 6858000"/>
                <a:gd name="connsiteX152" fmla="*/ 377286 w 8262739"/>
                <a:gd name="connsiteY152" fmla="*/ 4636297 h 6858000"/>
                <a:gd name="connsiteX153" fmla="*/ 340476 w 8262739"/>
                <a:gd name="connsiteY153" fmla="*/ 4522194 h 6858000"/>
                <a:gd name="connsiteX154" fmla="*/ 313820 w 8262739"/>
                <a:gd name="connsiteY154" fmla="*/ 4526294 h 6858000"/>
                <a:gd name="connsiteX155" fmla="*/ 284202 w 8262739"/>
                <a:gd name="connsiteY155" fmla="*/ 4428985 h 6858000"/>
                <a:gd name="connsiteX156" fmla="*/ 182660 w 8262739"/>
                <a:gd name="connsiteY156" fmla="*/ 4196284 h 6858000"/>
                <a:gd name="connsiteX157" fmla="*/ 119198 w 8262739"/>
                <a:gd name="connsiteY157" fmla="*/ 3988971 h 6858000"/>
                <a:gd name="connsiteX158" fmla="*/ 114965 w 8262739"/>
                <a:gd name="connsiteY158" fmla="*/ 3815502 h 6858000"/>
                <a:gd name="connsiteX159" fmla="*/ 85351 w 8262739"/>
                <a:gd name="connsiteY159" fmla="*/ 3612418 h 6858000"/>
                <a:gd name="connsiteX160" fmla="*/ 64195 w 8262739"/>
                <a:gd name="connsiteY160" fmla="*/ 3409335 h 6858000"/>
                <a:gd name="connsiteX161" fmla="*/ 17657 w 8262739"/>
                <a:gd name="connsiteY161" fmla="*/ 3261255 h 6858000"/>
                <a:gd name="connsiteX162" fmla="*/ 47271 w 8262739"/>
                <a:gd name="connsiteY162" fmla="*/ 2474308 h 6858000"/>
                <a:gd name="connsiteX163" fmla="*/ 76889 w 8262739"/>
                <a:gd name="connsiteY163" fmla="*/ 2271224 h 6858000"/>
                <a:gd name="connsiteX164" fmla="*/ 51504 w 8262739"/>
                <a:gd name="connsiteY164" fmla="*/ 2161221 h 6858000"/>
                <a:gd name="connsiteX165" fmla="*/ 102275 w 8262739"/>
                <a:gd name="connsiteY165" fmla="*/ 1856596 h 6858000"/>
                <a:gd name="connsiteX166" fmla="*/ 114965 w 8262739"/>
                <a:gd name="connsiteY166" fmla="*/ 1784668 h 6858000"/>
                <a:gd name="connsiteX167" fmla="*/ 148813 w 8262739"/>
                <a:gd name="connsiteY167" fmla="*/ 1539276 h 6858000"/>
                <a:gd name="connsiteX168" fmla="*/ 237664 w 8262739"/>
                <a:gd name="connsiteY168" fmla="*/ 1361578 h 6858000"/>
                <a:gd name="connsiteX169" fmla="*/ 216507 w 8262739"/>
                <a:gd name="connsiteY169" fmla="*/ 1602741 h 6858000"/>
                <a:gd name="connsiteX170" fmla="*/ 237655 w 8262739"/>
                <a:gd name="connsiteY170" fmla="*/ 1561405 h 6858000"/>
                <a:gd name="connsiteX171" fmla="*/ 250354 w 8262739"/>
                <a:gd name="connsiteY171" fmla="*/ 1462591 h 6858000"/>
                <a:gd name="connsiteX172" fmla="*/ 254587 w 8262739"/>
                <a:gd name="connsiteY172" fmla="*/ 1353116 h 6858000"/>
                <a:gd name="connsiteX173" fmla="*/ 292663 w 8262739"/>
                <a:gd name="connsiteY173" fmla="*/ 1213494 h 6858000"/>
                <a:gd name="connsiteX174" fmla="*/ 351896 w 8262739"/>
                <a:gd name="connsiteY174" fmla="*/ 1001948 h 6858000"/>
                <a:gd name="connsiteX175" fmla="*/ 423824 w 8262739"/>
                <a:gd name="connsiteY175" fmla="*/ 786174 h 6858000"/>
                <a:gd name="connsiteX176" fmla="*/ 429212 w 8262739"/>
                <a:gd name="connsiteY176" fmla="*/ 780111 h 6858000"/>
                <a:gd name="connsiteX177" fmla="*/ 461904 w 8262739"/>
                <a:gd name="connsiteY177" fmla="*/ 608476 h 6858000"/>
                <a:gd name="connsiteX178" fmla="*/ 508442 w 8262739"/>
                <a:gd name="connsiteY178" fmla="*/ 485778 h 6858000"/>
                <a:gd name="connsiteX179" fmla="*/ 563446 w 8262739"/>
                <a:gd name="connsiteY179" fmla="*/ 384236 h 6858000"/>
                <a:gd name="connsiteX180" fmla="*/ 673449 w 8262739"/>
                <a:gd name="connsiteY180" fmla="*/ 172691 h 6858000"/>
                <a:gd name="connsiteX181" fmla="*/ 717872 w 8262739"/>
                <a:gd name="connsiteY181" fmla="*/ 77497 h 6858000"/>
                <a:gd name="connsiteX182" fmla="*/ 754037 w 8262739"/>
                <a:gd name="connsiteY182" fmla="*/ 0 h 6858000"/>
                <a:gd name="connsiteX183" fmla="*/ 1028695 w 8262739"/>
                <a:gd name="connsiteY183" fmla="*/ 0 h 6858000"/>
                <a:gd name="connsiteX184" fmla="*/ 986532 w 8262739"/>
                <a:gd name="connsiteY184" fmla="*/ 71149 h 6858000"/>
                <a:gd name="connsiteX185" fmla="*/ 859605 w 8262739"/>
                <a:gd name="connsiteY185" fmla="*/ 308080 h 6858000"/>
                <a:gd name="connsiteX186" fmla="*/ 721537 w 8262739"/>
                <a:gd name="connsiteY186" fmla="*/ 525648 h 6858000"/>
                <a:gd name="connsiteX187" fmla="*/ 719987 w 8262739"/>
                <a:gd name="connsiteY187" fmla="*/ 532320 h 6858000"/>
                <a:gd name="connsiteX188" fmla="*/ 673445 w 8262739"/>
                <a:gd name="connsiteY188" fmla="*/ 659247 h 6858000"/>
                <a:gd name="connsiteX189" fmla="*/ 639597 w 8262739"/>
                <a:gd name="connsiteY189" fmla="*/ 718480 h 6858000"/>
                <a:gd name="connsiteX190" fmla="*/ 631136 w 8262739"/>
                <a:gd name="connsiteY190" fmla="*/ 726942 h 6858000"/>
                <a:gd name="connsiteX191" fmla="*/ 593588 w 8262739"/>
                <a:gd name="connsiteY191" fmla="*/ 851755 h 6858000"/>
                <a:gd name="connsiteX192" fmla="*/ 584598 w 8262739"/>
                <a:gd name="connsiteY192" fmla="*/ 925796 h 6858000"/>
                <a:gd name="connsiteX193" fmla="*/ 576136 w 8262739"/>
                <a:gd name="connsiteY193" fmla="*/ 1031567 h 6858000"/>
                <a:gd name="connsiteX194" fmla="*/ 516903 w 8262739"/>
                <a:gd name="connsiteY194" fmla="*/ 1205036 h 6858000"/>
                <a:gd name="connsiteX195" fmla="*/ 461900 w 8262739"/>
                <a:gd name="connsiteY195" fmla="*/ 1378501 h 6858000"/>
                <a:gd name="connsiteX196" fmla="*/ 402667 w 8262739"/>
                <a:gd name="connsiteY196" fmla="*/ 1632355 h 6858000"/>
                <a:gd name="connsiteX197" fmla="*/ 368820 w 8262739"/>
                <a:gd name="connsiteY197" fmla="*/ 1865057 h 6858000"/>
                <a:gd name="connsiteX198" fmla="*/ 347667 w 8262739"/>
                <a:gd name="connsiteY198" fmla="*/ 2097755 h 6858000"/>
                <a:gd name="connsiteX199" fmla="*/ 377281 w 8262739"/>
                <a:gd name="connsiteY199" fmla="*/ 1936981 h 6858000"/>
                <a:gd name="connsiteX200" fmla="*/ 380027 w 8262739"/>
                <a:gd name="connsiteY200" fmla="*/ 1923713 h 6858000"/>
                <a:gd name="connsiteX201" fmla="*/ 385743 w 8262739"/>
                <a:gd name="connsiteY201" fmla="*/ 1860824 h 6858000"/>
                <a:gd name="connsiteX202" fmla="*/ 419590 w 8262739"/>
                <a:gd name="connsiteY202" fmla="*/ 1628127 h 6858000"/>
                <a:gd name="connsiteX203" fmla="*/ 430189 w 8262739"/>
                <a:gd name="connsiteY203" fmla="*/ 1631662 h 6858000"/>
                <a:gd name="connsiteX204" fmla="*/ 431108 w 8262739"/>
                <a:gd name="connsiteY204" fmla="*/ 1627731 h 6858000"/>
                <a:gd name="connsiteX205" fmla="*/ 419595 w 8262739"/>
                <a:gd name="connsiteY205" fmla="*/ 1623894 h 6858000"/>
                <a:gd name="connsiteX206" fmla="*/ 478828 w 8262739"/>
                <a:gd name="connsiteY206" fmla="*/ 1370039 h 6858000"/>
                <a:gd name="connsiteX207" fmla="*/ 533827 w 8262739"/>
                <a:gd name="connsiteY207" fmla="*/ 1196570 h 6858000"/>
                <a:gd name="connsiteX208" fmla="*/ 592789 w 8262739"/>
                <a:gd name="connsiteY208" fmla="*/ 1023900 h 6858000"/>
                <a:gd name="connsiteX209" fmla="*/ 588831 w 8262739"/>
                <a:gd name="connsiteY209" fmla="*/ 1023105 h 6858000"/>
                <a:gd name="connsiteX210" fmla="*/ 597293 w 8262739"/>
                <a:gd name="connsiteY210" fmla="*/ 917335 h 6858000"/>
                <a:gd name="connsiteX211" fmla="*/ 643831 w 8262739"/>
                <a:gd name="connsiteY211" fmla="*/ 718480 h 6858000"/>
                <a:gd name="connsiteX212" fmla="*/ 677678 w 8262739"/>
                <a:gd name="connsiteY212" fmla="*/ 659247 h 6858000"/>
                <a:gd name="connsiteX213" fmla="*/ 678815 w 8262739"/>
                <a:gd name="connsiteY213" fmla="*/ 656156 h 6858000"/>
                <a:gd name="connsiteX214" fmla="*/ 724220 w 8262739"/>
                <a:gd name="connsiteY214" fmla="*/ 532320 h 6858000"/>
                <a:gd name="connsiteX215" fmla="*/ 863838 w 8262739"/>
                <a:gd name="connsiteY215" fmla="*/ 312313 h 6858000"/>
                <a:gd name="connsiteX216" fmla="*/ 990765 w 8262739"/>
                <a:gd name="connsiteY216" fmla="*/ 75382 h 6858000"/>
                <a:gd name="connsiteX217" fmla="*/ 1024614 w 8262739"/>
                <a:gd name="connsiteY217" fmla="*/ 19852 h 6858000"/>
                <a:gd name="connsiteX218" fmla="*/ 1036060 w 8262739"/>
                <a:gd name="connsiteY218" fmla="*/ 0 h 6858000"/>
                <a:gd name="connsiteX219" fmla="*/ 1150037 w 8262739"/>
                <a:gd name="connsiteY219" fmla="*/ 0 h 6858000"/>
                <a:gd name="connsiteX220" fmla="*/ 1075780 w 8262739"/>
                <a:gd name="connsiteY220" fmla="*/ 117164 h 6858000"/>
                <a:gd name="connsiteX221" fmla="*/ 796143 w 8262739"/>
                <a:gd name="connsiteY221" fmla="*/ 655019 h 6858000"/>
                <a:gd name="connsiteX222" fmla="*/ 741139 w 8262739"/>
                <a:gd name="connsiteY222" fmla="*/ 828483 h 6858000"/>
                <a:gd name="connsiteX223" fmla="*/ 690368 w 8262739"/>
                <a:gd name="connsiteY223" fmla="*/ 1006181 h 6858000"/>
                <a:gd name="connsiteX224" fmla="*/ 580365 w 8262739"/>
                <a:gd name="connsiteY224" fmla="*/ 1378501 h 6858000"/>
                <a:gd name="connsiteX225" fmla="*/ 508442 w 8262739"/>
                <a:gd name="connsiteY225" fmla="*/ 1632355 h 6858000"/>
                <a:gd name="connsiteX226" fmla="*/ 474594 w 8262739"/>
                <a:gd name="connsiteY226" fmla="*/ 1822748 h 6858000"/>
                <a:gd name="connsiteX227" fmla="*/ 457671 w 8262739"/>
                <a:gd name="connsiteY227" fmla="*/ 1920057 h 6858000"/>
                <a:gd name="connsiteX228" fmla="*/ 444976 w 8262739"/>
                <a:gd name="connsiteY228" fmla="*/ 2017370 h 6858000"/>
                <a:gd name="connsiteX229" fmla="*/ 406900 w 8262739"/>
                <a:gd name="connsiteY229" fmla="*/ 2279686 h 6858000"/>
                <a:gd name="connsiteX230" fmla="*/ 394205 w 8262739"/>
                <a:gd name="connsiteY230" fmla="*/ 2440460 h 6858000"/>
                <a:gd name="connsiteX231" fmla="*/ 415362 w 8262739"/>
                <a:gd name="connsiteY231" fmla="*/ 2609697 h 6858000"/>
                <a:gd name="connsiteX232" fmla="*/ 425276 w 8262739"/>
                <a:gd name="connsiteY232" fmla="*/ 2517483 h 6858000"/>
                <a:gd name="connsiteX233" fmla="*/ 423824 w 8262739"/>
                <a:gd name="connsiteY233" fmla="*/ 2486998 h 6858000"/>
                <a:gd name="connsiteX234" fmla="*/ 440747 w 8262739"/>
                <a:gd name="connsiteY234" fmla="*/ 2309300 h 6858000"/>
                <a:gd name="connsiteX235" fmla="*/ 478823 w 8262739"/>
                <a:gd name="connsiteY235" fmla="*/ 2046984 h 6858000"/>
                <a:gd name="connsiteX236" fmla="*/ 509024 w 8262739"/>
                <a:gd name="connsiteY236" fmla="*/ 2010743 h 6858000"/>
                <a:gd name="connsiteX237" fmla="*/ 552878 w 8262739"/>
                <a:gd name="connsiteY237" fmla="*/ 1717258 h 6858000"/>
                <a:gd name="connsiteX238" fmla="*/ 550751 w 8262739"/>
                <a:gd name="connsiteY238" fmla="*/ 1666203 h 6858000"/>
                <a:gd name="connsiteX239" fmla="*/ 592549 w 8262739"/>
                <a:gd name="connsiteY239" fmla="*/ 1546374 h 6858000"/>
                <a:gd name="connsiteX240" fmla="*/ 617419 w 8262739"/>
                <a:gd name="connsiteY240" fmla="*/ 1445769 h 6858000"/>
                <a:gd name="connsiteX241" fmla="*/ 609983 w 8262739"/>
                <a:gd name="connsiteY241" fmla="*/ 1463119 h 6858000"/>
                <a:gd name="connsiteX242" fmla="*/ 584598 w 8262739"/>
                <a:gd name="connsiteY242" fmla="*/ 1454657 h 6858000"/>
                <a:gd name="connsiteX243" fmla="*/ 521132 w 8262739"/>
                <a:gd name="connsiteY243" fmla="*/ 1636589 h 6858000"/>
                <a:gd name="connsiteX244" fmla="*/ 525365 w 8262739"/>
                <a:gd name="connsiteY244" fmla="*/ 1738130 h 6858000"/>
                <a:gd name="connsiteX245" fmla="*/ 495747 w 8262739"/>
                <a:gd name="connsiteY245" fmla="*/ 1932752 h 6858000"/>
                <a:gd name="connsiteX246" fmla="*/ 491518 w 8262739"/>
                <a:gd name="connsiteY246" fmla="*/ 1966599 h 6858000"/>
                <a:gd name="connsiteX247" fmla="*/ 449209 w 8262739"/>
                <a:gd name="connsiteY247" fmla="*/ 2017370 h 6858000"/>
                <a:gd name="connsiteX248" fmla="*/ 461900 w 8262739"/>
                <a:gd name="connsiteY248" fmla="*/ 1920057 h 6858000"/>
                <a:gd name="connsiteX249" fmla="*/ 478823 w 8262739"/>
                <a:gd name="connsiteY249" fmla="*/ 1822748 h 6858000"/>
                <a:gd name="connsiteX250" fmla="*/ 512670 w 8262739"/>
                <a:gd name="connsiteY250" fmla="*/ 1632355 h 6858000"/>
                <a:gd name="connsiteX251" fmla="*/ 584598 w 8262739"/>
                <a:gd name="connsiteY251" fmla="*/ 1378501 h 6858000"/>
                <a:gd name="connsiteX252" fmla="*/ 694601 w 8262739"/>
                <a:gd name="connsiteY252" fmla="*/ 1006181 h 6858000"/>
                <a:gd name="connsiteX253" fmla="*/ 745372 w 8262739"/>
                <a:gd name="connsiteY253" fmla="*/ 828483 h 6858000"/>
                <a:gd name="connsiteX254" fmla="*/ 800372 w 8262739"/>
                <a:gd name="connsiteY254" fmla="*/ 655019 h 6858000"/>
                <a:gd name="connsiteX255" fmla="*/ 1078224 w 8262739"/>
                <a:gd name="connsiteY255" fmla="*/ 117164 h 6858000"/>
                <a:gd name="connsiteX256" fmla="*/ 1153691 w 8262739"/>
                <a:gd name="connsiteY256" fmla="*/ 0 h 6858000"/>
                <a:gd name="connsiteX257" fmla="*/ 8262739 w 8262739"/>
                <a:gd name="connsiteY25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8262739" h="6858000">
                  <a:moveTo>
                    <a:pt x="774160" y="294728"/>
                  </a:moveTo>
                  <a:lnTo>
                    <a:pt x="774822" y="291871"/>
                  </a:lnTo>
                  <a:lnTo>
                    <a:pt x="758067" y="278466"/>
                  </a:lnTo>
                  <a:cubicBezTo>
                    <a:pt x="796143" y="193848"/>
                    <a:pt x="817300" y="147306"/>
                    <a:pt x="846914" y="92306"/>
                  </a:cubicBezTo>
                  <a:lnTo>
                    <a:pt x="899364" y="54843"/>
                  </a:lnTo>
                  <a:lnTo>
                    <a:pt x="901914" y="49997"/>
                  </a:lnTo>
                  <a:cubicBezTo>
                    <a:pt x="884990" y="62692"/>
                    <a:pt x="863838" y="75382"/>
                    <a:pt x="842681" y="92306"/>
                  </a:cubicBezTo>
                  <a:cubicBezTo>
                    <a:pt x="813067" y="147310"/>
                    <a:pt x="791910" y="193848"/>
                    <a:pt x="753834" y="278466"/>
                  </a:cubicBezTo>
                  <a:close/>
                  <a:moveTo>
                    <a:pt x="674364" y="821039"/>
                  </a:moveTo>
                  <a:lnTo>
                    <a:pt x="674577" y="820652"/>
                  </a:lnTo>
                  <a:lnTo>
                    <a:pt x="681911" y="659247"/>
                  </a:lnTo>
                  <a:lnTo>
                    <a:pt x="719798" y="629253"/>
                  </a:lnTo>
                  <a:lnTo>
                    <a:pt x="721575" y="628045"/>
                  </a:lnTo>
                  <a:lnTo>
                    <a:pt x="724221" y="625399"/>
                  </a:lnTo>
                  <a:lnTo>
                    <a:pt x="758067" y="595781"/>
                  </a:lnTo>
                  <a:cubicBezTo>
                    <a:pt x="770758" y="566167"/>
                    <a:pt x="787681" y="532320"/>
                    <a:pt x="851147" y="422317"/>
                  </a:cubicBezTo>
                  <a:lnTo>
                    <a:pt x="854319" y="424431"/>
                  </a:lnTo>
                  <a:lnTo>
                    <a:pt x="855904" y="421259"/>
                  </a:lnTo>
                  <a:lnTo>
                    <a:pt x="851147" y="418088"/>
                  </a:lnTo>
                  <a:cubicBezTo>
                    <a:pt x="783453" y="528091"/>
                    <a:pt x="770758" y="561939"/>
                    <a:pt x="758067" y="591553"/>
                  </a:cubicBezTo>
                  <a:lnTo>
                    <a:pt x="724221" y="625399"/>
                  </a:lnTo>
                  <a:lnTo>
                    <a:pt x="719989" y="629102"/>
                  </a:lnTo>
                  <a:lnTo>
                    <a:pt x="719798" y="629253"/>
                  </a:lnTo>
                  <a:lnTo>
                    <a:pt x="681911" y="655019"/>
                  </a:lnTo>
                  <a:lnTo>
                    <a:pt x="681729" y="659070"/>
                  </a:lnTo>
                  <a:close/>
                  <a:moveTo>
                    <a:pt x="597990" y="1025570"/>
                  </a:moveTo>
                  <a:lnTo>
                    <a:pt x="598190" y="1024980"/>
                  </a:lnTo>
                  <a:lnTo>
                    <a:pt x="595885" y="1024518"/>
                  </a:lnTo>
                  <a:close/>
                  <a:moveTo>
                    <a:pt x="2119992" y="6660069"/>
                  </a:moveTo>
                  <a:lnTo>
                    <a:pt x="2120414" y="6658670"/>
                  </a:lnTo>
                  <a:lnTo>
                    <a:pt x="2111615" y="6649866"/>
                  </a:lnTo>
                  <a:close/>
                  <a:moveTo>
                    <a:pt x="1743929" y="6858000"/>
                  </a:moveTo>
                  <a:lnTo>
                    <a:pt x="1672367" y="6858000"/>
                  </a:lnTo>
                  <a:lnTo>
                    <a:pt x="1638095" y="6819444"/>
                  </a:lnTo>
                  <a:cubicBezTo>
                    <a:pt x="1642324" y="6810982"/>
                    <a:pt x="1684633" y="6836368"/>
                    <a:pt x="1663481" y="6785597"/>
                  </a:cubicBezTo>
                  <a:close/>
                  <a:moveTo>
                    <a:pt x="1901513" y="6858000"/>
                  </a:moveTo>
                  <a:lnTo>
                    <a:pt x="1795034" y="6858000"/>
                  </a:lnTo>
                  <a:lnTo>
                    <a:pt x="1731171" y="6781364"/>
                  </a:lnTo>
                  <a:lnTo>
                    <a:pt x="1698079" y="6745264"/>
                  </a:lnTo>
                  <a:lnTo>
                    <a:pt x="1793828" y="6858000"/>
                  </a:lnTo>
                  <a:lnTo>
                    <a:pt x="1748158" y="6858000"/>
                  </a:lnTo>
                  <a:lnTo>
                    <a:pt x="1667709" y="6785597"/>
                  </a:lnTo>
                  <a:cubicBezTo>
                    <a:pt x="1638095" y="6747517"/>
                    <a:pt x="1604248" y="6709441"/>
                    <a:pt x="1574630" y="6671360"/>
                  </a:cubicBezTo>
                  <a:cubicBezTo>
                    <a:pt x="1545015" y="6633284"/>
                    <a:pt x="1515397" y="6590975"/>
                    <a:pt x="1485783" y="6552895"/>
                  </a:cubicBezTo>
                  <a:cubicBezTo>
                    <a:pt x="1498473" y="6540204"/>
                    <a:pt x="1540782" y="6561357"/>
                    <a:pt x="1595786" y="6624823"/>
                  </a:cubicBezTo>
                  <a:lnTo>
                    <a:pt x="1601188" y="6631183"/>
                  </a:lnTo>
                  <a:lnTo>
                    <a:pt x="1651314" y="6642275"/>
                  </a:lnTo>
                  <a:cubicBezTo>
                    <a:pt x="1677228" y="6659727"/>
                    <a:pt x="1712133" y="6692517"/>
                    <a:pt x="1765018" y="6747517"/>
                  </a:cubicBezTo>
                  <a:cubicBezTo>
                    <a:pt x="1792520" y="6770788"/>
                    <a:pt x="1821079" y="6793001"/>
                    <a:pt x="1848052" y="6814155"/>
                  </a:cubicBezTo>
                  <a:close/>
                  <a:moveTo>
                    <a:pt x="8262739" y="6858000"/>
                  </a:moveTo>
                  <a:lnTo>
                    <a:pt x="2188465" y="6858000"/>
                  </a:lnTo>
                  <a:lnTo>
                    <a:pt x="2116185" y="6794059"/>
                  </a:lnTo>
                  <a:cubicBezTo>
                    <a:pt x="2090800" y="6768673"/>
                    <a:pt x="2023105" y="6743288"/>
                    <a:pt x="1976568" y="6679826"/>
                  </a:cubicBezTo>
                  <a:cubicBezTo>
                    <a:pt x="1904640" y="6603670"/>
                    <a:pt x="1845407" y="6531743"/>
                    <a:pt x="1773484" y="6455586"/>
                  </a:cubicBezTo>
                  <a:lnTo>
                    <a:pt x="1759550" y="6412038"/>
                  </a:lnTo>
                  <a:lnTo>
                    <a:pt x="1718480" y="6370968"/>
                  </a:lnTo>
                  <a:cubicBezTo>
                    <a:pt x="1671943" y="6324431"/>
                    <a:pt x="1625400" y="6273660"/>
                    <a:pt x="1578863" y="6218656"/>
                  </a:cubicBezTo>
                  <a:cubicBezTo>
                    <a:pt x="1570401" y="6189042"/>
                    <a:pt x="1506935" y="6108652"/>
                    <a:pt x="1561939" y="6142499"/>
                  </a:cubicBezTo>
                  <a:cubicBezTo>
                    <a:pt x="1540782" y="6117114"/>
                    <a:pt x="1523859" y="6087500"/>
                    <a:pt x="1506935" y="6066343"/>
                  </a:cubicBezTo>
                  <a:lnTo>
                    <a:pt x="1500383" y="6056069"/>
                  </a:lnTo>
                  <a:lnTo>
                    <a:pt x="1435007" y="6011339"/>
                  </a:lnTo>
                  <a:cubicBezTo>
                    <a:pt x="1384237" y="5952106"/>
                    <a:pt x="1341928" y="5888645"/>
                    <a:pt x="1308080" y="5829412"/>
                  </a:cubicBezTo>
                  <a:cubicBezTo>
                    <a:pt x="1274233" y="5765947"/>
                    <a:pt x="1248848" y="5706714"/>
                    <a:pt x="1236157" y="5660176"/>
                  </a:cubicBezTo>
                  <a:lnTo>
                    <a:pt x="1227695" y="5660176"/>
                  </a:lnTo>
                  <a:cubicBezTo>
                    <a:pt x="1193848" y="5600944"/>
                    <a:pt x="1160001" y="5537482"/>
                    <a:pt x="1130387" y="5474016"/>
                  </a:cubicBezTo>
                  <a:cubicBezTo>
                    <a:pt x="1100768" y="5410555"/>
                    <a:pt x="1066921" y="5351322"/>
                    <a:pt x="1037307" y="5287856"/>
                  </a:cubicBezTo>
                  <a:cubicBezTo>
                    <a:pt x="1003460" y="5215933"/>
                    <a:pt x="969612" y="5144006"/>
                    <a:pt x="939994" y="5072083"/>
                  </a:cubicBezTo>
                  <a:cubicBezTo>
                    <a:pt x="910380" y="5000155"/>
                    <a:pt x="880761" y="4923999"/>
                    <a:pt x="851147" y="4852075"/>
                  </a:cubicBezTo>
                  <a:lnTo>
                    <a:pt x="898733" y="4922927"/>
                  </a:lnTo>
                  <a:lnTo>
                    <a:pt x="898752" y="4922958"/>
                  </a:lnTo>
                  <a:lnTo>
                    <a:pt x="939994" y="5000155"/>
                  </a:lnTo>
                  <a:cubicBezTo>
                    <a:pt x="965379" y="5055159"/>
                    <a:pt x="990765" y="5114392"/>
                    <a:pt x="1028845" y="5186315"/>
                  </a:cubicBezTo>
                  <a:cubicBezTo>
                    <a:pt x="1045769" y="5211700"/>
                    <a:pt x="1049997" y="5254009"/>
                    <a:pt x="1058459" y="5287856"/>
                  </a:cubicBezTo>
                  <a:lnTo>
                    <a:pt x="1070701" y="5305806"/>
                  </a:lnTo>
                  <a:lnTo>
                    <a:pt x="1055634" y="5227473"/>
                  </a:lnTo>
                  <a:lnTo>
                    <a:pt x="1016346" y="5156168"/>
                  </a:lnTo>
                  <a:lnTo>
                    <a:pt x="952391" y="5012357"/>
                  </a:lnTo>
                  <a:lnTo>
                    <a:pt x="898752" y="4922958"/>
                  </a:lnTo>
                  <a:lnTo>
                    <a:pt x="898743" y="4922942"/>
                  </a:lnTo>
                  <a:lnTo>
                    <a:pt x="898733" y="4922927"/>
                  </a:lnTo>
                  <a:lnTo>
                    <a:pt x="876528" y="4885918"/>
                  </a:lnTo>
                  <a:cubicBezTo>
                    <a:pt x="846914" y="4801300"/>
                    <a:pt x="813067" y="4716683"/>
                    <a:pt x="783448" y="4632064"/>
                  </a:cubicBezTo>
                  <a:lnTo>
                    <a:pt x="703703" y="4371836"/>
                  </a:lnTo>
                  <a:lnTo>
                    <a:pt x="677518" y="4295977"/>
                  </a:lnTo>
                  <a:cubicBezTo>
                    <a:pt x="633148" y="4146823"/>
                    <a:pt x="595032" y="3994972"/>
                    <a:pt x="563468" y="3840737"/>
                  </a:cubicBezTo>
                  <a:lnTo>
                    <a:pt x="513030" y="3510255"/>
                  </a:lnTo>
                  <a:lnTo>
                    <a:pt x="512670" y="3519338"/>
                  </a:lnTo>
                  <a:cubicBezTo>
                    <a:pt x="512670" y="3540495"/>
                    <a:pt x="512670" y="3557419"/>
                    <a:pt x="516903" y="3587033"/>
                  </a:cubicBezTo>
                  <a:cubicBezTo>
                    <a:pt x="525365" y="3637804"/>
                    <a:pt x="533827" y="3688575"/>
                    <a:pt x="538056" y="3743579"/>
                  </a:cubicBezTo>
                  <a:cubicBezTo>
                    <a:pt x="546518" y="3798579"/>
                    <a:pt x="554979" y="3853583"/>
                    <a:pt x="563441" y="3904353"/>
                  </a:cubicBezTo>
                  <a:cubicBezTo>
                    <a:pt x="542289" y="3866273"/>
                    <a:pt x="533827" y="3815502"/>
                    <a:pt x="521132" y="3764731"/>
                  </a:cubicBezTo>
                  <a:cubicBezTo>
                    <a:pt x="512670" y="3709731"/>
                    <a:pt x="504209" y="3650499"/>
                    <a:pt x="491518" y="3587033"/>
                  </a:cubicBezTo>
                  <a:cubicBezTo>
                    <a:pt x="470361" y="3587033"/>
                    <a:pt x="466133" y="3587033"/>
                    <a:pt x="457671" y="3587033"/>
                  </a:cubicBezTo>
                  <a:cubicBezTo>
                    <a:pt x="453438" y="3540495"/>
                    <a:pt x="449209" y="3498186"/>
                    <a:pt x="436514" y="3426258"/>
                  </a:cubicBezTo>
                  <a:cubicBezTo>
                    <a:pt x="428052" y="3392411"/>
                    <a:pt x="415362" y="3358564"/>
                    <a:pt x="406900" y="3324717"/>
                  </a:cubicBezTo>
                  <a:cubicBezTo>
                    <a:pt x="398438" y="3290869"/>
                    <a:pt x="389976" y="3257022"/>
                    <a:pt x="381515" y="3227408"/>
                  </a:cubicBezTo>
                  <a:cubicBezTo>
                    <a:pt x="356129" y="3197790"/>
                    <a:pt x="334972" y="3176637"/>
                    <a:pt x="309587" y="3151252"/>
                  </a:cubicBezTo>
                  <a:cubicBezTo>
                    <a:pt x="301125" y="3151252"/>
                    <a:pt x="296896" y="3151252"/>
                    <a:pt x="288435" y="3151252"/>
                  </a:cubicBezTo>
                  <a:cubicBezTo>
                    <a:pt x="279973" y="3125866"/>
                    <a:pt x="271511" y="3087786"/>
                    <a:pt x="267278" y="3045477"/>
                  </a:cubicBezTo>
                  <a:cubicBezTo>
                    <a:pt x="263049" y="3003168"/>
                    <a:pt x="258816" y="2956630"/>
                    <a:pt x="258816" y="2910088"/>
                  </a:cubicBezTo>
                  <a:cubicBezTo>
                    <a:pt x="258816" y="2821242"/>
                    <a:pt x="263049" y="2740852"/>
                    <a:pt x="275740" y="2719700"/>
                  </a:cubicBezTo>
                  <a:cubicBezTo>
                    <a:pt x="279973" y="2694315"/>
                    <a:pt x="279973" y="2673158"/>
                    <a:pt x="284202" y="2652006"/>
                  </a:cubicBezTo>
                  <a:lnTo>
                    <a:pt x="298611" y="2605575"/>
                  </a:lnTo>
                  <a:lnTo>
                    <a:pt x="291606" y="2499693"/>
                  </a:lnTo>
                  <a:cubicBezTo>
                    <a:pt x="292663" y="2446808"/>
                    <a:pt x="296892" y="2391804"/>
                    <a:pt x="301125" y="2343147"/>
                  </a:cubicBezTo>
                  <a:lnTo>
                    <a:pt x="318049" y="2311419"/>
                  </a:lnTo>
                  <a:lnTo>
                    <a:pt x="318049" y="2292377"/>
                  </a:lnTo>
                  <a:cubicBezTo>
                    <a:pt x="309587" y="2317762"/>
                    <a:pt x="296896" y="2334686"/>
                    <a:pt x="284202" y="2355842"/>
                  </a:cubicBezTo>
                  <a:cubicBezTo>
                    <a:pt x="275740" y="2338919"/>
                    <a:pt x="263049" y="2330457"/>
                    <a:pt x="254587" y="2313533"/>
                  </a:cubicBezTo>
                  <a:cubicBezTo>
                    <a:pt x="237664" y="2288148"/>
                    <a:pt x="241892" y="2059679"/>
                    <a:pt x="199583" y="2237377"/>
                  </a:cubicBezTo>
                  <a:lnTo>
                    <a:pt x="189536" y="2177087"/>
                  </a:lnTo>
                  <a:lnTo>
                    <a:pt x="186893" y="2182373"/>
                  </a:lnTo>
                  <a:cubicBezTo>
                    <a:pt x="182660" y="2237377"/>
                    <a:pt x="174198" y="2296610"/>
                    <a:pt x="169969" y="2351609"/>
                  </a:cubicBezTo>
                  <a:cubicBezTo>
                    <a:pt x="165736" y="2406613"/>
                    <a:pt x="157274" y="2465846"/>
                    <a:pt x="157274" y="2520845"/>
                  </a:cubicBezTo>
                  <a:cubicBezTo>
                    <a:pt x="153046" y="2563154"/>
                    <a:pt x="148813" y="2609697"/>
                    <a:pt x="144584" y="2652006"/>
                  </a:cubicBezTo>
                  <a:lnTo>
                    <a:pt x="144584" y="2922779"/>
                  </a:lnTo>
                  <a:cubicBezTo>
                    <a:pt x="144584" y="2969321"/>
                    <a:pt x="144584" y="3015859"/>
                    <a:pt x="148813" y="3062401"/>
                  </a:cubicBezTo>
                  <a:cubicBezTo>
                    <a:pt x="153046" y="3108938"/>
                    <a:pt x="157274" y="3155481"/>
                    <a:pt x="157274" y="3202018"/>
                  </a:cubicBezTo>
                  <a:cubicBezTo>
                    <a:pt x="140351" y="3206251"/>
                    <a:pt x="144584" y="3362793"/>
                    <a:pt x="119198" y="3333179"/>
                  </a:cubicBezTo>
                  <a:cubicBezTo>
                    <a:pt x="114965" y="3333179"/>
                    <a:pt x="114965" y="3333179"/>
                    <a:pt x="110737" y="3333179"/>
                  </a:cubicBezTo>
                  <a:cubicBezTo>
                    <a:pt x="85351" y="3240099"/>
                    <a:pt x="85351" y="3159709"/>
                    <a:pt x="85351" y="3079324"/>
                  </a:cubicBezTo>
                  <a:cubicBezTo>
                    <a:pt x="85351" y="2998935"/>
                    <a:pt x="98042" y="2918550"/>
                    <a:pt x="85351" y="2817009"/>
                  </a:cubicBezTo>
                  <a:cubicBezTo>
                    <a:pt x="89580" y="2745081"/>
                    <a:pt x="98042" y="2681620"/>
                    <a:pt x="106504" y="2613925"/>
                  </a:cubicBezTo>
                  <a:lnTo>
                    <a:pt x="144566" y="2651983"/>
                  </a:lnTo>
                  <a:lnTo>
                    <a:pt x="110737" y="2609697"/>
                  </a:lnTo>
                  <a:cubicBezTo>
                    <a:pt x="102275" y="2567388"/>
                    <a:pt x="102275" y="2520845"/>
                    <a:pt x="102275" y="2457384"/>
                  </a:cubicBezTo>
                  <a:cubicBezTo>
                    <a:pt x="102275" y="2393918"/>
                    <a:pt x="106504" y="2317762"/>
                    <a:pt x="110737" y="2224682"/>
                  </a:cubicBezTo>
                  <a:cubicBezTo>
                    <a:pt x="110737" y="2203530"/>
                    <a:pt x="114965" y="2182373"/>
                    <a:pt x="114965" y="2161221"/>
                  </a:cubicBezTo>
                  <a:cubicBezTo>
                    <a:pt x="119198" y="2127373"/>
                    <a:pt x="123427" y="2089293"/>
                    <a:pt x="127660" y="2055446"/>
                  </a:cubicBezTo>
                  <a:cubicBezTo>
                    <a:pt x="144584" y="1996213"/>
                    <a:pt x="161508" y="1924290"/>
                    <a:pt x="178431" y="1865057"/>
                  </a:cubicBezTo>
                  <a:lnTo>
                    <a:pt x="203728" y="1738579"/>
                  </a:lnTo>
                  <a:lnTo>
                    <a:pt x="195355" y="1708512"/>
                  </a:lnTo>
                  <a:cubicBezTo>
                    <a:pt x="186893" y="1763516"/>
                    <a:pt x="174198" y="1814287"/>
                    <a:pt x="165736" y="1877748"/>
                  </a:cubicBezTo>
                  <a:cubicBezTo>
                    <a:pt x="148813" y="1936981"/>
                    <a:pt x="131889" y="2008908"/>
                    <a:pt x="114965" y="2068141"/>
                  </a:cubicBezTo>
                  <a:cubicBezTo>
                    <a:pt x="110737" y="2101988"/>
                    <a:pt x="106504" y="2140064"/>
                    <a:pt x="102275" y="2173911"/>
                  </a:cubicBezTo>
                  <a:cubicBezTo>
                    <a:pt x="102275" y="2195068"/>
                    <a:pt x="98042" y="2216220"/>
                    <a:pt x="98042" y="2237377"/>
                  </a:cubicBezTo>
                  <a:cubicBezTo>
                    <a:pt x="98042" y="2330457"/>
                    <a:pt x="93813" y="2406613"/>
                    <a:pt x="89580" y="2470075"/>
                  </a:cubicBezTo>
                  <a:cubicBezTo>
                    <a:pt x="89580" y="2533540"/>
                    <a:pt x="93813" y="2580078"/>
                    <a:pt x="98042" y="2622387"/>
                  </a:cubicBezTo>
                  <a:cubicBezTo>
                    <a:pt x="89580" y="2694315"/>
                    <a:pt x="81118" y="2757776"/>
                    <a:pt x="76889" y="2825470"/>
                  </a:cubicBezTo>
                  <a:cubicBezTo>
                    <a:pt x="89580" y="2927012"/>
                    <a:pt x="76889" y="3007401"/>
                    <a:pt x="76889" y="3087786"/>
                  </a:cubicBezTo>
                  <a:cubicBezTo>
                    <a:pt x="76889" y="3168175"/>
                    <a:pt x="76889" y="3248560"/>
                    <a:pt x="102275" y="3341640"/>
                  </a:cubicBezTo>
                  <a:cubicBezTo>
                    <a:pt x="102275" y="3341640"/>
                    <a:pt x="106504" y="3341640"/>
                    <a:pt x="110737" y="3341640"/>
                  </a:cubicBezTo>
                  <a:cubicBezTo>
                    <a:pt x="127660" y="3422030"/>
                    <a:pt x="144584" y="3498186"/>
                    <a:pt x="165736" y="3582805"/>
                  </a:cubicBezTo>
                  <a:cubicBezTo>
                    <a:pt x="169969" y="3637804"/>
                    <a:pt x="182660" y="3688575"/>
                    <a:pt x="195355" y="3781654"/>
                  </a:cubicBezTo>
                  <a:cubicBezTo>
                    <a:pt x="216507" y="3853583"/>
                    <a:pt x="237664" y="3921276"/>
                    <a:pt x="258816" y="3984738"/>
                  </a:cubicBezTo>
                  <a:cubicBezTo>
                    <a:pt x="268335" y="4105318"/>
                    <a:pt x="332592" y="4297296"/>
                    <a:pt x="358772" y="4421447"/>
                  </a:cubicBezTo>
                  <a:lnTo>
                    <a:pt x="367496" y="4505141"/>
                  </a:lnTo>
                  <a:lnTo>
                    <a:pt x="385748" y="4505141"/>
                  </a:lnTo>
                  <a:cubicBezTo>
                    <a:pt x="432285" y="4623607"/>
                    <a:pt x="461904" y="4687068"/>
                    <a:pt x="478828" y="4729378"/>
                  </a:cubicBezTo>
                  <a:cubicBezTo>
                    <a:pt x="499980" y="4771686"/>
                    <a:pt x="508442" y="4801305"/>
                    <a:pt x="512675" y="4843614"/>
                  </a:cubicBezTo>
                  <a:cubicBezTo>
                    <a:pt x="495751" y="4839381"/>
                    <a:pt x="474594" y="4797072"/>
                    <a:pt x="449209" y="4746301"/>
                  </a:cubicBezTo>
                  <a:cubicBezTo>
                    <a:pt x="423824" y="4695530"/>
                    <a:pt x="402671" y="4636297"/>
                    <a:pt x="381515" y="4593989"/>
                  </a:cubicBezTo>
                  <a:cubicBezTo>
                    <a:pt x="360362" y="4538989"/>
                    <a:pt x="398438" y="4691301"/>
                    <a:pt x="377286" y="4636297"/>
                  </a:cubicBezTo>
                  <a:lnTo>
                    <a:pt x="340476" y="4522194"/>
                  </a:lnTo>
                  <a:lnTo>
                    <a:pt x="313820" y="4526294"/>
                  </a:lnTo>
                  <a:cubicBezTo>
                    <a:pt x="301125" y="4492447"/>
                    <a:pt x="292663" y="4458599"/>
                    <a:pt x="284202" y="4428985"/>
                  </a:cubicBezTo>
                  <a:cubicBezTo>
                    <a:pt x="237664" y="4382443"/>
                    <a:pt x="203817" y="4285134"/>
                    <a:pt x="182660" y="4196284"/>
                  </a:cubicBezTo>
                  <a:cubicBezTo>
                    <a:pt x="161508" y="4107436"/>
                    <a:pt x="144584" y="4022818"/>
                    <a:pt x="119198" y="3988971"/>
                  </a:cubicBezTo>
                  <a:cubicBezTo>
                    <a:pt x="98042" y="3912815"/>
                    <a:pt x="98042" y="3832426"/>
                    <a:pt x="114965" y="3815502"/>
                  </a:cubicBezTo>
                  <a:cubicBezTo>
                    <a:pt x="106504" y="3747807"/>
                    <a:pt x="93813" y="3680113"/>
                    <a:pt x="85351" y="3612418"/>
                  </a:cubicBezTo>
                  <a:cubicBezTo>
                    <a:pt x="76889" y="3544724"/>
                    <a:pt x="72656" y="3477029"/>
                    <a:pt x="64195" y="3409335"/>
                  </a:cubicBezTo>
                  <a:cubicBezTo>
                    <a:pt x="47271" y="3358564"/>
                    <a:pt x="30347" y="3316255"/>
                    <a:pt x="17657" y="3261255"/>
                  </a:cubicBezTo>
                  <a:cubicBezTo>
                    <a:pt x="-7729" y="2973554"/>
                    <a:pt x="-11962" y="2639311"/>
                    <a:pt x="47271" y="2474308"/>
                  </a:cubicBezTo>
                  <a:cubicBezTo>
                    <a:pt x="51504" y="2402380"/>
                    <a:pt x="55733" y="2313533"/>
                    <a:pt x="76889" y="2271224"/>
                  </a:cubicBezTo>
                  <a:cubicBezTo>
                    <a:pt x="68428" y="2233144"/>
                    <a:pt x="59966" y="2199297"/>
                    <a:pt x="51504" y="2161221"/>
                  </a:cubicBezTo>
                  <a:cubicBezTo>
                    <a:pt x="59966" y="2089293"/>
                    <a:pt x="51504" y="1924290"/>
                    <a:pt x="102275" y="1856596"/>
                  </a:cubicBezTo>
                  <a:cubicBezTo>
                    <a:pt x="106504" y="1826977"/>
                    <a:pt x="110737" y="1805825"/>
                    <a:pt x="114965" y="1784668"/>
                  </a:cubicBezTo>
                  <a:cubicBezTo>
                    <a:pt x="123427" y="1678898"/>
                    <a:pt x="131889" y="1606970"/>
                    <a:pt x="148813" y="1539276"/>
                  </a:cubicBezTo>
                  <a:cubicBezTo>
                    <a:pt x="178431" y="1480043"/>
                    <a:pt x="216507" y="1382734"/>
                    <a:pt x="237664" y="1361578"/>
                  </a:cubicBezTo>
                  <a:cubicBezTo>
                    <a:pt x="258816" y="1408120"/>
                    <a:pt x="208045" y="1526585"/>
                    <a:pt x="216507" y="1602741"/>
                  </a:cubicBezTo>
                  <a:lnTo>
                    <a:pt x="237655" y="1561405"/>
                  </a:lnTo>
                  <a:lnTo>
                    <a:pt x="250354" y="1462591"/>
                  </a:lnTo>
                  <a:cubicBezTo>
                    <a:pt x="258816" y="1417634"/>
                    <a:pt x="265164" y="1376387"/>
                    <a:pt x="254587" y="1353116"/>
                  </a:cubicBezTo>
                  <a:cubicBezTo>
                    <a:pt x="267278" y="1302345"/>
                    <a:pt x="279973" y="1264264"/>
                    <a:pt x="292663" y="1213494"/>
                  </a:cubicBezTo>
                  <a:cubicBezTo>
                    <a:pt x="313820" y="1145799"/>
                    <a:pt x="330744" y="1073876"/>
                    <a:pt x="351896" y="1001948"/>
                  </a:cubicBezTo>
                  <a:cubicBezTo>
                    <a:pt x="373053" y="930025"/>
                    <a:pt x="398438" y="858098"/>
                    <a:pt x="423824" y="786174"/>
                  </a:cubicBezTo>
                  <a:lnTo>
                    <a:pt x="429212" y="780111"/>
                  </a:lnTo>
                  <a:lnTo>
                    <a:pt x="461904" y="608476"/>
                  </a:lnTo>
                  <a:cubicBezTo>
                    <a:pt x="478828" y="574629"/>
                    <a:pt x="495751" y="528087"/>
                    <a:pt x="508442" y="485778"/>
                  </a:cubicBezTo>
                  <a:cubicBezTo>
                    <a:pt x="525365" y="443469"/>
                    <a:pt x="546522" y="409622"/>
                    <a:pt x="563446" y="384236"/>
                  </a:cubicBezTo>
                  <a:cubicBezTo>
                    <a:pt x="601522" y="312313"/>
                    <a:pt x="631140" y="240385"/>
                    <a:pt x="673449" y="172691"/>
                  </a:cubicBezTo>
                  <a:cubicBezTo>
                    <a:pt x="688256" y="138844"/>
                    <a:pt x="703064" y="108171"/>
                    <a:pt x="717872" y="77497"/>
                  </a:cubicBezTo>
                  <a:lnTo>
                    <a:pt x="754037" y="0"/>
                  </a:lnTo>
                  <a:lnTo>
                    <a:pt x="1028695" y="0"/>
                  </a:lnTo>
                  <a:lnTo>
                    <a:pt x="986532" y="71149"/>
                  </a:lnTo>
                  <a:cubicBezTo>
                    <a:pt x="944223" y="151539"/>
                    <a:pt x="901914" y="231924"/>
                    <a:pt x="859605" y="308080"/>
                  </a:cubicBezTo>
                  <a:lnTo>
                    <a:pt x="721537" y="525648"/>
                  </a:lnTo>
                  <a:lnTo>
                    <a:pt x="719987" y="532320"/>
                  </a:lnTo>
                  <a:cubicBezTo>
                    <a:pt x="703063" y="570400"/>
                    <a:pt x="690368" y="616938"/>
                    <a:pt x="673445" y="659247"/>
                  </a:cubicBezTo>
                  <a:cubicBezTo>
                    <a:pt x="660754" y="684633"/>
                    <a:pt x="652292" y="701556"/>
                    <a:pt x="639597" y="718480"/>
                  </a:cubicBezTo>
                  <a:lnTo>
                    <a:pt x="631136" y="726942"/>
                  </a:lnTo>
                  <a:lnTo>
                    <a:pt x="593588" y="851755"/>
                  </a:lnTo>
                  <a:cubicBezTo>
                    <a:pt x="586717" y="883487"/>
                    <a:pt x="584598" y="906758"/>
                    <a:pt x="584598" y="925796"/>
                  </a:cubicBezTo>
                  <a:cubicBezTo>
                    <a:pt x="584598" y="963872"/>
                    <a:pt x="588827" y="989258"/>
                    <a:pt x="576136" y="1031567"/>
                  </a:cubicBezTo>
                  <a:cubicBezTo>
                    <a:pt x="554979" y="1090800"/>
                    <a:pt x="538056" y="1145803"/>
                    <a:pt x="516903" y="1205036"/>
                  </a:cubicBezTo>
                  <a:cubicBezTo>
                    <a:pt x="499980" y="1264269"/>
                    <a:pt x="478823" y="1319268"/>
                    <a:pt x="461900" y="1378501"/>
                  </a:cubicBezTo>
                  <a:cubicBezTo>
                    <a:pt x="440747" y="1467352"/>
                    <a:pt x="423824" y="1547737"/>
                    <a:pt x="402667" y="1632355"/>
                  </a:cubicBezTo>
                  <a:cubicBezTo>
                    <a:pt x="389976" y="1712745"/>
                    <a:pt x="381515" y="1788901"/>
                    <a:pt x="368820" y="1865057"/>
                  </a:cubicBezTo>
                  <a:cubicBezTo>
                    <a:pt x="356129" y="1941214"/>
                    <a:pt x="351896" y="2021599"/>
                    <a:pt x="347667" y="2097755"/>
                  </a:cubicBezTo>
                  <a:cubicBezTo>
                    <a:pt x="360358" y="2038522"/>
                    <a:pt x="368820" y="1983523"/>
                    <a:pt x="377281" y="1936981"/>
                  </a:cubicBezTo>
                  <a:lnTo>
                    <a:pt x="380027" y="1923713"/>
                  </a:lnTo>
                  <a:lnTo>
                    <a:pt x="385743" y="1860824"/>
                  </a:lnTo>
                  <a:cubicBezTo>
                    <a:pt x="398438" y="1784668"/>
                    <a:pt x="406900" y="1704283"/>
                    <a:pt x="419590" y="1628127"/>
                  </a:cubicBezTo>
                  <a:lnTo>
                    <a:pt x="430189" y="1631662"/>
                  </a:lnTo>
                  <a:lnTo>
                    <a:pt x="431108" y="1627731"/>
                  </a:lnTo>
                  <a:lnTo>
                    <a:pt x="419595" y="1623894"/>
                  </a:lnTo>
                  <a:cubicBezTo>
                    <a:pt x="440747" y="1535042"/>
                    <a:pt x="457671" y="1454657"/>
                    <a:pt x="478828" y="1370039"/>
                  </a:cubicBezTo>
                  <a:cubicBezTo>
                    <a:pt x="495751" y="1310807"/>
                    <a:pt x="512675" y="1251574"/>
                    <a:pt x="533827" y="1196570"/>
                  </a:cubicBezTo>
                  <a:lnTo>
                    <a:pt x="592789" y="1023900"/>
                  </a:lnTo>
                  <a:lnTo>
                    <a:pt x="588831" y="1023105"/>
                  </a:lnTo>
                  <a:cubicBezTo>
                    <a:pt x="601522" y="980796"/>
                    <a:pt x="597293" y="955411"/>
                    <a:pt x="597293" y="917335"/>
                  </a:cubicBezTo>
                  <a:cubicBezTo>
                    <a:pt x="597293" y="879254"/>
                    <a:pt x="601522" y="824255"/>
                    <a:pt x="643831" y="718480"/>
                  </a:cubicBezTo>
                  <a:cubicBezTo>
                    <a:pt x="652292" y="701556"/>
                    <a:pt x="660754" y="680404"/>
                    <a:pt x="677678" y="659247"/>
                  </a:cubicBezTo>
                  <a:lnTo>
                    <a:pt x="678815" y="656156"/>
                  </a:lnTo>
                  <a:lnTo>
                    <a:pt x="724220" y="532320"/>
                  </a:lnTo>
                  <a:cubicBezTo>
                    <a:pt x="770758" y="456164"/>
                    <a:pt x="813067" y="384241"/>
                    <a:pt x="863838" y="312313"/>
                  </a:cubicBezTo>
                  <a:cubicBezTo>
                    <a:pt x="906147" y="231928"/>
                    <a:pt x="944227" y="151539"/>
                    <a:pt x="990765" y="75382"/>
                  </a:cubicBezTo>
                  <a:cubicBezTo>
                    <a:pt x="1001343" y="58459"/>
                    <a:pt x="1012979" y="39420"/>
                    <a:pt x="1024614" y="19852"/>
                  </a:cubicBezTo>
                  <a:lnTo>
                    <a:pt x="1036060" y="0"/>
                  </a:lnTo>
                  <a:lnTo>
                    <a:pt x="1150037" y="0"/>
                  </a:lnTo>
                  <a:lnTo>
                    <a:pt x="1075780" y="117164"/>
                  </a:lnTo>
                  <a:cubicBezTo>
                    <a:pt x="975428" y="298827"/>
                    <a:pt x="897685" y="499531"/>
                    <a:pt x="796143" y="655019"/>
                  </a:cubicBezTo>
                  <a:cubicBezTo>
                    <a:pt x="779220" y="710018"/>
                    <a:pt x="762296" y="769251"/>
                    <a:pt x="741139" y="828483"/>
                  </a:cubicBezTo>
                  <a:cubicBezTo>
                    <a:pt x="719987" y="887716"/>
                    <a:pt x="707292" y="946949"/>
                    <a:pt x="690368" y="1006181"/>
                  </a:cubicBezTo>
                  <a:cubicBezTo>
                    <a:pt x="648059" y="1133109"/>
                    <a:pt x="584598" y="1268497"/>
                    <a:pt x="580365" y="1378501"/>
                  </a:cubicBezTo>
                  <a:cubicBezTo>
                    <a:pt x="554979" y="1463119"/>
                    <a:pt x="529594" y="1547737"/>
                    <a:pt x="508442" y="1632355"/>
                  </a:cubicBezTo>
                  <a:cubicBezTo>
                    <a:pt x="495747" y="1695821"/>
                    <a:pt x="487285" y="1759283"/>
                    <a:pt x="474594" y="1822748"/>
                  </a:cubicBezTo>
                  <a:lnTo>
                    <a:pt x="457671" y="1920057"/>
                  </a:lnTo>
                  <a:cubicBezTo>
                    <a:pt x="453438" y="1953904"/>
                    <a:pt x="449209" y="1983523"/>
                    <a:pt x="444976" y="2017370"/>
                  </a:cubicBezTo>
                  <a:cubicBezTo>
                    <a:pt x="432285" y="2106217"/>
                    <a:pt x="415362" y="2190835"/>
                    <a:pt x="406900" y="2279686"/>
                  </a:cubicBezTo>
                  <a:cubicBezTo>
                    <a:pt x="402667" y="2334686"/>
                    <a:pt x="398438" y="2381228"/>
                    <a:pt x="394205" y="2440460"/>
                  </a:cubicBezTo>
                  <a:cubicBezTo>
                    <a:pt x="398438" y="2482769"/>
                    <a:pt x="406900" y="2525078"/>
                    <a:pt x="415362" y="2609697"/>
                  </a:cubicBezTo>
                  <a:lnTo>
                    <a:pt x="425276" y="2517483"/>
                  </a:lnTo>
                  <a:lnTo>
                    <a:pt x="423824" y="2486998"/>
                  </a:lnTo>
                  <a:cubicBezTo>
                    <a:pt x="428052" y="2427765"/>
                    <a:pt x="436514" y="2364300"/>
                    <a:pt x="440747" y="2309300"/>
                  </a:cubicBezTo>
                  <a:cubicBezTo>
                    <a:pt x="449209" y="2220449"/>
                    <a:pt x="466133" y="2135831"/>
                    <a:pt x="478823" y="2046984"/>
                  </a:cubicBezTo>
                  <a:lnTo>
                    <a:pt x="509024" y="2010743"/>
                  </a:lnTo>
                  <a:lnTo>
                    <a:pt x="552878" y="1717258"/>
                  </a:lnTo>
                  <a:lnTo>
                    <a:pt x="550751" y="1666203"/>
                  </a:lnTo>
                  <a:lnTo>
                    <a:pt x="592549" y="1546374"/>
                  </a:lnTo>
                  <a:lnTo>
                    <a:pt x="617419" y="1445769"/>
                  </a:lnTo>
                  <a:lnTo>
                    <a:pt x="609983" y="1463119"/>
                  </a:lnTo>
                  <a:cubicBezTo>
                    <a:pt x="601522" y="1458891"/>
                    <a:pt x="593060" y="1454657"/>
                    <a:pt x="584598" y="1454657"/>
                  </a:cubicBezTo>
                  <a:cubicBezTo>
                    <a:pt x="563441" y="1509661"/>
                    <a:pt x="542289" y="1573123"/>
                    <a:pt x="521132" y="1636589"/>
                  </a:cubicBezTo>
                  <a:cubicBezTo>
                    <a:pt x="521132" y="1666203"/>
                    <a:pt x="521132" y="1700050"/>
                    <a:pt x="525365" y="1738130"/>
                  </a:cubicBezTo>
                  <a:cubicBezTo>
                    <a:pt x="512670" y="1805825"/>
                    <a:pt x="504209" y="1865057"/>
                    <a:pt x="495747" y="1932752"/>
                  </a:cubicBezTo>
                  <a:cubicBezTo>
                    <a:pt x="495747" y="1941214"/>
                    <a:pt x="491518" y="1953904"/>
                    <a:pt x="491518" y="1966599"/>
                  </a:cubicBezTo>
                  <a:cubicBezTo>
                    <a:pt x="474594" y="1983523"/>
                    <a:pt x="466133" y="2000446"/>
                    <a:pt x="449209" y="2017370"/>
                  </a:cubicBezTo>
                  <a:cubicBezTo>
                    <a:pt x="453438" y="1983523"/>
                    <a:pt x="457671" y="1953904"/>
                    <a:pt x="461900" y="1920057"/>
                  </a:cubicBezTo>
                  <a:lnTo>
                    <a:pt x="478823" y="1822748"/>
                  </a:lnTo>
                  <a:cubicBezTo>
                    <a:pt x="491518" y="1759283"/>
                    <a:pt x="499980" y="1695821"/>
                    <a:pt x="512670" y="1632355"/>
                  </a:cubicBezTo>
                  <a:cubicBezTo>
                    <a:pt x="538056" y="1547737"/>
                    <a:pt x="563441" y="1463119"/>
                    <a:pt x="584598" y="1378501"/>
                  </a:cubicBezTo>
                  <a:cubicBezTo>
                    <a:pt x="588827" y="1268497"/>
                    <a:pt x="652292" y="1137342"/>
                    <a:pt x="694601" y="1006181"/>
                  </a:cubicBezTo>
                  <a:cubicBezTo>
                    <a:pt x="711525" y="946949"/>
                    <a:pt x="724216" y="887716"/>
                    <a:pt x="745372" y="828483"/>
                  </a:cubicBezTo>
                  <a:cubicBezTo>
                    <a:pt x="762296" y="769251"/>
                    <a:pt x="783448" y="714251"/>
                    <a:pt x="800372" y="655019"/>
                  </a:cubicBezTo>
                  <a:cubicBezTo>
                    <a:pt x="901914" y="499531"/>
                    <a:pt x="977278" y="298827"/>
                    <a:pt x="1078224" y="117164"/>
                  </a:cubicBezTo>
                  <a:lnTo>
                    <a:pt x="1153691" y="0"/>
                  </a:lnTo>
                  <a:lnTo>
                    <a:pt x="826273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alpha val="71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71722AE-823A-40E5-8EC3-62F4D18B127F}"/>
                </a:ext>
              </a:extLst>
            </p:cNvPr>
            <p:cNvSpPr/>
            <p:nvPr userDrawn="1"/>
          </p:nvSpPr>
          <p:spPr>
            <a:xfrm rot="900000">
              <a:off x="-731331" y="24786"/>
              <a:ext cx="7308033" cy="7484336"/>
            </a:xfrm>
            <a:custGeom>
              <a:avLst/>
              <a:gdLst>
                <a:gd name="connsiteX0" fmla="*/ 6913876 w 7308033"/>
                <a:gd name="connsiteY0" fmla="*/ 5776530 h 7484336"/>
                <a:gd name="connsiteX1" fmla="*/ 6875166 w 7308033"/>
                <a:gd name="connsiteY1" fmla="*/ 5892655 h 7484336"/>
                <a:gd name="connsiteX2" fmla="*/ 6806682 w 7308033"/>
                <a:gd name="connsiteY2" fmla="*/ 6017714 h 7484336"/>
                <a:gd name="connsiteX3" fmla="*/ 6771323 w 7308033"/>
                <a:gd name="connsiteY3" fmla="*/ 6086199 h 7484336"/>
                <a:gd name="connsiteX4" fmla="*/ 6757742 w 7308033"/>
                <a:gd name="connsiteY4" fmla="*/ 6110614 h 7484336"/>
                <a:gd name="connsiteX5" fmla="*/ 6727685 w 7308033"/>
                <a:gd name="connsiteY5" fmla="*/ 6118668 h 7484336"/>
                <a:gd name="connsiteX6" fmla="*/ 6753086 w 7308033"/>
                <a:gd name="connsiteY6" fmla="*/ 6059400 h 7484336"/>
                <a:gd name="connsiteX7" fmla="*/ 6779882 w 7308033"/>
                <a:gd name="connsiteY7" fmla="*/ 6014738 h 7484336"/>
                <a:gd name="connsiteX8" fmla="*/ 6815614 w 7308033"/>
                <a:gd name="connsiteY8" fmla="*/ 5955186 h 7484336"/>
                <a:gd name="connsiteX9" fmla="*/ 6848369 w 7308033"/>
                <a:gd name="connsiteY9" fmla="*/ 5895635 h 7484336"/>
                <a:gd name="connsiteX10" fmla="*/ 6913876 w 7308033"/>
                <a:gd name="connsiteY10" fmla="*/ 5776530 h 7484336"/>
                <a:gd name="connsiteX11" fmla="*/ 6721144 w 7308033"/>
                <a:gd name="connsiteY11" fmla="*/ 5521292 h 7484336"/>
                <a:gd name="connsiteX12" fmla="*/ 6648868 w 7308033"/>
                <a:gd name="connsiteY12" fmla="*/ 5648492 h 7484336"/>
                <a:gd name="connsiteX13" fmla="*/ 6647540 w 7308033"/>
                <a:gd name="connsiteY13" fmla="*/ 5651550 h 7484336"/>
                <a:gd name="connsiteX14" fmla="*/ 6720331 w 7308033"/>
                <a:gd name="connsiteY14" fmla="*/ 5523433 h 7484336"/>
                <a:gd name="connsiteX15" fmla="*/ 7114698 w 7308033"/>
                <a:gd name="connsiteY15" fmla="*/ 4793131 h 7484336"/>
                <a:gd name="connsiteX16" fmla="*/ 7113630 w 7308033"/>
                <a:gd name="connsiteY16" fmla="*/ 4798399 h 7484336"/>
                <a:gd name="connsiteX17" fmla="*/ 7122304 w 7308033"/>
                <a:gd name="connsiteY17" fmla="*/ 4808811 h 7484336"/>
                <a:gd name="connsiteX18" fmla="*/ 7149104 w 7308033"/>
                <a:gd name="connsiteY18" fmla="*/ 4838587 h 7484336"/>
                <a:gd name="connsiteX19" fmla="*/ 7157044 w 7308033"/>
                <a:gd name="connsiteY19" fmla="*/ 4831309 h 7484336"/>
                <a:gd name="connsiteX20" fmla="*/ 7159029 w 7308033"/>
                <a:gd name="connsiteY20" fmla="*/ 4829985 h 7484336"/>
                <a:gd name="connsiteX21" fmla="*/ 7166970 w 7308033"/>
                <a:gd name="connsiteY21" fmla="*/ 4826677 h 7484336"/>
                <a:gd name="connsiteX22" fmla="*/ 7167420 w 7308033"/>
                <a:gd name="connsiteY22" fmla="*/ 4824391 h 7484336"/>
                <a:gd name="connsiteX23" fmla="*/ 7159029 w 7308033"/>
                <a:gd name="connsiteY23" fmla="*/ 4829985 h 7484336"/>
                <a:gd name="connsiteX24" fmla="*/ 7158037 w 7308033"/>
                <a:gd name="connsiteY24" fmla="*/ 4830399 h 7484336"/>
                <a:gd name="connsiteX25" fmla="*/ 7157044 w 7308033"/>
                <a:gd name="connsiteY25" fmla="*/ 4831309 h 7484336"/>
                <a:gd name="connsiteX26" fmla="*/ 7155060 w 7308033"/>
                <a:gd name="connsiteY26" fmla="*/ 4832632 h 7484336"/>
                <a:gd name="connsiteX27" fmla="*/ 7125284 w 7308033"/>
                <a:gd name="connsiteY27" fmla="*/ 4805832 h 7484336"/>
                <a:gd name="connsiteX28" fmla="*/ 7152080 w 7308033"/>
                <a:gd name="connsiteY28" fmla="*/ 4391948 h 7484336"/>
                <a:gd name="connsiteX29" fmla="*/ 7117409 w 7308033"/>
                <a:gd name="connsiteY29" fmla="*/ 4536420 h 7484336"/>
                <a:gd name="connsiteX30" fmla="*/ 7117412 w 7308033"/>
                <a:gd name="connsiteY30" fmla="*/ 4536420 h 7484336"/>
                <a:gd name="connsiteX31" fmla="*/ 7152083 w 7308033"/>
                <a:gd name="connsiteY31" fmla="*/ 4391952 h 7484336"/>
                <a:gd name="connsiteX32" fmla="*/ 7178880 w 7308033"/>
                <a:gd name="connsiteY32" fmla="*/ 4362173 h 7484336"/>
                <a:gd name="connsiteX33" fmla="*/ 7161015 w 7308033"/>
                <a:gd name="connsiteY33" fmla="*/ 4400883 h 7484336"/>
                <a:gd name="connsiteX34" fmla="*/ 7156923 w 7308033"/>
                <a:gd name="connsiteY34" fmla="*/ 4482020 h 7484336"/>
                <a:gd name="connsiteX35" fmla="*/ 7155060 w 7308033"/>
                <a:gd name="connsiteY35" fmla="*/ 4558694 h 7484336"/>
                <a:gd name="connsiteX36" fmla="*/ 7125284 w 7308033"/>
                <a:gd name="connsiteY36" fmla="*/ 4650316 h 7484336"/>
                <a:gd name="connsiteX37" fmla="*/ 7125283 w 7308033"/>
                <a:gd name="connsiteY37" fmla="*/ 4660782 h 7484336"/>
                <a:gd name="connsiteX38" fmla="*/ 7161015 w 7308033"/>
                <a:gd name="connsiteY38" fmla="*/ 4558693 h 7484336"/>
                <a:gd name="connsiteX39" fmla="*/ 7166970 w 7308033"/>
                <a:gd name="connsiteY39" fmla="*/ 4400880 h 7484336"/>
                <a:gd name="connsiteX40" fmla="*/ 7180853 w 7308033"/>
                <a:gd name="connsiteY40" fmla="*/ 4370804 h 7484336"/>
                <a:gd name="connsiteX41" fmla="*/ 7050842 w 7308033"/>
                <a:gd name="connsiteY41" fmla="*/ 4234134 h 7484336"/>
                <a:gd name="connsiteX42" fmla="*/ 7031332 w 7308033"/>
                <a:gd name="connsiteY42" fmla="*/ 4280253 h 7484336"/>
                <a:gd name="connsiteX43" fmla="*/ 7024045 w 7308033"/>
                <a:gd name="connsiteY43" fmla="*/ 4347286 h 7484336"/>
                <a:gd name="connsiteX44" fmla="*/ 7014651 w 7308033"/>
                <a:gd name="connsiteY44" fmla="*/ 4315972 h 7484336"/>
                <a:gd name="connsiteX45" fmla="*/ 7011215 w 7308033"/>
                <a:gd name="connsiteY45" fmla="*/ 4320392 h 7484336"/>
                <a:gd name="connsiteX46" fmla="*/ 7021069 w 7308033"/>
                <a:gd name="connsiteY46" fmla="*/ 4353241 h 7484336"/>
                <a:gd name="connsiteX47" fmla="*/ 7015114 w 7308033"/>
                <a:gd name="connsiteY47" fmla="*/ 4400882 h 7484336"/>
                <a:gd name="connsiteX48" fmla="*/ 7027025 w 7308033"/>
                <a:gd name="connsiteY48" fmla="*/ 4439590 h 7484336"/>
                <a:gd name="connsiteX49" fmla="*/ 7036255 w 7308033"/>
                <a:gd name="connsiteY49" fmla="*/ 4439077 h 7484336"/>
                <a:gd name="connsiteX50" fmla="*/ 7030001 w 7308033"/>
                <a:gd name="connsiteY50" fmla="*/ 4418745 h 7484336"/>
                <a:gd name="connsiteX51" fmla="*/ 7035955 w 7308033"/>
                <a:gd name="connsiteY51" fmla="*/ 4371104 h 7484336"/>
                <a:gd name="connsiteX52" fmla="*/ 7050842 w 7308033"/>
                <a:gd name="connsiteY52" fmla="*/ 4234134 h 7484336"/>
                <a:gd name="connsiteX53" fmla="*/ 7300963 w 7308033"/>
                <a:gd name="connsiteY53" fmla="*/ 4153741 h 7484336"/>
                <a:gd name="connsiteX54" fmla="*/ 7306918 w 7308033"/>
                <a:gd name="connsiteY54" fmla="*/ 4156717 h 7484336"/>
                <a:gd name="connsiteX55" fmla="*/ 7303939 w 7308033"/>
                <a:gd name="connsiteY55" fmla="*/ 4281775 h 7484336"/>
                <a:gd name="connsiteX56" fmla="*/ 7306918 w 7308033"/>
                <a:gd name="connsiteY56" fmla="*/ 4368127 h 7484336"/>
                <a:gd name="connsiteX57" fmla="*/ 7297984 w 7308033"/>
                <a:gd name="connsiteY57" fmla="*/ 4525938 h 7484336"/>
                <a:gd name="connsiteX58" fmla="*/ 7289052 w 7308033"/>
                <a:gd name="connsiteY58" fmla="*/ 4615266 h 7484336"/>
                <a:gd name="connsiteX59" fmla="*/ 7262253 w 7308033"/>
                <a:gd name="connsiteY59" fmla="*/ 4746280 h 7484336"/>
                <a:gd name="connsiteX60" fmla="*/ 7253322 w 7308033"/>
                <a:gd name="connsiteY60" fmla="*/ 4856452 h 7484336"/>
                <a:gd name="connsiteX61" fmla="*/ 7208656 w 7308033"/>
                <a:gd name="connsiteY61" fmla="*/ 5058929 h 7484336"/>
                <a:gd name="connsiteX62" fmla="*/ 7166969 w 7308033"/>
                <a:gd name="connsiteY62" fmla="*/ 5234606 h 7484336"/>
                <a:gd name="connsiteX63" fmla="*/ 7092532 w 7308033"/>
                <a:gd name="connsiteY63" fmla="*/ 5267360 h 7484336"/>
                <a:gd name="connsiteX64" fmla="*/ 7098487 w 7308033"/>
                <a:gd name="connsiteY64" fmla="*/ 5249495 h 7484336"/>
                <a:gd name="connsiteX65" fmla="*/ 7110397 w 7308033"/>
                <a:gd name="connsiteY65" fmla="*/ 5124436 h 7484336"/>
                <a:gd name="connsiteX66" fmla="*/ 7155060 w 7308033"/>
                <a:gd name="connsiteY66" fmla="*/ 4993422 h 7484336"/>
                <a:gd name="connsiteX67" fmla="*/ 7190791 w 7308033"/>
                <a:gd name="connsiteY67" fmla="*/ 4972581 h 7484336"/>
                <a:gd name="connsiteX68" fmla="*/ 7190791 w 7308033"/>
                <a:gd name="connsiteY68" fmla="*/ 4972577 h 7484336"/>
                <a:gd name="connsiteX69" fmla="*/ 7229501 w 7308033"/>
                <a:gd name="connsiteY69" fmla="*/ 4746280 h 7484336"/>
                <a:gd name="connsiteX70" fmla="*/ 7250343 w 7308033"/>
                <a:gd name="connsiteY70" fmla="*/ 4639087 h 7484336"/>
                <a:gd name="connsiteX71" fmla="*/ 7268208 w 7308033"/>
                <a:gd name="connsiteY71" fmla="*/ 4528918 h 7484336"/>
                <a:gd name="connsiteX72" fmla="*/ 7283097 w 7308033"/>
                <a:gd name="connsiteY72" fmla="*/ 4424700 h 7484336"/>
                <a:gd name="connsiteX73" fmla="*/ 7289052 w 7308033"/>
                <a:gd name="connsiteY73" fmla="*/ 4326441 h 7484336"/>
                <a:gd name="connsiteX74" fmla="*/ 7292029 w 7308033"/>
                <a:gd name="connsiteY74" fmla="*/ 4243069 h 7484336"/>
                <a:gd name="connsiteX75" fmla="*/ 7297984 w 7308033"/>
                <a:gd name="connsiteY75" fmla="*/ 4198403 h 7484336"/>
                <a:gd name="connsiteX76" fmla="*/ 7300963 w 7308033"/>
                <a:gd name="connsiteY76" fmla="*/ 4153741 h 7484336"/>
                <a:gd name="connsiteX77" fmla="*/ 4874223 w 7308033"/>
                <a:gd name="connsiteY77" fmla="*/ 452594 h 7484336"/>
                <a:gd name="connsiteX78" fmla="*/ 5026078 w 7308033"/>
                <a:gd name="connsiteY78" fmla="*/ 521077 h 7484336"/>
                <a:gd name="connsiteX79" fmla="*/ 5091585 w 7308033"/>
                <a:gd name="connsiteY79" fmla="*/ 574674 h 7484336"/>
                <a:gd name="connsiteX80" fmla="*/ 4945685 w 7308033"/>
                <a:gd name="connsiteY80" fmla="*/ 503212 h 7484336"/>
                <a:gd name="connsiteX81" fmla="*/ 4874223 w 7308033"/>
                <a:gd name="connsiteY81" fmla="*/ 452594 h 7484336"/>
                <a:gd name="connsiteX82" fmla="*/ 4379943 w 7308033"/>
                <a:gd name="connsiteY82" fmla="*/ 235228 h 7484336"/>
                <a:gd name="connsiteX83" fmla="*/ 4499046 w 7308033"/>
                <a:gd name="connsiteY83" fmla="*/ 262025 h 7484336"/>
                <a:gd name="connsiteX84" fmla="*/ 4665792 w 7308033"/>
                <a:gd name="connsiteY84" fmla="*/ 345398 h 7484336"/>
                <a:gd name="connsiteX85" fmla="*/ 4379943 w 7308033"/>
                <a:gd name="connsiteY85" fmla="*/ 235228 h 7484336"/>
                <a:gd name="connsiteX86" fmla="*/ 3998811 w 7308033"/>
                <a:gd name="connsiteY86" fmla="*/ 128035 h 7484336"/>
                <a:gd name="connsiteX87" fmla="*/ 4120890 w 7308033"/>
                <a:gd name="connsiteY87" fmla="*/ 136966 h 7484336"/>
                <a:gd name="connsiteX88" fmla="*/ 4269770 w 7308033"/>
                <a:gd name="connsiteY88" fmla="*/ 196518 h 7484336"/>
                <a:gd name="connsiteX89" fmla="*/ 4085159 w 7308033"/>
                <a:gd name="connsiteY89" fmla="*/ 163766 h 7484336"/>
                <a:gd name="connsiteX90" fmla="*/ 3998811 w 7308033"/>
                <a:gd name="connsiteY90" fmla="*/ 128035 h 7484336"/>
                <a:gd name="connsiteX91" fmla="*/ 550622 w 7308033"/>
                <a:gd name="connsiteY91" fmla="*/ 992975 h 7484336"/>
                <a:gd name="connsiteX92" fmla="*/ 535712 w 7308033"/>
                <a:gd name="connsiteY92" fmla="*/ 999512 h 7484336"/>
                <a:gd name="connsiteX93" fmla="*/ 516599 w 7308033"/>
                <a:gd name="connsiteY93" fmla="*/ 1006608 h 7484336"/>
                <a:gd name="connsiteX94" fmla="*/ 512050 w 7308033"/>
                <a:gd name="connsiteY94" fmla="*/ 1012379 h 7484336"/>
                <a:gd name="connsiteX95" fmla="*/ 479295 w 7308033"/>
                <a:gd name="connsiteY95" fmla="*/ 1042154 h 7484336"/>
                <a:gd name="connsiteX96" fmla="*/ 395923 w 7308033"/>
                <a:gd name="connsiteY96" fmla="*/ 1095751 h 7484336"/>
                <a:gd name="connsiteX97" fmla="*/ 339350 w 7308033"/>
                <a:gd name="connsiteY97" fmla="*/ 1158282 h 7484336"/>
                <a:gd name="connsiteX98" fmla="*/ 285753 w 7308033"/>
                <a:gd name="connsiteY98" fmla="*/ 1220810 h 7484336"/>
                <a:gd name="connsiteX99" fmla="*/ 250022 w 7308033"/>
                <a:gd name="connsiteY99" fmla="*/ 1253565 h 7484336"/>
                <a:gd name="connsiteX100" fmla="*/ 248809 w 7308033"/>
                <a:gd name="connsiteY100" fmla="*/ 1252046 h 7484336"/>
                <a:gd name="connsiteX101" fmla="*/ 215035 w 7308033"/>
                <a:gd name="connsiteY101" fmla="*/ 1292647 h 7484336"/>
                <a:gd name="connsiteX102" fmla="*/ 157715 w 7308033"/>
                <a:gd name="connsiteY102" fmla="*/ 1363738 h 7484336"/>
                <a:gd name="connsiteX103" fmla="*/ 65411 w 7308033"/>
                <a:gd name="connsiteY103" fmla="*/ 1464976 h 7484336"/>
                <a:gd name="connsiteX104" fmla="*/ 80298 w 7308033"/>
                <a:gd name="connsiteY104" fmla="*/ 1482838 h 7484336"/>
                <a:gd name="connsiteX105" fmla="*/ 80582 w 7308033"/>
                <a:gd name="connsiteY105" fmla="*/ 1482588 h 7484336"/>
                <a:gd name="connsiteX106" fmla="*/ 68387 w 7308033"/>
                <a:gd name="connsiteY106" fmla="*/ 1467952 h 7484336"/>
                <a:gd name="connsiteX107" fmla="*/ 160691 w 7308033"/>
                <a:gd name="connsiteY107" fmla="*/ 1366714 h 7484336"/>
                <a:gd name="connsiteX108" fmla="*/ 252998 w 7308033"/>
                <a:gd name="connsiteY108" fmla="*/ 1253565 h 7484336"/>
                <a:gd name="connsiteX109" fmla="*/ 288729 w 7308033"/>
                <a:gd name="connsiteY109" fmla="*/ 1220813 h 7484336"/>
                <a:gd name="connsiteX110" fmla="*/ 342326 w 7308033"/>
                <a:gd name="connsiteY110" fmla="*/ 1158282 h 7484336"/>
                <a:gd name="connsiteX111" fmla="*/ 398899 w 7308033"/>
                <a:gd name="connsiteY111" fmla="*/ 1095754 h 7484336"/>
                <a:gd name="connsiteX112" fmla="*/ 482271 w 7308033"/>
                <a:gd name="connsiteY112" fmla="*/ 1042158 h 7484336"/>
                <a:gd name="connsiteX113" fmla="*/ 515026 w 7308033"/>
                <a:gd name="connsiteY113" fmla="*/ 1012382 h 7484336"/>
                <a:gd name="connsiteX114" fmla="*/ 550758 w 7308033"/>
                <a:gd name="connsiteY114" fmla="*/ 998983 h 7484336"/>
                <a:gd name="connsiteX115" fmla="*/ 562036 w 7308033"/>
                <a:gd name="connsiteY115" fmla="*/ 995482 h 7484336"/>
                <a:gd name="connsiteX116" fmla="*/ 561411 w 7308033"/>
                <a:gd name="connsiteY116" fmla="*/ 990559 h 7484336"/>
                <a:gd name="connsiteX117" fmla="*/ 550622 w 7308033"/>
                <a:gd name="connsiteY117" fmla="*/ 992975 h 7484336"/>
                <a:gd name="connsiteX118" fmla="*/ 3599813 w 7308033"/>
                <a:gd name="connsiteY118" fmla="*/ 151856 h 7484336"/>
                <a:gd name="connsiteX119" fmla="*/ 3652293 w 7308033"/>
                <a:gd name="connsiteY119" fmla="*/ 151484 h 7484336"/>
                <a:gd name="connsiteX120" fmla="*/ 3715937 w 7308033"/>
                <a:gd name="connsiteY120" fmla="*/ 157811 h 7484336"/>
                <a:gd name="connsiteX121" fmla="*/ 3802289 w 7308033"/>
                <a:gd name="connsiteY121" fmla="*/ 187587 h 7484336"/>
                <a:gd name="connsiteX122" fmla="*/ 3736782 w 7308033"/>
                <a:gd name="connsiteY122" fmla="*/ 178656 h 7484336"/>
                <a:gd name="connsiteX123" fmla="*/ 3599813 w 7308033"/>
                <a:gd name="connsiteY123" fmla="*/ 151856 h 7484336"/>
                <a:gd name="connsiteX124" fmla="*/ 1994473 w 7308033"/>
                <a:gd name="connsiteY124" fmla="*/ 334850 h 7484336"/>
                <a:gd name="connsiteX125" fmla="*/ 1968092 w 7308033"/>
                <a:gd name="connsiteY125" fmla="*/ 345401 h 7484336"/>
                <a:gd name="connsiteX126" fmla="*/ 1786460 w 7308033"/>
                <a:gd name="connsiteY126" fmla="*/ 407929 h 7484336"/>
                <a:gd name="connsiteX127" fmla="*/ 1607805 w 7308033"/>
                <a:gd name="connsiteY127" fmla="*/ 479391 h 7484336"/>
                <a:gd name="connsiteX128" fmla="*/ 1482746 w 7308033"/>
                <a:gd name="connsiteY128" fmla="*/ 535967 h 7484336"/>
                <a:gd name="connsiteX129" fmla="*/ 1399373 w 7308033"/>
                <a:gd name="connsiteY129" fmla="*/ 568719 h 7484336"/>
                <a:gd name="connsiteX130" fmla="*/ 1193918 w 7308033"/>
                <a:gd name="connsiteY130" fmla="*/ 664002 h 7484336"/>
                <a:gd name="connsiteX131" fmla="*/ 1095659 w 7308033"/>
                <a:gd name="connsiteY131" fmla="*/ 726533 h 7484336"/>
                <a:gd name="connsiteX132" fmla="*/ 1000376 w 7308033"/>
                <a:gd name="connsiteY132" fmla="*/ 789061 h 7484336"/>
                <a:gd name="connsiteX133" fmla="*/ 848517 w 7308033"/>
                <a:gd name="connsiteY133" fmla="*/ 902209 h 7484336"/>
                <a:gd name="connsiteX134" fmla="*/ 705592 w 7308033"/>
                <a:gd name="connsiteY134" fmla="*/ 1015358 h 7484336"/>
                <a:gd name="connsiteX135" fmla="*/ 568804 w 7308033"/>
                <a:gd name="connsiteY135" fmla="*/ 1134687 h 7484336"/>
                <a:gd name="connsiteX136" fmla="*/ 580534 w 7308033"/>
                <a:gd name="connsiteY136" fmla="*/ 1149351 h 7484336"/>
                <a:gd name="connsiteX137" fmla="*/ 609565 w 7308033"/>
                <a:gd name="connsiteY137" fmla="*/ 1129438 h 7484336"/>
                <a:gd name="connsiteX138" fmla="*/ 634277 w 7308033"/>
                <a:gd name="connsiteY138" fmla="*/ 1111019 h 7484336"/>
                <a:gd name="connsiteX139" fmla="*/ 723458 w 7308033"/>
                <a:gd name="connsiteY139" fmla="*/ 1033223 h 7484336"/>
                <a:gd name="connsiteX140" fmla="*/ 866382 w 7308033"/>
                <a:gd name="connsiteY140" fmla="*/ 920075 h 7484336"/>
                <a:gd name="connsiteX141" fmla="*/ 1018238 w 7308033"/>
                <a:gd name="connsiteY141" fmla="*/ 806926 h 7484336"/>
                <a:gd name="connsiteX142" fmla="*/ 1113521 w 7308033"/>
                <a:gd name="connsiteY142" fmla="*/ 744395 h 7484336"/>
                <a:gd name="connsiteX143" fmla="*/ 1211783 w 7308033"/>
                <a:gd name="connsiteY143" fmla="*/ 681867 h 7484336"/>
                <a:gd name="connsiteX144" fmla="*/ 1417236 w 7308033"/>
                <a:gd name="connsiteY144" fmla="*/ 586584 h 7484336"/>
                <a:gd name="connsiteX145" fmla="*/ 1497632 w 7308033"/>
                <a:gd name="connsiteY145" fmla="*/ 544898 h 7484336"/>
                <a:gd name="connsiteX146" fmla="*/ 1622691 w 7308033"/>
                <a:gd name="connsiteY146" fmla="*/ 488322 h 7484336"/>
                <a:gd name="connsiteX147" fmla="*/ 1801347 w 7308033"/>
                <a:gd name="connsiteY147" fmla="*/ 416860 h 7484336"/>
                <a:gd name="connsiteX148" fmla="*/ 1982978 w 7308033"/>
                <a:gd name="connsiteY148" fmla="*/ 354332 h 7484336"/>
                <a:gd name="connsiteX149" fmla="*/ 2059277 w 7308033"/>
                <a:gd name="connsiteY149" fmla="*/ 339346 h 7484336"/>
                <a:gd name="connsiteX150" fmla="*/ 2096133 w 7308033"/>
                <a:gd name="connsiteY150" fmla="*/ 326751 h 7484336"/>
                <a:gd name="connsiteX151" fmla="*/ 2597795 w 7308033"/>
                <a:gd name="connsiteY151" fmla="*/ 218526 h 7484336"/>
                <a:gd name="connsiteX152" fmla="*/ 2587435 w 7308033"/>
                <a:gd name="connsiteY152" fmla="*/ 215503 h 7484336"/>
                <a:gd name="connsiteX153" fmla="*/ 2524903 w 7308033"/>
                <a:gd name="connsiteY153" fmla="*/ 223318 h 7484336"/>
                <a:gd name="connsiteX154" fmla="*/ 2390910 w 7308033"/>
                <a:gd name="connsiteY154" fmla="*/ 241184 h 7484336"/>
                <a:gd name="connsiteX155" fmla="*/ 2259896 w 7308033"/>
                <a:gd name="connsiteY155" fmla="*/ 270959 h 7484336"/>
                <a:gd name="connsiteX156" fmla="*/ 2203324 w 7308033"/>
                <a:gd name="connsiteY156" fmla="*/ 288825 h 7484336"/>
                <a:gd name="connsiteX157" fmla="*/ 2137816 w 7308033"/>
                <a:gd name="connsiteY157" fmla="*/ 306691 h 7484336"/>
                <a:gd name="connsiteX158" fmla="*/ 2046992 w 7308033"/>
                <a:gd name="connsiteY158" fmla="*/ 272932 h 7484336"/>
                <a:gd name="connsiteX159" fmla="*/ 2096621 w 7308033"/>
                <a:gd name="connsiteY159" fmla="*/ 259634 h 7484336"/>
                <a:gd name="connsiteX160" fmla="*/ 2215233 w 7308033"/>
                <a:gd name="connsiteY160" fmla="*/ 244163 h 7484336"/>
                <a:gd name="connsiteX161" fmla="*/ 2313493 w 7308033"/>
                <a:gd name="connsiteY161" fmla="*/ 208432 h 7484336"/>
                <a:gd name="connsiteX162" fmla="*/ 2426642 w 7308033"/>
                <a:gd name="connsiteY162" fmla="*/ 178656 h 7484336"/>
                <a:gd name="connsiteX163" fmla="*/ 2664849 w 7308033"/>
                <a:gd name="connsiteY163" fmla="*/ 145901 h 7484336"/>
                <a:gd name="connsiteX164" fmla="*/ 3008762 w 7308033"/>
                <a:gd name="connsiteY164" fmla="*/ 128407 h 7484336"/>
                <a:gd name="connsiteX165" fmla="*/ 3285189 w 7308033"/>
                <a:gd name="connsiteY165" fmla="*/ 137682 h 7484336"/>
                <a:gd name="connsiteX166" fmla="*/ 3002806 w 7308033"/>
                <a:gd name="connsiteY166" fmla="*/ 127291 h 7484336"/>
                <a:gd name="connsiteX167" fmla="*/ 2658894 w 7308033"/>
                <a:gd name="connsiteY167" fmla="*/ 145901 h 7484336"/>
                <a:gd name="connsiteX168" fmla="*/ 2420686 w 7308033"/>
                <a:gd name="connsiteY168" fmla="*/ 178653 h 7484336"/>
                <a:gd name="connsiteX169" fmla="*/ 2307538 w 7308033"/>
                <a:gd name="connsiteY169" fmla="*/ 208428 h 7484336"/>
                <a:gd name="connsiteX170" fmla="*/ 2209275 w 7308033"/>
                <a:gd name="connsiteY170" fmla="*/ 244160 h 7484336"/>
                <a:gd name="connsiteX171" fmla="*/ 2102296 w 7308033"/>
                <a:gd name="connsiteY171" fmla="*/ 258113 h 7484336"/>
                <a:gd name="connsiteX172" fmla="*/ 3008390 w 7308033"/>
                <a:gd name="connsiteY172" fmla="*/ 15326 h 7484336"/>
                <a:gd name="connsiteX173" fmla="*/ 3013414 w 7308033"/>
                <a:gd name="connsiteY173" fmla="*/ 15352 h 7484336"/>
                <a:gd name="connsiteX174" fmla="*/ 3113720 w 7308033"/>
                <a:gd name="connsiteY174" fmla="*/ 14143 h 7484336"/>
                <a:gd name="connsiteX175" fmla="*/ 3319919 w 7308033"/>
                <a:gd name="connsiteY175" fmla="*/ 17863 h 7484336"/>
                <a:gd name="connsiteX176" fmla="*/ 3323758 w 7308033"/>
                <a:gd name="connsiteY176" fmla="*/ 20742 h 7484336"/>
                <a:gd name="connsiteX177" fmla="*/ 3424136 w 7308033"/>
                <a:gd name="connsiteY177" fmla="*/ 8931 h 7484336"/>
                <a:gd name="connsiteX178" fmla="*/ 3516441 w 7308033"/>
                <a:gd name="connsiteY178" fmla="*/ 23818 h 7484336"/>
                <a:gd name="connsiteX179" fmla="*/ 3608747 w 7308033"/>
                <a:gd name="connsiteY179" fmla="*/ 41683 h 7484336"/>
                <a:gd name="connsiteX180" fmla="*/ 3656370 w 7308033"/>
                <a:gd name="connsiteY180" fmla="*/ 52509 h 7484336"/>
                <a:gd name="connsiteX181" fmla="*/ 3605768 w 7308033"/>
                <a:gd name="connsiteY181" fmla="*/ 38707 h 7484336"/>
                <a:gd name="connsiteX182" fmla="*/ 3513461 w 7308033"/>
                <a:gd name="connsiteY182" fmla="*/ 20842 h 7484336"/>
                <a:gd name="connsiteX183" fmla="*/ 3421157 w 7308033"/>
                <a:gd name="connsiteY183" fmla="*/ 5955 h 7484336"/>
                <a:gd name="connsiteX184" fmla="*/ 3421158 w 7308033"/>
                <a:gd name="connsiteY184" fmla="*/ 0 h 7484336"/>
                <a:gd name="connsiteX185" fmla="*/ 3561102 w 7308033"/>
                <a:gd name="connsiteY185" fmla="*/ 8931 h 7484336"/>
                <a:gd name="connsiteX186" fmla="*/ 3704027 w 7308033"/>
                <a:gd name="connsiteY186" fmla="*/ 23821 h 7484336"/>
                <a:gd name="connsiteX187" fmla="*/ 3799310 w 7308033"/>
                <a:gd name="connsiteY187" fmla="*/ 47642 h 7484336"/>
                <a:gd name="connsiteX188" fmla="*/ 3861841 w 7308033"/>
                <a:gd name="connsiteY188" fmla="*/ 77418 h 7484336"/>
                <a:gd name="connsiteX189" fmla="*/ 3939259 w 7308033"/>
                <a:gd name="connsiteY189" fmla="*/ 62528 h 7484336"/>
                <a:gd name="connsiteX190" fmla="*/ 4055383 w 7308033"/>
                <a:gd name="connsiteY190" fmla="*/ 89328 h 7484336"/>
                <a:gd name="connsiteX191" fmla="*/ 4126846 w 7308033"/>
                <a:gd name="connsiteY191" fmla="*/ 110169 h 7484336"/>
                <a:gd name="connsiteX192" fmla="*/ 4123870 w 7308033"/>
                <a:gd name="connsiteY192" fmla="*/ 113149 h 7484336"/>
                <a:gd name="connsiteX193" fmla="*/ 4120890 w 7308033"/>
                <a:gd name="connsiteY193" fmla="*/ 133990 h 7484336"/>
                <a:gd name="connsiteX194" fmla="*/ 3998811 w 7308033"/>
                <a:gd name="connsiteY194" fmla="*/ 125059 h 7484336"/>
                <a:gd name="connsiteX195" fmla="*/ 3957124 w 7308033"/>
                <a:gd name="connsiteY195" fmla="*/ 113149 h 7484336"/>
                <a:gd name="connsiteX196" fmla="*/ 3915438 w 7308033"/>
                <a:gd name="connsiteY196" fmla="*/ 104214 h 7484336"/>
                <a:gd name="connsiteX197" fmla="*/ 3835041 w 7308033"/>
                <a:gd name="connsiteY197" fmla="*/ 86349 h 7484336"/>
                <a:gd name="connsiteX198" fmla="*/ 3754648 w 7308033"/>
                <a:gd name="connsiteY198" fmla="*/ 68483 h 7484336"/>
                <a:gd name="connsiteX199" fmla="*/ 3671275 w 7308033"/>
                <a:gd name="connsiteY199" fmla="*/ 56573 h 7484336"/>
                <a:gd name="connsiteX200" fmla="*/ 3578972 w 7308033"/>
                <a:gd name="connsiteY200" fmla="*/ 56573 h 7484336"/>
                <a:gd name="connsiteX201" fmla="*/ 3504530 w 7308033"/>
                <a:gd name="connsiteY201" fmla="*/ 56573 h 7484336"/>
                <a:gd name="connsiteX202" fmla="*/ 3388405 w 7308033"/>
                <a:gd name="connsiteY202" fmla="*/ 56573 h 7484336"/>
                <a:gd name="connsiteX203" fmla="*/ 3382950 w 7308033"/>
                <a:gd name="connsiteY203" fmla="*/ 54832 h 7484336"/>
                <a:gd name="connsiteX204" fmla="*/ 3331829 w 7308033"/>
                <a:gd name="connsiteY204" fmla="*/ 80394 h 7484336"/>
                <a:gd name="connsiteX205" fmla="*/ 3349695 w 7308033"/>
                <a:gd name="connsiteY205" fmla="*/ 110170 h 7484336"/>
                <a:gd name="connsiteX206" fmla="*/ 3528350 w 7308033"/>
                <a:gd name="connsiteY206" fmla="*/ 145901 h 7484336"/>
                <a:gd name="connsiteX207" fmla="*/ 3448848 w 7308033"/>
                <a:gd name="connsiteY207" fmla="*/ 147289 h 7484336"/>
                <a:gd name="connsiteX208" fmla="*/ 3450189 w 7308033"/>
                <a:gd name="connsiteY208" fmla="*/ 147392 h 7484336"/>
                <a:gd name="connsiteX209" fmla="*/ 3534306 w 7308033"/>
                <a:gd name="connsiteY209" fmla="*/ 145901 h 7484336"/>
                <a:gd name="connsiteX210" fmla="*/ 3605768 w 7308033"/>
                <a:gd name="connsiteY210" fmla="*/ 154835 h 7484336"/>
                <a:gd name="connsiteX211" fmla="*/ 3742737 w 7308033"/>
                <a:gd name="connsiteY211" fmla="*/ 181632 h 7484336"/>
                <a:gd name="connsiteX212" fmla="*/ 3808245 w 7308033"/>
                <a:gd name="connsiteY212" fmla="*/ 190566 h 7484336"/>
                <a:gd name="connsiteX213" fmla="*/ 3918417 w 7308033"/>
                <a:gd name="connsiteY213" fmla="*/ 214387 h 7484336"/>
                <a:gd name="connsiteX214" fmla="*/ 4031566 w 7308033"/>
                <a:gd name="connsiteY214" fmla="*/ 238208 h 7484336"/>
                <a:gd name="connsiteX215" fmla="*/ 4141735 w 7308033"/>
                <a:gd name="connsiteY215" fmla="*/ 265004 h 7484336"/>
                <a:gd name="connsiteX216" fmla="*/ 4251908 w 7308033"/>
                <a:gd name="connsiteY216" fmla="*/ 297759 h 7484336"/>
                <a:gd name="connsiteX217" fmla="*/ 4305504 w 7308033"/>
                <a:gd name="connsiteY217" fmla="*/ 312646 h 7484336"/>
                <a:gd name="connsiteX218" fmla="*/ 4359101 w 7308033"/>
                <a:gd name="connsiteY218" fmla="*/ 330511 h 7484336"/>
                <a:gd name="connsiteX219" fmla="*/ 4359792 w 7308033"/>
                <a:gd name="connsiteY219" fmla="*/ 331143 h 7484336"/>
                <a:gd name="connsiteX220" fmla="*/ 4398227 w 7308033"/>
                <a:gd name="connsiteY220" fmla="*/ 337770 h 7484336"/>
                <a:gd name="connsiteX221" fmla="*/ 4491368 w 7308033"/>
                <a:gd name="connsiteY221" fmla="*/ 372382 h 7484336"/>
                <a:gd name="connsiteX222" fmla="*/ 4504379 w 7308033"/>
                <a:gd name="connsiteY222" fmla="*/ 392095 h 7484336"/>
                <a:gd name="connsiteX223" fmla="*/ 4507980 w 7308033"/>
                <a:gd name="connsiteY223" fmla="*/ 393042 h 7484336"/>
                <a:gd name="connsiteX224" fmla="*/ 4591353 w 7308033"/>
                <a:gd name="connsiteY224" fmla="*/ 425794 h 7484336"/>
                <a:gd name="connsiteX225" fmla="*/ 4662816 w 7308033"/>
                <a:gd name="connsiteY225" fmla="*/ 455570 h 7484336"/>
                <a:gd name="connsiteX226" fmla="*/ 4734278 w 7308033"/>
                <a:gd name="connsiteY226" fmla="*/ 488325 h 7484336"/>
                <a:gd name="connsiteX227" fmla="*/ 4787874 w 7308033"/>
                <a:gd name="connsiteY227" fmla="*/ 518101 h 7484336"/>
                <a:gd name="connsiteX228" fmla="*/ 4823606 w 7308033"/>
                <a:gd name="connsiteY228" fmla="*/ 535967 h 7484336"/>
                <a:gd name="connsiteX229" fmla="*/ 4862313 w 7308033"/>
                <a:gd name="connsiteY229" fmla="*/ 556808 h 7484336"/>
                <a:gd name="connsiteX230" fmla="*/ 4993327 w 7308033"/>
                <a:gd name="connsiteY230" fmla="*/ 631250 h 7484336"/>
                <a:gd name="connsiteX231" fmla="*/ 5160072 w 7308033"/>
                <a:gd name="connsiteY231" fmla="*/ 738443 h 7484336"/>
                <a:gd name="connsiteX232" fmla="*/ 5246424 w 7308033"/>
                <a:gd name="connsiteY232" fmla="*/ 797995 h 7484336"/>
                <a:gd name="connsiteX233" fmla="*/ 5248924 w 7308033"/>
                <a:gd name="connsiteY233" fmla="*/ 799780 h 7484336"/>
                <a:gd name="connsiteX234" fmla="*/ 5293052 w 7308033"/>
                <a:gd name="connsiteY234" fmla="*/ 826589 h 7484336"/>
                <a:gd name="connsiteX235" fmla="*/ 6973427 w 7308033"/>
                <a:gd name="connsiteY235" fmla="*/ 3986995 h 7484336"/>
                <a:gd name="connsiteX236" fmla="*/ 6972171 w 7308033"/>
                <a:gd name="connsiteY236" fmla="*/ 4011914 h 7484336"/>
                <a:gd name="connsiteX237" fmla="*/ 7006179 w 7308033"/>
                <a:gd name="connsiteY237" fmla="*/ 4016772 h 7484336"/>
                <a:gd name="connsiteX238" fmla="*/ 7038932 w 7308033"/>
                <a:gd name="connsiteY238" fmla="*/ 4040592 h 7484336"/>
                <a:gd name="connsiteX239" fmla="*/ 7053821 w 7308033"/>
                <a:gd name="connsiteY239" fmla="*/ 4120986 h 7484336"/>
                <a:gd name="connsiteX240" fmla="*/ 7110394 w 7308033"/>
                <a:gd name="connsiteY240" fmla="*/ 4216268 h 7484336"/>
                <a:gd name="connsiteX241" fmla="*/ 7134218 w 7308033"/>
                <a:gd name="connsiteY241" fmla="*/ 4218435 h 7484336"/>
                <a:gd name="connsiteX242" fmla="*/ 7134218 w 7308033"/>
                <a:gd name="connsiteY242" fmla="*/ 4195427 h 7484336"/>
                <a:gd name="connsiteX243" fmla="*/ 7158423 w 7308033"/>
                <a:gd name="connsiteY243" fmla="*/ 4128188 h 7484336"/>
                <a:gd name="connsiteX244" fmla="*/ 7158035 w 7308033"/>
                <a:gd name="connsiteY244" fmla="*/ 4115034 h 7484336"/>
                <a:gd name="connsiteX245" fmla="*/ 7181856 w 7308033"/>
                <a:gd name="connsiteY245" fmla="*/ 4034637 h 7484336"/>
                <a:gd name="connsiteX246" fmla="*/ 7214611 w 7308033"/>
                <a:gd name="connsiteY246" fmla="*/ 4034637 h 7484336"/>
                <a:gd name="connsiteX247" fmla="*/ 7265228 w 7308033"/>
                <a:gd name="connsiteY247" fmla="*/ 4001885 h 7484336"/>
                <a:gd name="connsiteX248" fmla="*/ 7271184 w 7308033"/>
                <a:gd name="connsiteY248" fmla="*/ 4132899 h 7484336"/>
                <a:gd name="connsiteX249" fmla="*/ 7256297 w 7308033"/>
                <a:gd name="connsiteY249" fmla="*/ 4195427 h 7484336"/>
                <a:gd name="connsiteX250" fmla="*/ 7238432 w 7308033"/>
                <a:gd name="connsiteY250" fmla="*/ 4254979 h 7484336"/>
                <a:gd name="connsiteX251" fmla="*/ 7229498 w 7308033"/>
                <a:gd name="connsiteY251" fmla="*/ 4353241 h 7484336"/>
                <a:gd name="connsiteX252" fmla="*/ 7226521 w 7308033"/>
                <a:gd name="connsiteY252" fmla="*/ 4403859 h 7484336"/>
                <a:gd name="connsiteX253" fmla="*/ 7220567 w 7308033"/>
                <a:gd name="connsiteY253" fmla="*/ 4454479 h 7484336"/>
                <a:gd name="connsiteX254" fmla="*/ 7207871 w 7308033"/>
                <a:gd name="connsiteY254" fmla="*/ 4462944 h 7484336"/>
                <a:gd name="connsiteX255" fmla="*/ 7208656 w 7308033"/>
                <a:gd name="connsiteY255" fmla="*/ 4466386 h 7484336"/>
                <a:gd name="connsiteX256" fmla="*/ 7220819 w 7308033"/>
                <a:gd name="connsiteY256" fmla="*/ 4458278 h 7484336"/>
                <a:gd name="connsiteX257" fmla="*/ 7226521 w 7308033"/>
                <a:gd name="connsiteY257" fmla="*/ 4409814 h 7484336"/>
                <a:gd name="connsiteX258" fmla="*/ 7229497 w 7308033"/>
                <a:gd name="connsiteY258" fmla="*/ 4359196 h 7484336"/>
                <a:gd name="connsiteX259" fmla="*/ 7238432 w 7308033"/>
                <a:gd name="connsiteY259" fmla="*/ 4260934 h 7484336"/>
                <a:gd name="connsiteX260" fmla="*/ 7256297 w 7308033"/>
                <a:gd name="connsiteY260" fmla="*/ 4201383 h 7484336"/>
                <a:gd name="connsiteX261" fmla="*/ 7271184 w 7308033"/>
                <a:gd name="connsiteY261" fmla="*/ 4138855 h 7484336"/>
                <a:gd name="connsiteX262" fmla="*/ 7295004 w 7308033"/>
                <a:gd name="connsiteY262" fmla="*/ 4156720 h 7484336"/>
                <a:gd name="connsiteX263" fmla="*/ 7292028 w 7308033"/>
                <a:gd name="connsiteY263" fmla="*/ 4201382 h 7484336"/>
                <a:gd name="connsiteX264" fmla="*/ 7286074 w 7308033"/>
                <a:gd name="connsiteY264" fmla="*/ 4246047 h 7484336"/>
                <a:gd name="connsiteX265" fmla="*/ 7283094 w 7308033"/>
                <a:gd name="connsiteY265" fmla="*/ 4329421 h 7484336"/>
                <a:gd name="connsiteX266" fmla="*/ 7277139 w 7308033"/>
                <a:gd name="connsiteY266" fmla="*/ 4427679 h 7484336"/>
                <a:gd name="connsiteX267" fmla="*/ 7262253 w 7308033"/>
                <a:gd name="connsiteY267" fmla="*/ 4531896 h 7484336"/>
                <a:gd name="connsiteX268" fmla="*/ 7244387 w 7308033"/>
                <a:gd name="connsiteY268" fmla="*/ 4642066 h 7484336"/>
                <a:gd name="connsiteX269" fmla="*/ 7223542 w 7308033"/>
                <a:gd name="connsiteY269" fmla="*/ 4749259 h 7484336"/>
                <a:gd name="connsiteX270" fmla="*/ 7184835 w 7308033"/>
                <a:gd name="connsiteY270" fmla="*/ 4975556 h 7484336"/>
                <a:gd name="connsiteX271" fmla="*/ 7149104 w 7308033"/>
                <a:gd name="connsiteY271" fmla="*/ 4996401 h 7484336"/>
                <a:gd name="connsiteX272" fmla="*/ 7104438 w 7308033"/>
                <a:gd name="connsiteY272" fmla="*/ 5127416 h 7484336"/>
                <a:gd name="connsiteX273" fmla="*/ 7092529 w 7308033"/>
                <a:gd name="connsiteY273" fmla="*/ 5252474 h 7484336"/>
                <a:gd name="connsiteX274" fmla="*/ 7086573 w 7308033"/>
                <a:gd name="connsiteY274" fmla="*/ 5270339 h 7484336"/>
                <a:gd name="connsiteX275" fmla="*/ 7035956 w 7308033"/>
                <a:gd name="connsiteY275" fmla="*/ 5407309 h 7484336"/>
                <a:gd name="connsiteX276" fmla="*/ 7021066 w 7308033"/>
                <a:gd name="connsiteY276" fmla="*/ 5419219 h 7484336"/>
                <a:gd name="connsiteX277" fmla="*/ 6958538 w 7308033"/>
                <a:gd name="connsiteY277" fmla="*/ 5565120 h 7484336"/>
                <a:gd name="connsiteX278" fmla="*/ 7024045 w 7308033"/>
                <a:gd name="connsiteY278" fmla="*/ 5419219 h 7484336"/>
                <a:gd name="connsiteX279" fmla="*/ 7038932 w 7308033"/>
                <a:gd name="connsiteY279" fmla="*/ 5407309 h 7484336"/>
                <a:gd name="connsiteX280" fmla="*/ 6943648 w 7308033"/>
                <a:gd name="connsiteY280" fmla="*/ 5678268 h 7484336"/>
                <a:gd name="connsiteX281" fmla="*/ 6893031 w 7308033"/>
                <a:gd name="connsiteY281" fmla="*/ 5705068 h 7484336"/>
                <a:gd name="connsiteX282" fmla="*/ 6882533 w 7308033"/>
                <a:gd name="connsiteY282" fmla="*/ 5726066 h 7484336"/>
                <a:gd name="connsiteX283" fmla="*/ 6884100 w 7308033"/>
                <a:gd name="connsiteY283" fmla="*/ 5728886 h 7484336"/>
                <a:gd name="connsiteX284" fmla="*/ 6896010 w 7308033"/>
                <a:gd name="connsiteY284" fmla="*/ 5705065 h 7484336"/>
                <a:gd name="connsiteX285" fmla="*/ 6946628 w 7308033"/>
                <a:gd name="connsiteY285" fmla="*/ 5678269 h 7484336"/>
                <a:gd name="connsiteX286" fmla="*/ 6910897 w 7308033"/>
                <a:gd name="connsiteY286" fmla="*/ 5779506 h 7484336"/>
                <a:gd name="connsiteX287" fmla="*/ 6845389 w 7308033"/>
                <a:gd name="connsiteY287" fmla="*/ 5898611 h 7484336"/>
                <a:gd name="connsiteX288" fmla="*/ 6812638 w 7308033"/>
                <a:gd name="connsiteY288" fmla="*/ 5958162 h 7484336"/>
                <a:gd name="connsiteX289" fmla="*/ 6776907 w 7308033"/>
                <a:gd name="connsiteY289" fmla="*/ 6017714 h 7484336"/>
                <a:gd name="connsiteX290" fmla="*/ 6750106 w 7308033"/>
                <a:gd name="connsiteY290" fmla="*/ 6062376 h 7484336"/>
                <a:gd name="connsiteX291" fmla="*/ 6724490 w 7308033"/>
                <a:gd name="connsiteY291" fmla="*/ 6119524 h 7484336"/>
                <a:gd name="connsiteX292" fmla="*/ 6444201 w 7308033"/>
                <a:gd name="connsiteY292" fmla="*/ 6194627 h 7484336"/>
                <a:gd name="connsiteX293" fmla="*/ 6494406 w 7308033"/>
                <a:gd name="connsiteY293" fmla="*/ 6117091 h 7484336"/>
                <a:gd name="connsiteX294" fmla="*/ 6541675 w 7308033"/>
                <a:gd name="connsiteY294" fmla="*/ 6026649 h 7484336"/>
                <a:gd name="connsiteX295" fmla="*/ 6628027 w 7308033"/>
                <a:gd name="connsiteY295" fmla="*/ 5886700 h 7484336"/>
                <a:gd name="connsiteX296" fmla="*/ 6708421 w 7308033"/>
                <a:gd name="connsiteY296" fmla="*/ 5743775 h 7484336"/>
                <a:gd name="connsiteX297" fmla="*/ 6738196 w 7308033"/>
                <a:gd name="connsiteY297" fmla="*/ 5690179 h 7484336"/>
                <a:gd name="connsiteX298" fmla="*/ 6762017 w 7308033"/>
                <a:gd name="connsiteY298" fmla="*/ 5639562 h 7484336"/>
                <a:gd name="connsiteX299" fmla="*/ 6800727 w 7308033"/>
                <a:gd name="connsiteY299" fmla="*/ 5544279 h 7484336"/>
                <a:gd name="connsiteX300" fmla="*/ 6884100 w 7308033"/>
                <a:gd name="connsiteY300" fmla="*/ 5362643 h 7484336"/>
                <a:gd name="connsiteX301" fmla="*/ 6916852 w 7308033"/>
                <a:gd name="connsiteY301" fmla="*/ 5240564 h 7484336"/>
                <a:gd name="connsiteX302" fmla="*/ 6997248 w 7308033"/>
                <a:gd name="connsiteY302" fmla="*/ 4996401 h 7484336"/>
                <a:gd name="connsiteX303" fmla="*/ 7032979 w 7308033"/>
                <a:gd name="connsiteY303" fmla="*/ 4805835 h 7484336"/>
                <a:gd name="connsiteX304" fmla="*/ 7080621 w 7308033"/>
                <a:gd name="connsiteY304" fmla="*/ 4576559 h 7484336"/>
                <a:gd name="connsiteX305" fmla="*/ 7091362 w 7308033"/>
                <a:gd name="connsiteY305" fmla="*/ 4536286 h 7484336"/>
                <a:gd name="connsiteX306" fmla="*/ 7083597 w 7308033"/>
                <a:gd name="connsiteY306" fmla="*/ 4534872 h 7484336"/>
                <a:gd name="connsiteX307" fmla="*/ 7086573 w 7308033"/>
                <a:gd name="connsiteY307" fmla="*/ 4460435 h 7484336"/>
                <a:gd name="connsiteX308" fmla="*/ 7088158 w 7308033"/>
                <a:gd name="connsiteY308" fmla="*/ 4454885 h 7484336"/>
                <a:gd name="connsiteX309" fmla="*/ 7086079 w 7308033"/>
                <a:gd name="connsiteY309" fmla="*/ 4455001 h 7484336"/>
                <a:gd name="connsiteX310" fmla="*/ 7082312 w 7308033"/>
                <a:gd name="connsiteY310" fmla="*/ 4455210 h 7484336"/>
                <a:gd name="connsiteX311" fmla="*/ 7083597 w 7308033"/>
                <a:gd name="connsiteY311" fmla="*/ 4469366 h 7484336"/>
                <a:gd name="connsiteX312" fmla="*/ 7080621 w 7308033"/>
                <a:gd name="connsiteY312" fmla="*/ 4543807 h 7484336"/>
                <a:gd name="connsiteX313" fmla="*/ 7068710 w 7308033"/>
                <a:gd name="connsiteY313" fmla="*/ 4588469 h 7484336"/>
                <a:gd name="connsiteX314" fmla="*/ 6997249 w 7308033"/>
                <a:gd name="connsiteY314" fmla="*/ 4701618 h 7484336"/>
                <a:gd name="connsiteX315" fmla="*/ 6979383 w 7308033"/>
                <a:gd name="connsiteY315" fmla="*/ 4799880 h 7484336"/>
                <a:gd name="connsiteX316" fmla="*/ 6961517 w 7308033"/>
                <a:gd name="connsiteY316" fmla="*/ 4832632 h 7484336"/>
                <a:gd name="connsiteX317" fmla="*/ 6931741 w 7308033"/>
                <a:gd name="connsiteY317" fmla="*/ 4975556 h 7484336"/>
                <a:gd name="connsiteX318" fmla="*/ 6898986 w 7308033"/>
                <a:gd name="connsiteY318" fmla="*/ 5088705 h 7484336"/>
                <a:gd name="connsiteX319" fmla="*/ 6863255 w 7308033"/>
                <a:gd name="connsiteY319" fmla="*/ 5198877 h 7484336"/>
                <a:gd name="connsiteX320" fmla="*/ 6842413 w 7308033"/>
                <a:gd name="connsiteY320" fmla="*/ 5285226 h 7484336"/>
                <a:gd name="connsiteX321" fmla="*/ 6818593 w 7308033"/>
                <a:gd name="connsiteY321" fmla="*/ 5374554 h 7484336"/>
                <a:gd name="connsiteX322" fmla="*/ 6837590 w 7308033"/>
                <a:gd name="connsiteY322" fmla="*/ 5345006 h 7484336"/>
                <a:gd name="connsiteX323" fmla="*/ 6854324 w 7308033"/>
                <a:gd name="connsiteY323" fmla="*/ 5282247 h 7484336"/>
                <a:gd name="connsiteX324" fmla="*/ 6869211 w 7308033"/>
                <a:gd name="connsiteY324" fmla="*/ 5192919 h 7484336"/>
                <a:gd name="connsiteX325" fmla="*/ 6904941 w 7308033"/>
                <a:gd name="connsiteY325" fmla="*/ 5082750 h 7484336"/>
                <a:gd name="connsiteX326" fmla="*/ 6937697 w 7308033"/>
                <a:gd name="connsiteY326" fmla="*/ 4969602 h 7484336"/>
                <a:gd name="connsiteX327" fmla="*/ 6967473 w 7308033"/>
                <a:gd name="connsiteY327" fmla="*/ 4826677 h 7484336"/>
                <a:gd name="connsiteX328" fmla="*/ 6985338 w 7308033"/>
                <a:gd name="connsiteY328" fmla="*/ 4793921 h 7484336"/>
                <a:gd name="connsiteX329" fmla="*/ 7003203 w 7308033"/>
                <a:gd name="connsiteY329" fmla="*/ 4695662 h 7484336"/>
                <a:gd name="connsiteX330" fmla="*/ 7074666 w 7308033"/>
                <a:gd name="connsiteY330" fmla="*/ 4582514 h 7484336"/>
                <a:gd name="connsiteX331" fmla="*/ 7027025 w 7308033"/>
                <a:gd name="connsiteY331" fmla="*/ 4811787 h 7484336"/>
                <a:gd name="connsiteX332" fmla="*/ 6991293 w 7308033"/>
                <a:gd name="connsiteY332" fmla="*/ 5002353 h 7484336"/>
                <a:gd name="connsiteX333" fmla="*/ 6910897 w 7308033"/>
                <a:gd name="connsiteY333" fmla="*/ 5246516 h 7484336"/>
                <a:gd name="connsiteX334" fmla="*/ 6894994 w 7308033"/>
                <a:gd name="connsiteY334" fmla="*/ 5271255 h 7484336"/>
                <a:gd name="connsiteX335" fmla="*/ 6888195 w 7308033"/>
                <a:gd name="connsiteY335" fmla="*/ 5308303 h 7484336"/>
                <a:gd name="connsiteX336" fmla="*/ 6866235 w 7308033"/>
                <a:gd name="connsiteY336" fmla="*/ 5371578 h 7484336"/>
                <a:gd name="connsiteX337" fmla="*/ 6782861 w 7308033"/>
                <a:gd name="connsiteY337" fmla="*/ 5553209 h 7484336"/>
                <a:gd name="connsiteX338" fmla="*/ 6744152 w 7308033"/>
                <a:gd name="connsiteY338" fmla="*/ 5648492 h 7484336"/>
                <a:gd name="connsiteX339" fmla="*/ 6720330 w 7308033"/>
                <a:gd name="connsiteY339" fmla="*/ 5699113 h 7484336"/>
                <a:gd name="connsiteX340" fmla="*/ 6690554 w 7308033"/>
                <a:gd name="connsiteY340" fmla="*/ 5752710 h 7484336"/>
                <a:gd name="connsiteX341" fmla="*/ 6610162 w 7308033"/>
                <a:gd name="connsiteY341" fmla="*/ 5895635 h 7484336"/>
                <a:gd name="connsiteX342" fmla="*/ 6523810 w 7308033"/>
                <a:gd name="connsiteY342" fmla="*/ 6035579 h 7484336"/>
                <a:gd name="connsiteX343" fmla="*/ 6476540 w 7308033"/>
                <a:gd name="connsiteY343" fmla="*/ 6127141 h 7484336"/>
                <a:gd name="connsiteX344" fmla="*/ 6429810 w 7308033"/>
                <a:gd name="connsiteY344" fmla="*/ 6198484 h 7484336"/>
                <a:gd name="connsiteX345" fmla="*/ 6336174 w 7308033"/>
                <a:gd name="connsiteY345" fmla="*/ 6223573 h 7484336"/>
                <a:gd name="connsiteX346" fmla="*/ 6354089 w 7308033"/>
                <a:gd name="connsiteY346" fmla="*/ 6196370 h 7484336"/>
                <a:gd name="connsiteX347" fmla="*/ 6446392 w 7308033"/>
                <a:gd name="connsiteY347" fmla="*/ 6074290 h 7484336"/>
                <a:gd name="connsiteX348" fmla="*/ 6485103 w 7308033"/>
                <a:gd name="connsiteY348" fmla="*/ 6008783 h 7484336"/>
                <a:gd name="connsiteX349" fmla="*/ 6523809 w 7308033"/>
                <a:gd name="connsiteY349" fmla="*/ 5937321 h 7484336"/>
                <a:gd name="connsiteX350" fmla="*/ 6534834 w 7308033"/>
                <a:gd name="connsiteY350" fmla="*/ 5919741 h 7484336"/>
                <a:gd name="connsiteX351" fmla="*/ 6593762 w 7308033"/>
                <a:gd name="connsiteY351" fmla="*/ 5834622 h 7484336"/>
                <a:gd name="connsiteX352" fmla="*/ 6604206 w 7308033"/>
                <a:gd name="connsiteY352" fmla="*/ 5821193 h 7484336"/>
                <a:gd name="connsiteX353" fmla="*/ 6605697 w 7308033"/>
                <a:gd name="connsiteY353" fmla="*/ 5817382 h 7484336"/>
                <a:gd name="connsiteX354" fmla="*/ 6593762 w 7308033"/>
                <a:gd name="connsiteY354" fmla="*/ 5834622 h 7484336"/>
                <a:gd name="connsiteX355" fmla="*/ 6565125 w 7308033"/>
                <a:gd name="connsiteY355" fmla="*/ 5871441 h 7484336"/>
                <a:gd name="connsiteX356" fmla="*/ 6534834 w 7308033"/>
                <a:gd name="connsiteY356" fmla="*/ 5919741 h 7484336"/>
                <a:gd name="connsiteX357" fmla="*/ 6526789 w 7308033"/>
                <a:gd name="connsiteY357" fmla="*/ 5931363 h 7484336"/>
                <a:gd name="connsiteX358" fmla="*/ 6488078 w 7308033"/>
                <a:gd name="connsiteY358" fmla="*/ 6002825 h 7484336"/>
                <a:gd name="connsiteX359" fmla="*/ 6449371 w 7308033"/>
                <a:gd name="connsiteY359" fmla="*/ 6068331 h 7484336"/>
                <a:gd name="connsiteX360" fmla="*/ 6357065 w 7308033"/>
                <a:gd name="connsiteY360" fmla="*/ 6190414 h 7484336"/>
                <a:gd name="connsiteX361" fmla="*/ 6335765 w 7308033"/>
                <a:gd name="connsiteY361" fmla="*/ 6223683 h 7484336"/>
                <a:gd name="connsiteX362" fmla="*/ 6265251 w 7308033"/>
                <a:gd name="connsiteY362" fmla="*/ 6242577 h 7484336"/>
                <a:gd name="connsiteX363" fmla="*/ 6265470 w 7308033"/>
                <a:gd name="connsiteY363" fmla="*/ 6242204 h 7484336"/>
                <a:gd name="connsiteX364" fmla="*/ 6267736 w 7308033"/>
                <a:gd name="connsiteY364" fmla="*/ 6235077 h 7484336"/>
                <a:gd name="connsiteX365" fmla="*/ 6345154 w 7308033"/>
                <a:gd name="connsiteY365" fmla="*/ 6115973 h 7484336"/>
                <a:gd name="connsiteX366" fmla="*/ 6368975 w 7308033"/>
                <a:gd name="connsiteY366" fmla="*/ 6080242 h 7484336"/>
                <a:gd name="connsiteX367" fmla="*/ 6400648 w 7308033"/>
                <a:gd name="connsiteY367" fmla="*/ 6036311 h 7484336"/>
                <a:gd name="connsiteX368" fmla="*/ 6410661 w 7308033"/>
                <a:gd name="connsiteY368" fmla="*/ 6017714 h 7484336"/>
                <a:gd name="connsiteX369" fmla="*/ 6473189 w 7308033"/>
                <a:gd name="connsiteY369" fmla="*/ 5910521 h 7484336"/>
                <a:gd name="connsiteX370" fmla="*/ 6595272 w 7308033"/>
                <a:gd name="connsiteY370" fmla="*/ 5657424 h 7484336"/>
                <a:gd name="connsiteX371" fmla="*/ 6714376 w 7308033"/>
                <a:gd name="connsiteY371" fmla="*/ 5386465 h 7484336"/>
                <a:gd name="connsiteX372" fmla="*/ 6749362 w 7308033"/>
                <a:gd name="connsiteY372" fmla="*/ 5276292 h 7484336"/>
                <a:gd name="connsiteX373" fmla="*/ 6760782 w 7308033"/>
                <a:gd name="connsiteY373" fmla="*/ 5233196 h 7484336"/>
                <a:gd name="connsiteX374" fmla="*/ 6673915 w 7308033"/>
                <a:gd name="connsiteY374" fmla="*/ 5470534 h 7484336"/>
                <a:gd name="connsiteX375" fmla="*/ 6491183 w 7308033"/>
                <a:gd name="connsiteY375" fmla="*/ 5844051 h 7484336"/>
                <a:gd name="connsiteX376" fmla="*/ 6464429 w 7308033"/>
                <a:gd name="connsiteY376" fmla="*/ 5886350 h 7484336"/>
                <a:gd name="connsiteX377" fmla="*/ 6464258 w 7308033"/>
                <a:gd name="connsiteY377" fmla="*/ 5886700 h 7484336"/>
                <a:gd name="connsiteX378" fmla="*/ 6401726 w 7308033"/>
                <a:gd name="connsiteY378" fmla="*/ 5993893 h 7484336"/>
                <a:gd name="connsiteX379" fmla="*/ 6339199 w 7308033"/>
                <a:gd name="connsiteY379" fmla="*/ 6110021 h 7484336"/>
                <a:gd name="connsiteX380" fmla="*/ 6267736 w 7308033"/>
                <a:gd name="connsiteY380" fmla="*/ 6199349 h 7484336"/>
                <a:gd name="connsiteX381" fmla="*/ 6234610 w 7308033"/>
                <a:gd name="connsiteY381" fmla="*/ 6249967 h 7484336"/>
                <a:gd name="connsiteX382" fmla="*/ 6234112 w 7308033"/>
                <a:gd name="connsiteY382" fmla="*/ 6250921 h 7484336"/>
                <a:gd name="connsiteX383" fmla="*/ 1630942 w 7308033"/>
                <a:gd name="connsiteY383" fmla="*/ 7484336 h 7484336"/>
                <a:gd name="connsiteX384" fmla="*/ 75670 w 7308033"/>
                <a:gd name="connsiteY384" fmla="*/ 1679985 h 7484336"/>
                <a:gd name="connsiteX385" fmla="*/ 151760 w 7308033"/>
                <a:gd name="connsiteY385" fmla="*/ 1595990 h 7484336"/>
                <a:gd name="connsiteX386" fmla="*/ 202378 w 7308033"/>
                <a:gd name="connsiteY386" fmla="*/ 1533459 h 7484336"/>
                <a:gd name="connsiteX387" fmla="*/ 252998 w 7308033"/>
                <a:gd name="connsiteY387" fmla="*/ 1473907 h 7484336"/>
                <a:gd name="connsiteX388" fmla="*/ 434630 w 7308033"/>
                <a:gd name="connsiteY388" fmla="*/ 1259520 h 7484336"/>
                <a:gd name="connsiteX389" fmla="*/ 438539 w 7308033"/>
                <a:gd name="connsiteY389" fmla="*/ 1253836 h 7484336"/>
                <a:gd name="connsiteX390" fmla="*/ 441521 w 7308033"/>
                <a:gd name="connsiteY390" fmla="*/ 1250083 h 7484336"/>
                <a:gd name="connsiteX391" fmla="*/ 443846 w 7308033"/>
                <a:gd name="connsiteY391" fmla="*/ 1246116 h 7484336"/>
                <a:gd name="connsiteX392" fmla="*/ 453049 w 7308033"/>
                <a:gd name="connsiteY392" fmla="*/ 1232733 h 7484336"/>
                <a:gd name="connsiteX393" fmla="*/ 483515 w 7308033"/>
                <a:gd name="connsiteY393" fmla="*/ 1198305 h 7484336"/>
                <a:gd name="connsiteX394" fmla="*/ 485826 w 7308033"/>
                <a:gd name="connsiteY394" fmla="*/ 1195883 h 7484336"/>
                <a:gd name="connsiteX395" fmla="*/ 485254 w 7308033"/>
                <a:gd name="connsiteY395" fmla="*/ 1196339 h 7484336"/>
                <a:gd name="connsiteX396" fmla="*/ 483515 w 7308033"/>
                <a:gd name="connsiteY396" fmla="*/ 1198305 h 7484336"/>
                <a:gd name="connsiteX397" fmla="*/ 459198 w 7308033"/>
                <a:gd name="connsiteY397" fmla="*/ 1223789 h 7484336"/>
                <a:gd name="connsiteX398" fmla="*/ 453049 w 7308033"/>
                <a:gd name="connsiteY398" fmla="*/ 1232733 h 7484336"/>
                <a:gd name="connsiteX399" fmla="*/ 449032 w 7308033"/>
                <a:gd name="connsiteY399" fmla="*/ 1237272 h 7484336"/>
                <a:gd name="connsiteX400" fmla="*/ 443846 w 7308033"/>
                <a:gd name="connsiteY400" fmla="*/ 1246116 h 7484336"/>
                <a:gd name="connsiteX401" fmla="*/ 438539 w 7308033"/>
                <a:gd name="connsiteY401" fmla="*/ 1253836 h 7484336"/>
                <a:gd name="connsiteX402" fmla="*/ 431654 w 7308033"/>
                <a:gd name="connsiteY402" fmla="*/ 1262500 h 7484336"/>
                <a:gd name="connsiteX403" fmla="*/ 250022 w 7308033"/>
                <a:gd name="connsiteY403" fmla="*/ 1476886 h 7484336"/>
                <a:gd name="connsiteX404" fmla="*/ 199402 w 7308033"/>
                <a:gd name="connsiteY404" fmla="*/ 1536438 h 7484336"/>
                <a:gd name="connsiteX405" fmla="*/ 148784 w 7308033"/>
                <a:gd name="connsiteY405" fmla="*/ 1598966 h 7484336"/>
                <a:gd name="connsiteX406" fmla="*/ 75627 w 7308033"/>
                <a:gd name="connsiteY406" fmla="*/ 1679824 h 7484336"/>
                <a:gd name="connsiteX407" fmla="*/ 58982 w 7308033"/>
                <a:gd name="connsiteY407" fmla="*/ 1617705 h 7484336"/>
                <a:gd name="connsiteX408" fmla="*/ 170371 w 7308033"/>
                <a:gd name="connsiteY408" fmla="*/ 1479863 h 7484336"/>
                <a:gd name="connsiteX409" fmla="*/ 443564 w 7308033"/>
                <a:gd name="connsiteY409" fmla="*/ 1191037 h 7484336"/>
                <a:gd name="connsiteX410" fmla="*/ 580533 w 7308033"/>
                <a:gd name="connsiteY410" fmla="*/ 1065979 h 7484336"/>
                <a:gd name="connsiteX411" fmla="*/ 908069 w 7308033"/>
                <a:gd name="connsiteY411" fmla="*/ 809905 h 7484336"/>
                <a:gd name="connsiteX412" fmla="*/ 1021217 w 7308033"/>
                <a:gd name="connsiteY412" fmla="*/ 720578 h 7484336"/>
                <a:gd name="connsiteX413" fmla="*/ 1170097 w 7308033"/>
                <a:gd name="connsiteY413" fmla="*/ 643160 h 7484336"/>
                <a:gd name="connsiteX414" fmla="*/ 1265380 w 7308033"/>
                <a:gd name="connsiteY414" fmla="*/ 592540 h 7484336"/>
                <a:gd name="connsiteX415" fmla="*/ 1316001 w 7308033"/>
                <a:gd name="connsiteY415" fmla="*/ 565743 h 7484336"/>
                <a:gd name="connsiteX416" fmla="*/ 1372573 w 7308033"/>
                <a:gd name="connsiteY416" fmla="*/ 544898 h 7484336"/>
                <a:gd name="connsiteX417" fmla="*/ 1560163 w 7308033"/>
                <a:gd name="connsiteY417" fmla="*/ 461525 h 7484336"/>
                <a:gd name="connsiteX418" fmla="*/ 1811397 w 7308033"/>
                <a:gd name="connsiteY418" fmla="*/ 355077 h 7484336"/>
                <a:gd name="connsiteX419" fmla="*/ 1124673 w 7308033"/>
                <a:gd name="connsiteY419" fmla="*/ 520067 h 7484336"/>
                <a:gd name="connsiteX420" fmla="*/ 2022132 w 7308033"/>
                <a:gd name="connsiteY420" fmla="*/ 279593 h 7484336"/>
                <a:gd name="connsiteX421" fmla="*/ 1806557 w 7308033"/>
                <a:gd name="connsiteY421" fmla="*/ 355076 h 7484336"/>
                <a:gd name="connsiteX422" fmla="*/ 1554205 w 7308033"/>
                <a:gd name="connsiteY422" fmla="*/ 461525 h 7484336"/>
                <a:gd name="connsiteX423" fmla="*/ 1366618 w 7308033"/>
                <a:gd name="connsiteY423" fmla="*/ 544898 h 7484336"/>
                <a:gd name="connsiteX424" fmla="*/ 1310042 w 7308033"/>
                <a:gd name="connsiteY424" fmla="*/ 565740 h 7484336"/>
                <a:gd name="connsiteX425" fmla="*/ 1259425 w 7308033"/>
                <a:gd name="connsiteY425" fmla="*/ 592540 h 7484336"/>
                <a:gd name="connsiteX426" fmla="*/ 1164142 w 7308033"/>
                <a:gd name="connsiteY426" fmla="*/ 643157 h 7484336"/>
                <a:gd name="connsiteX427" fmla="*/ 1015262 w 7308033"/>
                <a:gd name="connsiteY427" fmla="*/ 720574 h 7484336"/>
                <a:gd name="connsiteX428" fmla="*/ 902114 w 7308033"/>
                <a:gd name="connsiteY428" fmla="*/ 809902 h 7484336"/>
                <a:gd name="connsiteX429" fmla="*/ 574578 w 7308033"/>
                <a:gd name="connsiteY429" fmla="*/ 1065975 h 7484336"/>
                <a:gd name="connsiteX430" fmla="*/ 506130 w 7308033"/>
                <a:gd name="connsiteY430" fmla="*/ 1125496 h 7484336"/>
                <a:gd name="connsiteX431" fmla="*/ 439166 w 7308033"/>
                <a:gd name="connsiteY431" fmla="*/ 1186639 h 7484336"/>
                <a:gd name="connsiteX432" fmla="*/ 440585 w 7308033"/>
                <a:gd name="connsiteY432" fmla="*/ 1188058 h 7484336"/>
                <a:gd name="connsiteX433" fmla="*/ 167392 w 7308033"/>
                <a:gd name="connsiteY433" fmla="*/ 1478001 h 7484336"/>
                <a:gd name="connsiteX434" fmla="*/ 57891 w 7308033"/>
                <a:gd name="connsiteY434" fmla="*/ 1613630 h 7484336"/>
                <a:gd name="connsiteX435" fmla="*/ 0 w 7308033"/>
                <a:gd name="connsiteY435" fmla="*/ 1397579 h 7484336"/>
                <a:gd name="connsiteX436" fmla="*/ 20746 w 7308033"/>
                <a:gd name="connsiteY436" fmla="*/ 1378624 h 7484336"/>
                <a:gd name="connsiteX437" fmla="*/ 23259 w 7308033"/>
                <a:gd name="connsiteY437" fmla="*/ 1423427 h 7484336"/>
                <a:gd name="connsiteX438" fmla="*/ 16526 w 7308033"/>
                <a:gd name="connsiteY438" fmla="*/ 1442259 h 7484336"/>
                <a:gd name="connsiteX439" fmla="*/ 113050 w 7308033"/>
                <a:gd name="connsiteY439" fmla="*/ 1342893 h 7484336"/>
                <a:gd name="connsiteX440" fmla="*/ 160691 w 7308033"/>
                <a:gd name="connsiteY440" fmla="*/ 1280365 h 7484336"/>
                <a:gd name="connsiteX441" fmla="*/ 223222 w 7308033"/>
                <a:gd name="connsiteY441" fmla="*/ 1220813 h 7484336"/>
                <a:gd name="connsiteX442" fmla="*/ 228612 w 7308033"/>
                <a:gd name="connsiteY442" fmla="*/ 1226800 h 7484336"/>
                <a:gd name="connsiteX443" fmla="*/ 226201 w 7308033"/>
                <a:gd name="connsiteY443" fmla="*/ 1223789 h 7484336"/>
                <a:gd name="connsiteX444" fmla="*/ 303619 w 7308033"/>
                <a:gd name="connsiteY444" fmla="*/ 1146372 h 7484336"/>
                <a:gd name="connsiteX445" fmla="*/ 381036 w 7308033"/>
                <a:gd name="connsiteY445" fmla="*/ 1074910 h 7484336"/>
                <a:gd name="connsiteX446" fmla="*/ 464409 w 7308033"/>
                <a:gd name="connsiteY446" fmla="*/ 985582 h 7484336"/>
                <a:gd name="connsiteX447" fmla="*/ 580534 w 7308033"/>
                <a:gd name="connsiteY447" fmla="*/ 899230 h 7484336"/>
                <a:gd name="connsiteX448" fmla="*/ 705592 w 7308033"/>
                <a:gd name="connsiteY448" fmla="*/ 806926 h 7484336"/>
                <a:gd name="connsiteX449" fmla="*/ 780365 w 7308033"/>
                <a:gd name="connsiteY449" fmla="*/ 754761 h 7484336"/>
                <a:gd name="connsiteX450" fmla="*/ 830651 w 7308033"/>
                <a:gd name="connsiteY450" fmla="*/ 708664 h 7484336"/>
                <a:gd name="connsiteX451" fmla="*/ 919979 w 7308033"/>
                <a:gd name="connsiteY451" fmla="*/ 655067 h 7484336"/>
                <a:gd name="connsiteX452" fmla="*/ 1015262 w 7308033"/>
                <a:gd name="connsiteY452" fmla="*/ 604450 h 7484336"/>
                <a:gd name="connsiteX453" fmla="*/ 1027876 w 7308033"/>
                <a:gd name="connsiteY453" fmla="*/ 597963 h 7484336"/>
                <a:gd name="connsiteX454" fmla="*/ 1060299 w 7308033"/>
                <a:gd name="connsiteY454" fmla="*/ 566115 h 7484336"/>
                <a:gd name="connsiteX455" fmla="*/ 1113524 w 7308033"/>
                <a:gd name="connsiteY455" fmla="*/ 527032 h 748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</a:cxnLst>
              <a:rect l="l" t="t" r="r" b="b"/>
              <a:pathLst>
                <a:path w="7308033" h="7484336">
                  <a:moveTo>
                    <a:pt x="6913876" y="5776530"/>
                  </a:moveTo>
                  <a:cubicBezTo>
                    <a:pt x="6904942" y="5815238"/>
                    <a:pt x="6893031" y="5850969"/>
                    <a:pt x="6875166" y="5892655"/>
                  </a:cubicBezTo>
                  <a:cubicBezTo>
                    <a:pt x="6857300" y="5931366"/>
                    <a:pt x="6836458" y="5973052"/>
                    <a:pt x="6806682" y="6017714"/>
                  </a:cubicBezTo>
                  <a:cubicBezTo>
                    <a:pt x="6794772" y="6041535"/>
                    <a:pt x="6782862" y="6064611"/>
                    <a:pt x="6771323" y="6086199"/>
                  </a:cubicBezTo>
                  <a:lnTo>
                    <a:pt x="6757742" y="6110614"/>
                  </a:lnTo>
                  <a:lnTo>
                    <a:pt x="6727685" y="6118668"/>
                  </a:lnTo>
                  <a:lnTo>
                    <a:pt x="6753086" y="6059400"/>
                  </a:lnTo>
                  <a:cubicBezTo>
                    <a:pt x="6764996" y="6041535"/>
                    <a:pt x="6770951" y="6029624"/>
                    <a:pt x="6779882" y="6014738"/>
                  </a:cubicBezTo>
                  <a:cubicBezTo>
                    <a:pt x="6791793" y="5993894"/>
                    <a:pt x="6803704" y="5976028"/>
                    <a:pt x="6815614" y="5955186"/>
                  </a:cubicBezTo>
                  <a:cubicBezTo>
                    <a:pt x="6827524" y="5934342"/>
                    <a:pt x="6836459" y="5916476"/>
                    <a:pt x="6848369" y="5895635"/>
                  </a:cubicBezTo>
                  <a:cubicBezTo>
                    <a:pt x="6869210" y="5856924"/>
                    <a:pt x="6893031" y="5818217"/>
                    <a:pt x="6913876" y="5776530"/>
                  </a:cubicBezTo>
                  <a:close/>
                  <a:moveTo>
                    <a:pt x="6721144" y="5521292"/>
                  </a:moveTo>
                  <a:lnTo>
                    <a:pt x="6648868" y="5648492"/>
                  </a:lnTo>
                  <a:lnTo>
                    <a:pt x="6647540" y="5651550"/>
                  </a:lnTo>
                  <a:lnTo>
                    <a:pt x="6720331" y="5523433"/>
                  </a:lnTo>
                  <a:close/>
                  <a:moveTo>
                    <a:pt x="7114698" y="4793131"/>
                  </a:moveTo>
                  <a:lnTo>
                    <a:pt x="7113630" y="4798399"/>
                  </a:lnTo>
                  <a:lnTo>
                    <a:pt x="7122304" y="4808811"/>
                  </a:lnTo>
                  <a:cubicBezTo>
                    <a:pt x="7131239" y="4817745"/>
                    <a:pt x="7140170" y="4829656"/>
                    <a:pt x="7149104" y="4838587"/>
                  </a:cubicBezTo>
                  <a:lnTo>
                    <a:pt x="7157044" y="4831309"/>
                  </a:lnTo>
                  <a:lnTo>
                    <a:pt x="7159029" y="4829985"/>
                  </a:lnTo>
                  <a:lnTo>
                    <a:pt x="7166970" y="4826677"/>
                  </a:lnTo>
                  <a:lnTo>
                    <a:pt x="7167420" y="4824391"/>
                  </a:lnTo>
                  <a:lnTo>
                    <a:pt x="7159029" y="4829985"/>
                  </a:lnTo>
                  <a:lnTo>
                    <a:pt x="7158037" y="4830399"/>
                  </a:lnTo>
                  <a:lnTo>
                    <a:pt x="7157044" y="4831309"/>
                  </a:lnTo>
                  <a:lnTo>
                    <a:pt x="7155060" y="4832632"/>
                  </a:lnTo>
                  <a:cubicBezTo>
                    <a:pt x="7143149" y="4826677"/>
                    <a:pt x="7134218" y="4814766"/>
                    <a:pt x="7125284" y="4805832"/>
                  </a:cubicBezTo>
                  <a:close/>
                  <a:moveTo>
                    <a:pt x="7152080" y="4391948"/>
                  </a:moveTo>
                  <a:lnTo>
                    <a:pt x="7117409" y="4536420"/>
                  </a:lnTo>
                  <a:lnTo>
                    <a:pt x="7117412" y="4536420"/>
                  </a:lnTo>
                  <a:lnTo>
                    <a:pt x="7152083" y="4391952"/>
                  </a:lnTo>
                  <a:close/>
                  <a:moveTo>
                    <a:pt x="7178880" y="4362173"/>
                  </a:moveTo>
                  <a:cubicBezTo>
                    <a:pt x="7172925" y="4374083"/>
                    <a:pt x="7166970" y="4383017"/>
                    <a:pt x="7161015" y="4400883"/>
                  </a:cubicBezTo>
                  <a:lnTo>
                    <a:pt x="7156923" y="4482020"/>
                  </a:lnTo>
                  <a:cubicBezTo>
                    <a:pt x="7156551" y="4505097"/>
                    <a:pt x="7156550" y="4527429"/>
                    <a:pt x="7155060" y="4558694"/>
                  </a:cubicBezTo>
                  <a:lnTo>
                    <a:pt x="7125284" y="4650316"/>
                  </a:lnTo>
                  <a:lnTo>
                    <a:pt x="7125283" y="4660782"/>
                  </a:lnTo>
                  <a:lnTo>
                    <a:pt x="7161015" y="4558693"/>
                  </a:lnTo>
                  <a:cubicBezTo>
                    <a:pt x="7163993" y="4496163"/>
                    <a:pt x="7161014" y="4469366"/>
                    <a:pt x="7166970" y="4400880"/>
                  </a:cubicBezTo>
                  <a:lnTo>
                    <a:pt x="7180853" y="4370804"/>
                  </a:lnTo>
                  <a:close/>
                  <a:moveTo>
                    <a:pt x="7050842" y="4234134"/>
                  </a:moveTo>
                  <a:lnTo>
                    <a:pt x="7031332" y="4280253"/>
                  </a:lnTo>
                  <a:lnTo>
                    <a:pt x="7024045" y="4347286"/>
                  </a:lnTo>
                  <a:lnTo>
                    <a:pt x="7014651" y="4315972"/>
                  </a:lnTo>
                  <a:lnTo>
                    <a:pt x="7011215" y="4320392"/>
                  </a:lnTo>
                  <a:lnTo>
                    <a:pt x="7021069" y="4353241"/>
                  </a:lnTo>
                  <a:cubicBezTo>
                    <a:pt x="7018090" y="4368128"/>
                    <a:pt x="7018090" y="4383017"/>
                    <a:pt x="7015114" y="4400882"/>
                  </a:cubicBezTo>
                  <a:cubicBezTo>
                    <a:pt x="7021069" y="4409814"/>
                    <a:pt x="7024045" y="4424704"/>
                    <a:pt x="7027025" y="4439590"/>
                  </a:cubicBezTo>
                  <a:lnTo>
                    <a:pt x="7036255" y="4439077"/>
                  </a:lnTo>
                  <a:lnTo>
                    <a:pt x="7030001" y="4418745"/>
                  </a:lnTo>
                  <a:cubicBezTo>
                    <a:pt x="7032977" y="4400880"/>
                    <a:pt x="7032977" y="4385993"/>
                    <a:pt x="7035955" y="4371104"/>
                  </a:cubicBezTo>
                  <a:cubicBezTo>
                    <a:pt x="7041911" y="4329417"/>
                    <a:pt x="7044887" y="4281776"/>
                    <a:pt x="7050842" y="4234134"/>
                  </a:cubicBezTo>
                  <a:close/>
                  <a:moveTo>
                    <a:pt x="7300963" y="4153741"/>
                  </a:moveTo>
                  <a:cubicBezTo>
                    <a:pt x="7303939" y="4156717"/>
                    <a:pt x="7303939" y="4156717"/>
                    <a:pt x="7306918" y="4156717"/>
                  </a:cubicBezTo>
                  <a:cubicBezTo>
                    <a:pt x="7306918" y="4207338"/>
                    <a:pt x="7303939" y="4249024"/>
                    <a:pt x="7303939" y="4281775"/>
                  </a:cubicBezTo>
                  <a:cubicBezTo>
                    <a:pt x="7303939" y="4314531"/>
                    <a:pt x="7306918" y="4341328"/>
                    <a:pt x="7306918" y="4368127"/>
                  </a:cubicBezTo>
                  <a:cubicBezTo>
                    <a:pt x="7309894" y="4418745"/>
                    <a:pt x="7306918" y="4457456"/>
                    <a:pt x="7297984" y="4525938"/>
                  </a:cubicBezTo>
                  <a:cubicBezTo>
                    <a:pt x="7300963" y="4543804"/>
                    <a:pt x="7295008" y="4573580"/>
                    <a:pt x="7289052" y="4615266"/>
                  </a:cubicBezTo>
                  <a:cubicBezTo>
                    <a:pt x="7280118" y="4653976"/>
                    <a:pt x="7271187" y="4701618"/>
                    <a:pt x="7262253" y="4746280"/>
                  </a:cubicBezTo>
                  <a:cubicBezTo>
                    <a:pt x="7259277" y="4782012"/>
                    <a:pt x="7259277" y="4820722"/>
                    <a:pt x="7253322" y="4856452"/>
                  </a:cubicBezTo>
                  <a:cubicBezTo>
                    <a:pt x="7232476" y="4921960"/>
                    <a:pt x="7229500" y="4975557"/>
                    <a:pt x="7208656" y="5058929"/>
                  </a:cubicBezTo>
                  <a:cubicBezTo>
                    <a:pt x="7193769" y="5118481"/>
                    <a:pt x="7181859" y="5178033"/>
                    <a:pt x="7166969" y="5234606"/>
                  </a:cubicBezTo>
                  <a:cubicBezTo>
                    <a:pt x="7131239" y="5270337"/>
                    <a:pt x="7134217" y="5216740"/>
                    <a:pt x="7092532" y="5267360"/>
                  </a:cubicBezTo>
                  <a:cubicBezTo>
                    <a:pt x="7092532" y="5264381"/>
                    <a:pt x="7095507" y="5252471"/>
                    <a:pt x="7098487" y="5249495"/>
                  </a:cubicBezTo>
                  <a:cubicBezTo>
                    <a:pt x="7101462" y="5201854"/>
                    <a:pt x="7089552" y="5192922"/>
                    <a:pt x="7110397" y="5124436"/>
                  </a:cubicBezTo>
                  <a:cubicBezTo>
                    <a:pt x="7125283" y="5082750"/>
                    <a:pt x="7143149" y="5038088"/>
                    <a:pt x="7155060" y="4993422"/>
                  </a:cubicBezTo>
                  <a:lnTo>
                    <a:pt x="7190791" y="4972581"/>
                  </a:lnTo>
                  <a:lnTo>
                    <a:pt x="7190791" y="4972577"/>
                  </a:lnTo>
                  <a:cubicBezTo>
                    <a:pt x="7217590" y="4853473"/>
                    <a:pt x="7208656" y="4826677"/>
                    <a:pt x="7229501" y="4746280"/>
                  </a:cubicBezTo>
                  <a:cubicBezTo>
                    <a:pt x="7235456" y="4710549"/>
                    <a:pt x="7244387" y="4674818"/>
                    <a:pt x="7250343" y="4639087"/>
                  </a:cubicBezTo>
                  <a:cubicBezTo>
                    <a:pt x="7256297" y="4603356"/>
                    <a:pt x="7262252" y="4564648"/>
                    <a:pt x="7268208" y="4528918"/>
                  </a:cubicBezTo>
                  <a:cubicBezTo>
                    <a:pt x="7274163" y="4493187"/>
                    <a:pt x="7277142" y="4457456"/>
                    <a:pt x="7283097" y="4424700"/>
                  </a:cubicBezTo>
                  <a:cubicBezTo>
                    <a:pt x="7286073" y="4391948"/>
                    <a:pt x="7289052" y="4359193"/>
                    <a:pt x="7289052" y="4326441"/>
                  </a:cubicBezTo>
                  <a:cubicBezTo>
                    <a:pt x="7286073" y="4302621"/>
                    <a:pt x="7289053" y="4272845"/>
                    <a:pt x="7292029" y="4243069"/>
                  </a:cubicBezTo>
                  <a:cubicBezTo>
                    <a:pt x="7295007" y="4228179"/>
                    <a:pt x="7295007" y="4213293"/>
                    <a:pt x="7297984" y="4198403"/>
                  </a:cubicBezTo>
                  <a:cubicBezTo>
                    <a:pt x="7297984" y="4183517"/>
                    <a:pt x="7300963" y="4168627"/>
                    <a:pt x="7300963" y="4153741"/>
                  </a:cubicBezTo>
                  <a:close/>
                  <a:moveTo>
                    <a:pt x="4874223" y="452594"/>
                  </a:moveTo>
                  <a:cubicBezTo>
                    <a:pt x="4942706" y="479391"/>
                    <a:pt x="4990348" y="500236"/>
                    <a:pt x="5026078" y="521077"/>
                  </a:cubicBezTo>
                  <a:cubicBezTo>
                    <a:pt x="5061809" y="538943"/>
                    <a:pt x="5082655" y="556808"/>
                    <a:pt x="5091585" y="574674"/>
                  </a:cubicBezTo>
                  <a:cubicBezTo>
                    <a:pt x="5035013" y="544898"/>
                    <a:pt x="4984392" y="524057"/>
                    <a:pt x="4945685" y="503212"/>
                  </a:cubicBezTo>
                  <a:cubicBezTo>
                    <a:pt x="4906975" y="482370"/>
                    <a:pt x="4883154" y="464505"/>
                    <a:pt x="4874223" y="452594"/>
                  </a:cubicBezTo>
                  <a:close/>
                  <a:moveTo>
                    <a:pt x="4379943" y="235228"/>
                  </a:moveTo>
                  <a:cubicBezTo>
                    <a:pt x="4406739" y="235228"/>
                    <a:pt x="4451404" y="244160"/>
                    <a:pt x="4499046" y="262025"/>
                  </a:cubicBezTo>
                  <a:cubicBezTo>
                    <a:pt x="4549663" y="282870"/>
                    <a:pt x="4606240" y="312646"/>
                    <a:pt x="4665792" y="345398"/>
                  </a:cubicBezTo>
                  <a:cubicBezTo>
                    <a:pt x="4505002" y="294780"/>
                    <a:pt x="4397808" y="262025"/>
                    <a:pt x="4379943" y="235228"/>
                  </a:cubicBezTo>
                  <a:close/>
                  <a:moveTo>
                    <a:pt x="3998811" y="128035"/>
                  </a:moveTo>
                  <a:cubicBezTo>
                    <a:pt x="4040496" y="131011"/>
                    <a:pt x="4079204" y="133990"/>
                    <a:pt x="4120890" y="136966"/>
                  </a:cubicBezTo>
                  <a:cubicBezTo>
                    <a:pt x="4171511" y="151856"/>
                    <a:pt x="4219152" y="175677"/>
                    <a:pt x="4269770" y="196518"/>
                  </a:cubicBezTo>
                  <a:cubicBezTo>
                    <a:pt x="4198308" y="187587"/>
                    <a:pt x="4132800" y="172697"/>
                    <a:pt x="4085159" y="163766"/>
                  </a:cubicBezTo>
                  <a:cubicBezTo>
                    <a:pt x="4037517" y="151856"/>
                    <a:pt x="4004766" y="139945"/>
                    <a:pt x="3998811" y="128035"/>
                  </a:cubicBezTo>
                  <a:close/>
                  <a:moveTo>
                    <a:pt x="550622" y="992975"/>
                  </a:moveTo>
                  <a:cubicBezTo>
                    <a:pt x="546123" y="994683"/>
                    <a:pt x="540937" y="997078"/>
                    <a:pt x="535712" y="999512"/>
                  </a:cubicBezTo>
                  <a:lnTo>
                    <a:pt x="516599" y="1006608"/>
                  </a:lnTo>
                  <a:lnTo>
                    <a:pt x="512050" y="1012379"/>
                  </a:lnTo>
                  <a:cubicBezTo>
                    <a:pt x="500140" y="1021313"/>
                    <a:pt x="488230" y="1030244"/>
                    <a:pt x="479295" y="1042154"/>
                  </a:cubicBezTo>
                  <a:cubicBezTo>
                    <a:pt x="449519" y="1060020"/>
                    <a:pt x="425699" y="1074910"/>
                    <a:pt x="395923" y="1095751"/>
                  </a:cubicBezTo>
                  <a:lnTo>
                    <a:pt x="339350" y="1158282"/>
                  </a:lnTo>
                  <a:lnTo>
                    <a:pt x="285753" y="1220810"/>
                  </a:lnTo>
                  <a:cubicBezTo>
                    <a:pt x="273843" y="1229744"/>
                    <a:pt x="264909" y="1238676"/>
                    <a:pt x="250022" y="1253565"/>
                  </a:cubicBezTo>
                  <a:lnTo>
                    <a:pt x="248809" y="1252046"/>
                  </a:lnTo>
                  <a:lnTo>
                    <a:pt x="215035" y="1292647"/>
                  </a:lnTo>
                  <a:cubicBezTo>
                    <a:pt x="203125" y="1309397"/>
                    <a:pt x="187491" y="1330986"/>
                    <a:pt x="157715" y="1363738"/>
                  </a:cubicBezTo>
                  <a:lnTo>
                    <a:pt x="65411" y="1464976"/>
                  </a:lnTo>
                  <a:lnTo>
                    <a:pt x="80298" y="1482838"/>
                  </a:lnTo>
                  <a:lnTo>
                    <a:pt x="80582" y="1482588"/>
                  </a:lnTo>
                  <a:lnTo>
                    <a:pt x="68387" y="1467952"/>
                  </a:lnTo>
                  <a:cubicBezTo>
                    <a:pt x="98163" y="1435200"/>
                    <a:pt x="133895" y="1399469"/>
                    <a:pt x="160691" y="1366714"/>
                  </a:cubicBezTo>
                  <a:cubicBezTo>
                    <a:pt x="220243" y="1301207"/>
                    <a:pt x="223222" y="1280365"/>
                    <a:pt x="252998" y="1253565"/>
                  </a:cubicBezTo>
                  <a:cubicBezTo>
                    <a:pt x="267885" y="1238679"/>
                    <a:pt x="279795" y="1229744"/>
                    <a:pt x="288729" y="1220813"/>
                  </a:cubicBezTo>
                  <a:lnTo>
                    <a:pt x="342326" y="1158282"/>
                  </a:lnTo>
                  <a:lnTo>
                    <a:pt x="398899" y="1095754"/>
                  </a:lnTo>
                  <a:cubicBezTo>
                    <a:pt x="428675" y="1077889"/>
                    <a:pt x="452495" y="1062999"/>
                    <a:pt x="482271" y="1042158"/>
                  </a:cubicBezTo>
                  <a:cubicBezTo>
                    <a:pt x="494182" y="1033223"/>
                    <a:pt x="506092" y="1021313"/>
                    <a:pt x="515026" y="1012382"/>
                  </a:cubicBezTo>
                  <a:cubicBezTo>
                    <a:pt x="520982" y="1013870"/>
                    <a:pt x="537359" y="1004939"/>
                    <a:pt x="550758" y="998983"/>
                  </a:cubicBezTo>
                  <a:lnTo>
                    <a:pt x="562036" y="995482"/>
                  </a:lnTo>
                  <a:lnTo>
                    <a:pt x="561411" y="990559"/>
                  </a:lnTo>
                  <a:cubicBezTo>
                    <a:pt x="558934" y="990246"/>
                    <a:pt x="555122" y="991267"/>
                    <a:pt x="550622" y="992975"/>
                  </a:cubicBezTo>
                  <a:close/>
                  <a:moveTo>
                    <a:pt x="3599813" y="151856"/>
                  </a:moveTo>
                  <a:cubicBezTo>
                    <a:pt x="3613211" y="150368"/>
                    <a:pt x="3631821" y="150368"/>
                    <a:pt x="3652293" y="151484"/>
                  </a:cubicBezTo>
                  <a:cubicBezTo>
                    <a:pt x="3672763" y="152600"/>
                    <a:pt x="3695096" y="154835"/>
                    <a:pt x="3715937" y="157811"/>
                  </a:cubicBezTo>
                  <a:cubicBezTo>
                    <a:pt x="3757624" y="163766"/>
                    <a:pt x="3793355" y="175677"/>
                    <a:pt x="3802289" y="187587"/>
                  </a:cubicBezTo>
                  <a:cubicBezTo>
                    <a:pt x="3784424" y="184611"/>
                    <a:pt x="3766558" y="181632"/>
                    <a:pt x="3736782" y="178656"/>
                  </a:cubicBezTo>
                  <a:cubicBezTo>
                    <a:pt x="3707007" y="175677"/>
                    <a:pt x="3665320" y="166745"/>
                    <a:pt x="3599813" y="151856"/>
                  </a:cubicBezTo>
                  <a:close/>
                  <a:moveTo>
                    <a:pt x="1994473" y="334850"/>
                  </a:moveTo>
                  <a:lnTo>
                    <a:pt x="1968092" y="345401"/>
                  </a:lnTo>
                  <a:cubicBezTo>
                    <a:pt x="1908540" y="366242"/>
                    <a:pt x="1846012" y="384108"/>
                    <a:pt x="1786460" y="407929"/>
                  </a:cubicBezTo>
                  <a:cubicBezTo>
                    <a:pt x="1726908" y="431749"/>
                    <a:pt x="1667357" y="452594"/>
                    <a:pt x="1607805" y="479391"/>
                  </a:cubicBezTo>
                  <a:cubicBezTo>
                    <a:pt x="1563139" y="500236"/>
                    <a:pt x="1521453" y="518101"/>
                    <a:pt x="1482746" y="535967"/>
                  </a:cubicBezTo>
                  <a:cubicBezTo>
                    <a:pt x="1455946" y="541922"/>
                    <a:pt x="1426170" y="556808"/>
                    <a:pt x="1399373" y="568719"/>
                  </a:cubicBezTo>
                  <a:cubicBezTo>
                    <a:pt x="1327911" y="595519"/>
                    <a:pt x="1262404" y="631250"/>
                    <a:pt x="1193918" y="664002"/>
                  </a:cubicBezTo>
                  <a:cubicBezTo>
                    <a:pt x="1161166" y="681867"/>
                    <a:pt x="1128411" y="705688"/>
                    <a:pt x="1095659" y="726533"/>
                  </a:cubicBezTo>
                  <a:cubicBezTo>
                    <a:pt x="1062904" y="747374"/>
                    <a:pt x="1030152" y="768219"/>
                    <a:pt x="1000376" y="789061"/>
                  </a:cubicBezTo>
                  <a:cubicBezTo>
                    <a:pt x="964645" y="824792"/>
                    <a:pt x="899138" y="875412"/>
                    <a:pt x="848517" y="902209"/>
                  </a:cubicBezTo>
                  <a:cubicBezTo>
                    <a:pt x="800875" y="937940"/>
                    <a:pt x="753234" y="976651"/>
                    <a:pt x="705592" y="1015358"/>
                  </a:cubicBezTo>
                  <a:lnTo>
                    <a:pt x="568804" y="1134687"/>
                  </a:lnTo>
                  <a:lnTo>
                    <a:pt x="580534" y="1149351"/>
                  </a:lnTo>
                  <a:cubicBezTo>
                    <a:pt x="586489" y="1146375"/>
                    <a:pt x="597099" y="1138744"/>
                    <a:pt x="609565" y="1129438"/>
                  </a:cubicBezTo>
                  <a:lnTo>
                    <a:pt x="634277" y="1111019"/>
                  </a:lnTo>
                  <a:lnTo>
                    <a:pt x="723458" y="1033223"/>
                  </a:lnTo>
                  <a:cubicBezTo>
                    <a:pt x="771099" y="994513"/>
                    <a:pt x="818741" y="958782"/>
                    <a:pt x="866382" y="920075"/>
                  </a:cubicBezTo>
                  <a:cubicBezTo>
                    <a:pt x="917000" y="893275"/>
                    <a:pt x="979531" y="842657"/>
                    <a:pt x="1018238" y="806926"/>
                  </a:cubicBezTo>
                  <a:cubicBezTo>
                    <a:pt x="1050993" y="786082"/>
                    <a:pt x="1080769" y="765240"/>
                    <a:pt x="1113521" y="744395"/>
                  </a:cubicBezTo>
                  <a:cubicBezTo>
                    <a:pt x="1146276" y="723554"/>
                    <a:pt x="1176052" y="702709"/>
                    <a:pt x="1211783" y="681867"/>
                  </a:cubicBezTo>
                  <a:cubicBezTo>
                    <a:pt x="1280266" y="649112"/>
                    <a:pt x="1348753" y="613381"/>
                    <a:pt x="1417236" y="586584"/>
                  </a:cubicBezTo>
                  <a:cubicBezTo>
                    <a:pt x="1444035" y="574674"/>
                    <a:pt x="1473811" y="559784"/>
                    <a:pt x="1497632" y="544898"/>
                  </a:cubicBezTo>
                  <a:cubicBezTo>
                    <a:pt x="1536340" y="527032"/>
                    <a:pt x="1581005" y="509167"/>
                    <a:pt x="1622691" y="488322"/>
                  </a:cubicBezTo>
                  <a:cubicBezTo>
                    <a:pt x="1682243" y="461525"/>
                    <a:pt x="1741795" y="440681"/>
                    <a:pt x="1801347" y="416860"/>
                  </a:cubicBezTo>
                  <a:cubicBezTo>
                    <a:pt x="1860899" y="393039"/>
                    <a:pt x="1923426" y="375174"/>
                    <a:pt x="1982978" y="354332"/>
                  </a:cubicBezTo>
                  <a:lnTo>
                    <a:pt x="2059277" y="339346"/>
                  </a:lnTo>
                  <a:lnTo>
                    <a:pt x="2096133" y="326751"/>
                  </a:lnTo>
                  <a:lnTo>
                    <a:pt x="2597795" y="218526"/>
                  </a:lnTo>
                  <a:lnTo>
                    <a:pt x="2587435" y="215503"/>
                  </a:lnTo>
                  <a:cubicBezTo>
                    <a:pt x="2575524" y="214387"/>
                    <a:pt x="2557659" y="215875"/>
                    <a:pt x="2524903" y="223318"/>
                  </a:cubicBezTo>
                  <a:cubicBezTo>
                    <a:pt x="2483217" y="229273"/>
                    <a:pt x="2435576" y="235228"/>
                    <a:pt x="2390910" y="241184"/>
                  </a:cubicBezTo>
                  <a:cubicBezTo>
                    <a:pt x="2349224" y="250118"/>
                    <a:pt x="2301582" y="262028"/>
                    <a:pt x="2259896" y="270959"/>
                  </a:cubicBezTo>
                  <a:cubicBezTo>
                    <a:pt x="2242030" y="276915"/>
                    <a:pt x="2224165" y="282870"/>
                    <a:pt x="2203324" y="288825"/>
                  </a:cubicBezTo>
                  <a:cubicBezTo>
                    <a:pt x="2182479" y="294780"/>
                    <a:pt x="2161637" y="300735"/>
                    <a:pt x="2137816" y="306691"/>
                  </a:cubicBezTo>
                  <a:close/>
                  <a:moveTo>
                    <a:pt x="2046992" y="272932"/>
                  </a:moveTo>
                  <a:lnTo>
                    <a:pt x="2096621" y="259634"/>
                  </a:lnTo>
                  <a:lnTo>
                    <a:pt x="2215233" y="244163"/>
                  </a:lnTo>
                  <a:cubicBezTo>
                    <a:pt x="2245010" y="232252"/>
                    <a:pt x="2277762" y="220342"/>
                    <a:pt x="2313493" y="208432"/>
                  </a:cubicBezTo>
                  <a:cubicBezTo>
                    <a:pt x="2349224" y="196521"/>
                    <a:pt x="2387934" y="184611"/>
                    <a:pt x="2426642" y="178656"/>
                  </a:cubicBezTo>
                  <a:cubicBezTo>
                    <a:pt x="2507038" y="163766"/>
                    <a:pt x="2590410" y="148880"/>
                    <a:pt x="2664849" y="145901"/>
                  </a:cubicBezTo>
                  <a:cubicBezTo>
                    <a:pt x="2779489" y="135478"/>
                    <a:pt x="2894125" y="129523"/>
                    <a:pt x="3008762" y="128407"/>
                  </a:cubicBezTo>
                  <a:lnTo>
                    <a:pt x="3285189" y="137682"/>
                  </a:lnTo>
                  <a:lnTo>
                    <a:pt x="3002806" y="127291"/>
                  </a:lnTo>
                  <a:cubicBezTo>
                    <a:pt x="2888170" y="128035"/>
                    <a:pt x="2773530" y="133990"/>
                    <a:pt x="2658894" y="145901"/>
                  </a:cubicBezTo>
                  <a:cubicBezTo>
                    <a:pt x="2581476" y="148877"/>
                    <a:pt x="2501080" y="163766"/>
                    <a:pt x="2420686" y="178653"/>
                  </a:cubicBezTo>
                  <a:cubicBezTo>
                    <a:pt x="2381976" y="184608"/>
                    <a:pt x="2343269" y="196518"/>
                    <a:pt x="2307538" y="208428"/>
                  </a:cubicBezTo>
                  <a:cubicBezTo>
                    <a:pt x="2271807" y="220339"/>
                    <a:pt x="2239051" y="232249"/>
                    <a:pt x="2209275" y="244160"/>
                  </a:cubicBezTo>
                  <a:lnTo>
                    <a:pt x="2102296" y="258113"/>
                  </a:lnTo>
                  <a:lnTo>
                    <a:pt x="3008390" y="15326"/>
                  </a:lnTo>
                  <a:lnTo>
                    <a:pt x="3013414" y="15352"/>
                  </a:lnTo>
                  <a:cubicBezTo>
                    <a:pt x="3045795" y="15072"/>
                    <a:pt x="3079478" y="14514"/>
                    <a:pt x="3113720" y="14143"/>
                  </a:cubicBezTo>
                  <a:cubicBezTo>
                    <a:pt x="3182206" y="13395"/>
                    <a:pt x="3252924" y="13395"/>
                    <a:pt x="3319919" y="17863"/>
                  </a:cubicBezTo>
                  <a:lnTo>
                    <a:pt x="3323758" y="20742"/>
                  </a:lnTo>
                  <a:lnTo>
                    <a:pt x="3424136" y="8931"/>
                  </a:lnTo>
                  <a:cubicBezTo>
                    <a:pt x="3456889" y="14887"/>
                    <a:pt x="3486665" y="17863"/>
                    <a:pt x="3516441" y="23818"/>
                  </a:cubicBezTo>
                  <a:cubicBezTo>
                    <a:pt x="3546216" y="29773"/>
                    <a:pt x="3575992" y="32752"/>
                    <a:pt x="3608747" y="41683"/>
                  </a:cubicBezTo>
                  <a:lnTo>
                    <a:pt x="3656370" y="52509"/>
                  </a:lnTo>
                  <a:lnTo>
                    <a:pt x="3605768" y="38707"/>
                  </a:lnTo>
                  <a:cubicBezTo>
                    <a:pt x="3575992" y="32752"/>
                    <a:pt x="3543237" y="26797"/>
                    <a:pt x="3513461" y="20842"/>
                  </a:cubicBezTo>
                  <a:cubicBezTo>
                    <a:pt x="3483685" y="14887"/>
                    <a:pt x="3453909" y="11910"/>
                    <a:pt x="3421157" y="5955"/>
                  </a:cubicBezTo>
                  <a:cubicBezTo>
                    <a:pt x="3421157" y="5955"/>
                    <a:pt x="3421158" y="2976"/>
                    <a:pt x="3421158" y="0"/>
                  </a:cubicBezTo>
                  <a:cubicBezTo>
                    <a:pt x="3465819" y="2976"/>
                    <a:pt x="3516441" y="5955"/>
                    <a:pt x="3561102" y="8931"/>
                  </a:cubicBezTo>
                  <a:cubicBezTo>
                    <a:pt x="3611724" y="11910"/>
                    <a:pt x="3659365" y="17866"/>
                    <a:pt x="3704027" y="23821"/>
                  </a:cubicBezTo>
                  <a:cubicBezTo>
                    <a:pt x="3751669" y="26797"/>
                    <a:pt x="3778469" y="35731"/>
                    <a:pt x="3799310" y="47642"/>
                  </a:cubicBezTo>
                  <a:cubicBezTo>
                    <a:pt x="3820155" y="59552"/>
                    <a:pt x="3835041" y="71462"/>
                    <a:pt x="3861841" y="77418"/>
                  </a:cubicBezTo>
                  <a:cubicBezTo>
                    <a:pt x="3903528" y="77418"/>
                    <a:pt x="3885662" y="53597"/>
                    <a:pt x="3939259" y="62528"/>
                  </a:cubicBezTo>
                  <a:cubicBezTo>
                    <a:pt x="3977966" y="68483"/>
                    <a:pt x="4016676" y="80394"/>
                    <a:pt x="4055383" y="89328"/>
                  </a:cubicBezTo>
                  <a:cubicBezTo>
                    <a:pt x="4079204" y="95283"/>
                    <a:pt x="4103025" y="104214"/>
                    <a:pt x="4126846" y="110169"/>
                  </a:cubicBezTo>
                  <a:cubicBezTo>
                    <a:pt x="4126846" y="110169"/>
                    <a:pt x="4126846" y="113149"/>
                    <a:pt x="4123870" y="113149"/>
                  </a:cubicBezTo>
                  <a:cubicBezTo>
                    <a:pt x="4126846" y="122080"/>
                    <a:pt x="4123870" y="128035"/>
                    <a:pt x="4120890" y="133990"/>
                  </a:cubicBezTo>
                  <a:cubicBezTo>
                    <a:pt x="4079204" y="131014"/>
                    <a:pt x="4040497" y="128035"/>
                    <a:pt x="3998811" y="125059"/>
                  </a:cubicBezTo>
                  <a:cubicBezTo>
                    <a:pt x="3983921" y="122080"/>
                    <a:pt x="3972011" y="119104"/>
                    <a:pt x="3957124" y="113149"/>
                  </a:cubicBezTo>
                  <a:cubicBezTo>
                    <a:pt x="3942235" y="110169"/>
                    <a:pt x="3930324" y="107194"/>
                    <a:pt x="3915438" y="104214"/>
                  </a:cubicBezTo>
                  <a:cubicBezTo>
                    <a:pt x="3888638" y="98259"/>
                    <a:pt x="3861841" y="92304"/>
                    <a:pt x="3835041" y="86349"/>
                  </a:cubicBezTo>
                  <a:cubicBezTo>
                    <a:pt x="3808245" y="80394"/>
                    <a:pt x="3781445" y="74438"/>
                    <a:pt x="3754648" y="68483"/>
                  </a:cubicBezTo>
                  <a:cubicBezTo>
                    <a:pt x="3727848" y="65507"/>
                    <a:pt x="3701051" y="59552"/>
                    <a:pt x="3671275" y="56573"/>
                  </a:cubicBezTo>
                  <a:lnTo>
                    <a:pt x="3578972" y="56573"/>
                  </a:lnTo>
                  <a:cubicBezTo>
                    <a:pt x="3552171" y="56573"/>
                    <a:pt x="3525375" y="56573"/>
                    <a:pt x="3504530" y="56573"/>
                  </a:cubicBezTo>
                  <a:cubicBezTo>
                    <a:pt x="3459867" y="56573"/>
                    <a:pt x="3424136" y="56573"/>
                    <a:pt x="3388405" y="56573"/>
                  </a:cubicBezTo>
                  <a:lnTo>
                    <a:pt x="3382950" y="54832"/>
                  </a:lnTo>
                  <a:lnTo>
                    <a:pt x="3331829" y="80394"/>
                  </a:lnTo>
                  <a:cubicBezTo>
                    <a:pt x="3305030" y="89325"/>
                    <a:pt x="3382447" y="95280"/>
                    <a:pt x="3349695" y="110170"/>
                  </a:cubicBezTo>
                  <a:cubicBezTo>
                    <a:pt x="3412223" y="122080"/>
                    <a:pt x="3474754" y="133990"/>
                    <a:pt x="3528350" y="145901"/>
                  </a:cubicBezTo>
                  <a:lnTo>
                    <a:pt x="3448848" y="147289"/>
                  </a:lnTo>
                  <a:lnTo>
                    <a:pt x="3450189" y="147392"/>
                  </a:lnTo>
                  <a:cubicBezTo>
                    <a:pt x="3482201" y="149624"/>
                    <a:pt x="3511976" y="150368"/>
                    <a:pt x="3534306" y="145901"/>
                  </a:cubicBezTo>
                  <a:cubicBezTo>
                    <a:pt x="3558127" y="148880"/>
                    <a:pt x="3581948" y="151856"/>
                    <a:pt x="3605768" y="154835"/>
                  </a:cubicBezTo>
                  <a:cubicBezTo>
                    <a:pt x="3671275" y="169721"/>
                    <a:pt x="3712962" y="175677"/>
                    <a:pt x="3742737" y="181632"/>
                  </a:cubicBezTo>
                  <a:cubicBezTo>
                    <a:pt x="3772514" y="187587"/>
                    <a:pt x="3790379" y="187587"/>
                    <a:pt x="3808245" y="190566"/>
                  </a:cubicBezTo>
                  <a:cubicBezTo>
                    <a:pt x="3843975" y="199497"/>
                    <a:pt x="3882686" y="208432"/>
                    <a:pt x="3918417" y="214387"/>
                  </a:cubicBezTo>
                  <a:cubicBezTo>
                    <a:pt x="3957124" y="220342"/>
                    <a:pt x="3992855" y="232252"/>
                    <a:pt x="4031566" y="238208"/>
                  </a:cubicBezTo>
                  <a:cubicBezTo>
                    <a:pt x="4067297" y="247139"/>
                    <a:pt x="4106004" y="256073"/>
                    <a:pt x="4141735" y="265004"/>
                  </a:cubicBezTo>
                  <a:lnTo>
                    <a:pt x="4251908" y="297759"/>
                  </a:lnTo>
                  <a:lnTo>
                    <a:pt x="4305504" y="312646"/>
                  </a:lnTo>
                  <a:lnTo>
                    <a:pt x="4359101" y="330511"/>
                  </a:lnTo>
                  <a:lnTo>
                    <a:pt x="4359792" y="331143"/>
                  </a:lnTo>
                  <a:lnTo>
                    <a:pt x="4398227" y="337770"/>
                  </a:lnTo>
                  <a:cubicBezTo>
                    <a:pt x="4431445" y="345585"/>
                    <a:pt x="4470805" y="358612"/>
                    <a:pt x="4491368" y="372382"/>
                  </a:cubicBezTo>
                  <a:lnTo>
                    <a:pt x="4504379" y="392095"/>
                  </a:lnTo>
                  <a:lnTo>
                    <a:pt x="4507980" y="393042"/>
                  </a:lnTo>
                  <a:cubicBezTo>
                    <a:pt x="4534777" y="404953"/>
                    <a:pt x="4564553" y="416863"/>
                    <a:pt x="4591353" y="425794"/>
                  </a:cubicBezTo>
                  <a:cubicBezTo>
                    <a:pt x="4615174" y="434729"/>
                    <a:pt x="4638995" y="443660"/>
                    <a:pt x="4662816" y="455570"/>
                  </a:cubicBezTo>
                  <a:cubicBezTo>
                    <a:pt x="4686636" y="467481"/>
                    <a:pt x="4710457" y="476415"/>
                    <a:pt x="4734278" y="488325"/>
                  </a:cubicBezTo>
                  <a:cubicBezTo>
                    <a:pt x="4746188" y="497257"/>
                    <a:pt x="4764054" y="506191"/>
                    <a:pt x="4787874" y="518101"/>
                  </a:cubicBezTo>
                  <a:cubicBezTo>
                    <a:pt x="4799785" y="524056"/>
                    <a:pt x="4811695" y="530012"/>
                    <a:pt x="4823606" y="535967"/>
                  </a:cubicBezTo>
                  <a:cubicBezTo>
                    <a:pt x="4835516" y="541922"/>
                    <a:pt x="4850402" y="547877"/>
                    <a:pt x="4862313" y="556808"/>
                  </a:cubicBezTo>
                  <a:cubicBezTo>
                    <a:pt x="4915909" y="583608"/>
                    <a:pt x="4969506" y="610405"/>
                    <a:pt x="4993327" y="631250"/>
                  </a:cubicBezTo>
                  <a:cubicBezTo>
                    <a:pt x="5046923" y="666981"/>
                    <a:pt x="5103499" y="699733"/>
                    <a:pt x="5160072" y="738443"/>
                  </a:cubicBezTo>
                  <a:cubicBezTo>
                    <a:pt x="5186872" y="756309"/>
                    <a:pt x="5216647" y="777150"/>
                    <a:pt x="5246424" y="797995"/>
                  </a:cubicBezTo>
                  <a:lnTo>
                    <a:pt x="5248924" y="799780"/>
                  </a:lnTo>
                  <a:lnTo>
                    <a:pt x="5293052" y="826589"/>
                  </a:lnTo>
                  <a:cubicBezTo>
                    <a:pt x="6306872" y="1511511"/>
                    <a:pt x="6973427" y="2671412"/>
                    <a:pt x="6973427" y="3986995"/>
                  </a:cubicBezTo>
                  <a:lnTo>
                    <a:pt x="6972171" y="4011914"/>
                  </a:lnTo>
                  <a:lnTo>
                    <a:pt x="7006179" y="4016772"/>
                  </a:lnTo>
                  <a:cubicBezTo>
                    <a:pt x="7018090" y="4025703"/>
                    <a:pt x="7027021" y="4031658"/>
                    <a:pt x="7038932" y="4040592"/>
                  </a:cubicBezTo>
                  <a:cubicBezTo>
                    <a:pt x="7041911" y="4073344"/>
                    <a:pt x="7047866" y="4082278"/>
                    <a:pt x="7053821" y="4120986"/>
                  </a:cubicBezTo>
                  <a:cubicBezTo>
                    <a:pt x="7071687" y="4156717"/>
                    <a:pt x="7092528" y="4186493"/>
                    <a:pt x="7110394" y="4216268"/>
                  </a:cubicBezTo>
                  <a:lnTo>
                    <a:pt x="7134218" y="4218435"/>
                  </a:lnTo>
                  <a:lnTo>
                    <a:pt x="7134218" y="4195427"/>
                  </a:lnTo>
                  <a:lnTo>
                    <a:pt x="7158423" y="4128188"/>
                  </a:lnTo>
                  <a:lnTo>
                    <a:pt x="7158035" y="4115034"/>
                  </a:lnTo>
                  <a:cubicBezTo>
                    <a:pt x="7166970" y="4025706"/>
                    <a:pt x="7172925" y="4028682"/>
                    <a:pt x="7181856" y="4034637"/>
                  </a:cubicBezTo>
                  <a:cubicBezTo>
                    <a:pt x="7193766" y="4031661"/>
                    <a:pt x="7205677" y="4031661"/>
                    <a:pt x="7214611" y="4034637"/>
                  </a:cubicBezTo>
                  <a:cubicBezTo>
                    <a:pt x="7232477" y="4022727"/>
                    <a:pt x="7247363" y="4007840"/>
                    <a:pt x="7265228" y="4001885"/>
                  </a:cubicBezTo>
                  <a:cubicBezTo>
                    <a:pt x="7268208" y="4046548"/>
                    <a:pt x="7268208" y="4085258"/>
                    <a:pt x="7271184" y="4132899"/>
                  </a:cubicBezTo>
                  <a:cubicBezTo>
                    <a:pt x="7265229" y="4153741"/>
                    <a:pt x="7262253" y="4174585"/>
                    <a:pt x="7256297" y="4195427"/>
                  </a:cubicBezTo>
                  <a:cubicBezTo>
                    <a:pt x="7250343" y="4216272"/>
                    <a:pt x="7244387" y="4237113"/>
                    <a:pt x="7238432" y="4254979"/>
                  </a:cubicBezTo>
                  <a:cubicBezTo>
                    <a:pt x="7235453" y="4287734"/>
                    <a:pt x="7232476" y="4320486"/>
                    <a:pt x="7229498" y="4353241"/>
                  </a:cubicBezTo>
                  <a:lnTo>
                    <a:pt x="7226521" y="4403859"/>
                  </a:lnTo>
                  <a:cubicBezTo>
                    <a:pt x="7223542" y="4421724"/>
                    <a:pt x="7223543" y="4436614"/>
                    <a:pt x="7220567" y="4454479"/>
                  </a:cubicBezTo>
                  <a:lnTo>
                    <a:pt x="7207871" y="4462944"/>
                  </a:lnTo>
                  <a:lnTo>
                    <a:pt x="7208656" y="4466386"/>
                  </a:lnTo>
                  <a:lnTo>
                    <a:pt x="7220819" y="4458278"/>
                  </a:lnTo>
                  <a:lnTo>
                    <a:pt x="7226521" y="4409814"/>
                  </a:lnTo>
                  <a:lnTo>
                    <a:pt x="7229497" y="4359196"/>
                  </a:lnTo>
                  <a:cubicBezTo>
                    <a:pt x="7232477" y="4326441"/>
                    <a:pt x="7235452" y="4293689"/>
                    <a:pt x="7238432" y="4260934"/>
                  </a:cubicBezTo>
                  <a:cubicBezTo>
                    <a:pt x="7244387" y="4243068"/>
                    <a:pt x="7250342" y="4222227"/>
                    <a:pt x="7256297" y="4201383"/>
                  </a:cubicBezTo>
                  <a:cubicBezTo>
                    <a:pt x="7262253" y="4180541"/>
                    <a:pt x="7268208" y="4159696"/>
                    <a:pt x="7271184" y="4138855"/>
                  </a:cubicBezTo>
                  <a:cubicBezTo>
                    <a:pt x="7280118" y="4144809"/>
                    <a:pt x="7286074" y="4150765"/>
                    <a:pt x="7295004" y="4156720"/>
                  </a:cubicBezTo>
                  <a:cubicBezTo>
                    <a:pt x="7295005" y="4171606"/>
                    <a:pt x="7295004" y="4186496"/>
                    <a:pt x="7292028" y="4201382"/>
                  </a:cubicBezTo>
                  <a:cubicBezTo>
                    <a:pt x="7289050" y="4216272"/>
                    <a:pt x="7289049" y="4231158"/>
                    <a:pt x="7286074" y="4246047"/>
                  </a:cubicBezTo>
                  <a:cubicBezTo>
                    <a:pt x="7283094" y="4275823"/>
                    <a:pt x="7280118" y="4302621"/>
                    <a:pt x="7283094" y="4329421"/>
                  </a:cubicBezTo>
                  <a:cubicBezTo>
                    <a:pt x="7280118" y="4359196"/>
                    <a:pt x="7280118" y="4391948"/>
                    <a:pt x="7277139" y="4427679"/>
                  </a:cubicBezTo>
                  <a:cubicBezTo>
                    <a:pt x="7271184" y="4460434"/>
                    <a:pt x="7268208" y="4496165"/>
                    <a:pt x="7262253" y="4531896"/>
                  </a:cubicBezTo>
                  <a:cubicBezTo>
                    <a:pt x="7256298" y="4567628"/>
                    <a:pt x="7253319" y="4603359"/>
                    <a:pt x="7244387" y="4642066"/>
                  </a:cubicBezTo>
                  <a:cubicBezTo>
                    <a:pt x="7238432" y="4677797"/>
                    <a:pt x="7229497" y="4713529"/>
                    <a:pt x="7223542" y="4749259"/>
                  </a:cubicBezTo>
                  <a:cubicBezTo>
                    <a:pt x="7202701" y="4829656"/>
                    <a:pt x="7208656" y="4856453"/>
                    <a:pt x="7184835" y="4975556"/>
                  </a:cubicBezTo>
                  <a:cubicBezTo>
                    <a:pt x="7172925" y="4981511"/>
                    <a:pt x="7161014" y="4987467"/>
                    <a:pt x="7149104" y="4996401"/>
                  </a:cubicBezTo>
                  <a:cubicBezTo>
                    <a:pt x="7137194" y="5038088"/>
                    <a:pt x="7119328" y="5085729"/>
                    <a:pt x="7104438" y="5127416"/>
                  </a:cubicBezTo>
                  <a:cubicBezTo>
                    <a:pt x="7083597" y="5195899"/>
                    <a:pt x="7098484" y="5204833"/>
                    <a:pt x="7092529" y="5252474"/>
                  </a:cubicBezTo>
                  <a:cubicBezTo>
                    <a:pt x="7089552" y="5258430"/>
                    <a:pt x="7086573" y="5267360"/>
                    <a:pt x="7086573" y="5270339"/>
                  </a:cubicBezTo>
                  <a:cubicBezTo>
                    <a:pt x="7068707" y="5317981"/>
                    <a:pt x="7050842" y="5365622"/>
                    <a:pt x="7035956" y="5407309"/>
                  </a:cubicBezTo>
                  <a:cubicBezTo>
                    <a:pt x="7030001" y="5413264"/>
                    <a:pt x="7027021" y="5416240"/>
                    <a:pt x="7021066" y="5419219"/>
                  </a:cubicBezTo>
                  <a:cubicBezTo>
                    <a:pt x="7000224" y="5466861"/>
                    <a:pt x="6979379" y="5517479"/>
                    <a:pt x="6958538" y="5565120"/>
                  </a:cubicBezTo>
                  <a:cubicBezTo>
                    <a:pt x="6982359" y="5517479"/>
                    <a:pt x="7003201" y="5466861"/>
                    <a:pt x="7024045" y="5419219"/>
                  </a:cubicBezTo>
                  <a:cubicBezTo>
                    <a:pt x="7030001" y="5413264"/>
                    <a:pt x="7032976" y="5413264"/>
                    <a:pt x="7038932" y="5407309"/>
                  </a:cubicBezTo>
                  <a:cubicBezTo>
                    <a:pt x="7015111" y="5535344"/>
                    <a:pt x="6976404" y="5615741"/>
                    <a:pt x="6943648" y="5678268"/>
                  </a:cubicBezTo>
                  <a:cubicBezTo>
                    <a:pt x="6925783" y="5690179"/>
                    <a:pt x="6907917" y="5699113"/>
                    <a:pt x="6893031" y="5705068"/>
                  </a:cubicBezTo>
                  <a:lnTo>
                    <a:pt x="6882533" y="5726066"/>
                  </a:lnTo>
                  <a:lnTo>
                    <a:pt x="6884100" y="5728886"/>
                  </a:lnTo>
                  <a:cubicBezTo>
                    <a:pt x="6887076" y="5722931"/>
                    <a:pt x="6890055" y="5713999"/>
                    <a:pt x="6896010" y="5705065"/>
                  </a:cubicBezTo>
                  <a:cubicBezTo>
                    <a:pt x="6910896" y="5699110"/>
                    <a:pt x="6928762" y="5690179"/>
                    <a:pt x="6946628" y="5678269"/>
                  </a:cubicBezTo>
                  <a:cubicBezTo>
                    <a:pt x="6949607" y="5711021"/>
                    <a:pt x="6925786" y="5752706"/>
                    <a:pt x="6910897" y="5779506"/>
                  </a:cubicBezTo>
                  <a:cubicBezTo>
                    <a:pt x="6890055" y="5821193"/>
                    <a:pt x="6866235" y="5859900"/>
                    <a:pt x="6845389" y="5898611"/>
                  </a:cubicBezTo>
                  <a:cubicBezTo>
                    <a:pt x="6833479" y="5919452"/>
                    <a:pt x="6824548" y="5937318"/>
                    <a:pt x="6812638" y="5958162"/>
                  </a:cubicBezTo>
                  <a:cubicBezTo>
                    <a:pt x="6800727" y="5979004"/>
                    <a:pt x="6788817" y="5996869"/>
                    <a:pt x="6776907" y="6017714"/>
                  </a:cubicBezTo>
                  <a:cubicBezTo>
                    <a:pt x="6767972" y="6029624"/>
                    <a:pt x="6762017" y="6044511"/>
                    <a:pt x="6750106" y="6062376"/>
                  </a:cubicBezTo>
                  <a:lnTo>
                    <a:pt x="6724490" y="6119524"/>
                  </a:lnTo>
                  <a:lnTo>
                    <a:pt x="6444201" y="6194627"/>
                  </a:lnTo>
                  <a:lnTo>
                    <a:pt x="6494406" y="6117091"/>
                  </a:lnTo>
                  <a:cubicBezTo>
                    <a:pt x="6513388" y="6085454"/>
                    <a:pt x="6529765" y="6054935"/>
                    <a:pt x="6541675" y="6026649"/>
                  </a:cubicBezTo>
                  <a:cubicBezTo>
                    <a:pt x="6571451" y="5976028"/>
                    <a:pt x="6607182" y="5940297"/>
                    <a:pt x="6628027" y="5886700"/>
                  </a:cubicBezTo>
                  <a:cubicBezTo>
                    <a:pt x="6654823" y="5842038"/>
                    <a:pt x="6681623" y="5788441"/>
                    <a:pt x="6708421" y="5743775"/>
                  </a:cubicBezTo>
                  <a:cubicBezTo>
                    <a:pt x="6720331" y="5725910"/>
                    <a:pt x="6729265" y="5708045"/>
                    <a:pt x="6738196" y="5690179"/>
                  </a:cubicBezTo>
                  <a:cubicBezTo>
                    <a:pt x="6747130" y="5672313"/>
                    <a:pt x="6753086" y="5654447"/>
                    <a:pt x="6762017" y="5639562"/>
                  </a:cubicBezTo>
                  <a:cubicBezTo>
                    <a:pt x="6776906" y="5606806"/>
                    <a:pt x="6788817" y="5574054"/>
                    <a:pt x="6800727" y="5544279"/>
                  </a:cubicBezTo>
                  <a:cubicBezTo>
                    <a:pt x="6824548" y="5481748"/>
                    <a:pt x="6845390" y="5422196"/>
                    <a:pt x="6884100" y="5362643"/>
                  </a:cubicBezTo>
                  <a:cubicBezTo>
                    <a:pt x="6910897" y="5315002"/>
                    <a:pt x="6904941" y="5279271"/>
                    <a:pt x="6916852" y="5240564"/>
                  </a:cubicBezTo>
                  <a:cubicBezTo>
                    <a:pt x="6949607" y="5160167"/>
                    <a:pt x="6970448" y="5079774"/>
                    <a:pt x="6997248" y="4996401"/>
                  </a:cubicBezTo>
                  <a:cubicBezTo>
                    <a:pt x="6985338" y="4972581"/>
                    <a:pt x="7027024" y="4877298"/>
                    <a:pt x="7032979" y="4805835"/>
                  </a:cubicBezTo>
                  <a:cubicBezTo>
                    <a:pt x="7050845" y="4731394"/>
                    <a:pt x="7065731" y="4653977"/>
                    <a:pt x="7080621" y="4576559"/>
                  </a:cubicBezTo>
                  <a:lnTo>
                    <a:pt x="7091362" y="4536286"/>
                  </a:lnTo>
                  <a:lnTo>
                    <a:pt x="7083597" y="4534872"/>
                  </a:lnTo>
                  <a:cubicBezTo>
                    <a:pt x="7086573" y="4511052"/>
                    <a:pt x="7086573" y="4490211"/>
                    <a:pt x="7086573" y="4460435"/>
                  </a:cubicBezTo>
                  <a:lnTo>
                    <a:pt x="7088158" y="4454885"/>
                  </a:lnTo>
                  <a:lnTo>
                    <a:pt x="7086079" y="4455001"/>
                  </a:lnTo>
                  <a:lnTo>
                    <a:pt x="7082312" y="4455210"/>
                  </a:lnTo>
                  <a:lnTo>
                    <a:pt x="7083597" y="4469366"/>
                  </a:lnTo>
                  <a:cubicBezTo>
                    <a:pt x="7083597" y="4496165"/>
                    <a:pt x="7083597" y="4517007"/>
                    <a:pt x="7080621" y="4543807"/>
                  </a:cubicBezTo>
                  <a:cubicBezTo>
                    <a:pt x="7077642" y="4558694"/>
                    <a:pt x="7074666" y="4570604"/>
                    <a:pt x="7068710" y="4588469"/>
                  </a:cubicBezTo>
                  <a:cubicBezTo>
                    <a:pt x="7044890" y="4627180"/>
                    <a:pt x="7021069" y="4665887"/>
                    <a:pt x="6997249" y="4701618"/>
                  </a:cubicBezTo>
                  <a:cubicBezTo>
                    <a:pt x="6991293" y="4737349"/>
                    <a:pt x="6988314" y="4767125"/>
                    <a:pt x="6979383" y="4799880"/>
                  </a:cubicBezTo>
                  <a:lnTo>
                    <a:pt x="6961517" y="4832632"/>
                  </a:lnTo>
                  <a:cubicBezTo>
                    <a:pt x="6952583" y="4880273"/>
                    <a:pt x="6943651" y="4924939"/>
                    <a:pt x="6931741" y="4975556"/>
                  </a:cubicBezTo>
                  <a:cubicBezTo>
                    <a:pt x="6919831" y="5014267"/>
                    <a:pt x="6910896" y="5049998"/>
                    <a:pt x="6898986" y="5088705"/>
                  </a:cubicBezTo>
                  <a:cubicBezTo>
                    <a:pt x="6887076" y="5127416"/>
                    <a:pt x="6878145" y="5163147"/>
                    <a:pt x="6863255" y="5198877"/>
                  </a:cubicBezTo>
                  <a:cubicBezTo>
                    <a:pt x="6857300" y="5228653"/>
                    <a:pt x="6851345" y="5255450"/>
                    <a:pt x="6842413" y="5285226"/>
                  </a:cubicBezTo>
                  <a:cubicBezTo>
                    <a:pt x="6836459" y="5315002"/>
                    <a:pt x="6830503" y="5344778"/>
                    <a:pt x="6818593" y="5374554"/>
                  </a:cubicBezTo>
                  <a:lnTo>
                    <a:pt x="6837590" y="5345006"/>
                  </a:lnTo>
                  <a:lnTo>
                    <a:pt x="6854324" y="5282247"/>
                  </a:lnTo>
                  <a:cubicBezTo>
                    <a:pt x="6857300" y="5249495"/>
                    <a:pt x="6863255" y="5222695"/>
                    <a:pt x="6869211" y="5192919"/>
                  </a:cubicBezTo>
                  <a:cubicBezTo>
                    <a:pt x="6881121" y="5157188"/>
                    <a:pt x="6893031" y="5118481"/>
                    <a:pt x="6904941" y="5082750"/>
                  </a:cubicBezTo>
                  <a:cubicBezTo>
                    <a:pt x="6916852" y="5044039"/>
                    <a:pt x="6925786" y="5008309"/>
                    <a:pt x="6937697" y="4969602"/>
                  </a:cubicBezTo>
                  <a:cubicBezTo>
                    <a:pt x="6949607" y="4921960"/>
                    <a:pt x="6955562" y="4877294"/>
                    <a:pt x="6967473" y="4826677"/>
                  </a:cubicBezTo>
                  <a:lnTo>
                    <a:pt x="6985338" y="4793921"/>
                  </a:lnTo>
                  <a:cubicBezTo>
                    <a:pt x="6994270" y="4761170"/>
                    <a:pt x="6997249" y="4731394"/>
                    <a:pt x="7003203" y="4695662"/>
                  </a:cubicBezTo>
                  <a:cubicBezTo>
                    <a:pt x="7027024" y="4656953"/>
                    <a:pt x="7050845" y="4621221"/>
                    <a:pt x="7074666" y="4582514"/>
                  </a:cubicBezTo>
                  <a:cubicBezTo>
                    <a:pt x="7059776" y="4659932"/>
                    <a:pt x="7044890" y="4734370"/>
                    <a:pt x="7027025" y="4811787"/>
                  </a:cubicBezTo>
                  <a:cubicBezTo>
                    <a:pt x="7021069" y="4883249"/>
                    <a:pt x="6979383" y="4981512"/>
                    <a:pt x="6991293" y="5002353"/>
                  </a:cubicBezTo>
                  <a:cubicBezTo>
                    <a:pt x="6964493" y="5085726"/>
                    <a:pt x="6940672" y="5166123"/>
                    <a:pt x="6910897" y="5246516"/>
                  </a:cubicBezTo>
                  <a:lnTo>
                    <a:pt x="6894994" y="5271255"/>
                  </a:lnTo>
                  <a:lnTo>
                    <a:pt x="6888195" y="5308303"/>
                  </a:lnTo>
                  <a:cubicBezTo>
                    <a:pt x="6884844" y="5327659"/>
                    <a:pt x="6879632" y="5347757"/>
                    <a:pt x="6866235" y="5371578"/>
                  </a:cubicBezTo>
                  <a:cubicBezTo>
                    <a:pt x="6824548" y="5431130"/>
                    <a:pt x="6803704" y="5490681"/>
                    <a:pt x="6782861" y="5553209"/>
                  </a:cubicBezTo>
                  <a:cubicBezTo>
                    <a:pt x="6770951" y="5582986"/>
                    <a:pt x="6759041" y="5615741"/>
                    <a:pt x="6744152" y="5648492"/>
                  </a:cubicBezTo>
                  <a:cubicBezTo>
                    <a:pt x="6738196" y="5666358"/>
                    <a:pt x="6729265" y="5681247"/>
                    <a:pt x="6720330" y="5699113"/>
                  </a:cubicBezTo>
                  <a:cubicBezTo>
                    <a:pt x="6711399" y="5716978"/>
                    <a:pt x="6702465" y="5734844"/>
                    <a:pt x="6690554" y="5752710"/>
                  </a:cubicBezTo>
                  <a:cubicBezTo>
                    <a:pt x="6663758" y="5800352"/>
                    <a:pt x="6636958" y="5850969"/>
                    <a:pt x="6610162" y="5895635"/>
                  </a:cubicBezTo>
                  <a:cubicBezTo>
                    <a:pt x="6589317" y="5949231"/>
                    <a:pt x="6553585" y="5984962"/>
                    <a:pt x="6523810" y="6035579"/>
                  </a:cubicBezTo>
                  <a:cubicBezTo>
                    <a:pt x="6511899" y="6063867"/>
                    <a:pt x="6495523" y="6095132"/>
                    <a:pt x="6476540" y="6127141"/>
                  </a:cubicBezTo>
                  <a:lnTo>
                    <a:pt x="6429810" y="6198484"/>
                  </a:lnTo>
                  <a:lnTo>
                    <a:pt x="6336174" y="6223573"/>
                  </a:lnTo>
                  <a:lnTo>
                    <a:pt x="6354089" y="6196370"/>
                  </a:lnTo>
                  <a:cubicBezTo>
                    <a:pt x="6386840" y="6157663"/>
                    <a:pt x="6416616" y="6115976"/>
                    <a:pt x="6446392" y="6074290"/>
                  </a:cubicBezTo>
                  <a:cubicBezTo>
                    <a:pt x="6458302" y="6053445"/>
                    <a:pt x="6473192" y="6032604"/>
                    <a:pt x="6485103" y="6008783"/>
                  </a:cubicBezTo>
                  <a:cubicBezTo>
                    <a:pt x="6497013" y="5984962"/>
                    <a:pt x="6511899" y="5961142"/>
                    <a:pt x="6523809" y="5937321"/>
                  </a:cubicBezTo>
                  <a:lnTo>
                    <a:pt x="6534834" y="5919741"/>
                  </a:lnTo>
                  <a:lnTo>
                    <a:pt x="6593762" y="5834622"/>
                  </a:lnTo>
                  <a:lnTo>
                    <a:pt x="6604206" y="5821193"/>
                  </a:lnTo>
                  <a:lnTo>
                    <a:pt x="6605697" y="5817382"/>
                  </a:lnTo>
                  <a:lnTo>
                    <a:pt x="6593762" y="5834622"/>
                  </a:lnTo>
                  <a:lnTo>
                    <a:pt x="6565125" y="5871441"/>
                  </a:lnTo>
                  <a:lnTo>
                    <a:pt x="6534834" y="5919741"/>
                  </a:lnTo>
                  <a:lnTo>
                    <a:pt x="6526789" y="5931363"/>
                  </a:lnTo>
                  <a:cubicBezTo>
                    <a:pt x="6511899" y="5955183"/>
                    <a:pt x="6499989" y="5979004"/>
                    <a:pt x="6488078" y="6002825"/>
                  </a:cubicBezTo>
                  <a:cubicBezTo>
                    <a:pt x="6473192" y="6026646"/>
                    <a:pt x="6461282" y="6047490"/>
                    <a:pt x="6449371" y="6068331"/>
                  </a:cubicBezTo>
                  <a:cubicBezTo>
                    <a:pt x="6419596" y="6110018"/>
                    <a:pt x="6389820" y="6151704"/>
                    <a:pt x="6357065" y="6190414"/>
                  </a:cubicBezTo>
                  <a:lnTo>
                    <a:pt x="6335765" y="6223683"/>
                  </a:lnTo>
                  <a:lnTo>
                    <a:pt x="6265251" y="6242577"/>
                  </a:lnTo>
                  <a:lnTo>
                    <a:pt x="6265470" y="6242204"/>
                  </a:lnTo>
                  <a:lnTo>
                    <a:pt x="6267736" y="6235077"/>
                  </a:lnTo>
                  <a:cubicBezTo>
                    <a:pt x="6291557" y="6199345"/>
                    <a:pt x="6321333" y="6157659"/>
                    <a:pt x="6345154" y="6115973"/>
                  </a:cubicBezTo>
                  <a:cubicBezTo>
                    <a:pt x="6354089" y="6104062"/>
                    <a:pt x="6360044" y="6092153"/>
                    <a:pt x="6368975" y="6080242"/>
                  </a:cubicBezTo>
                  <a:lnTo>
                    <a:pt x="6400648" y="6036311"/>
                  </a:lnTo>
                  <a:lnTo>
                    <a:pt x="6410661" y="6017714"/>
                  </a:lnTo>
                  <a:cubicBezTo>
                    <a:pt x="6437457" y="5979004"/>
                    <a:pt x="6458302" y="5940297"/>
                    <a:pt x="6473189" y="5910521"/>
                  </a:cubicBezTo>
                  <a:cubicBezTo>
                    <a:pt x="6520831" y="5827148"/>
                    <a:pt x="6556562" y="5743775"/>
                    <a:pt x="6595272" y="5657424"/>
                  </a:cubicBezTo>
                  <a:cubicBezTo>
                    <a:pt x="6631003" y="5571075"/>
                    <a:pt x="6669710" y="5484723"/>
                    <a:pt x="6714376" y="5386465"/>
                  </a:cubicBezTo>
                  <a:cubicBezTo>
                    <a:pt x="6718842" y="5359667"/>
                    <a:pt x="6736708" y="5314258"/>
                    <a:pt x="6749362" y="5276292"/>
                  </a:cubicBezTo>
                  <a:lnTo>
                    <a:pt x="6760782" y="5233196"/>
                  </a:lnTo>
                  <a:lnTo>
                    <a:pt x="6673915" y="5470534"/>
                  </a:lnTo>
                  <a:cubicBezTo>
                    <a:pt x="6619674" y="5598779"/>
                    <a:pt x="6558609" y="5723434"/>
                    <a:pt x="6491183" y="5844051"/>
                  </a:cubicBezTo>
                  <a:lnTo>
                    <a:pt x="6464429" y="5886350"/>
                  </a:lnTo>
                  <a:lnTo>
                    <a:pt x="6464258" y="5886700"/>
                  </a:lnTo>
                  <a:cubicBezTo>
                    <a:pt x="6452347" y="5916476"/>
                    <a:pt x="6428527" y="5955186"/>
                    <a:pt x="6401726" y="5993893"/>
                  </a:cubicBezTo>
                  <a:cubicBezTo>
                    <a:pt x="6374930" y="6032604"/>
                    <a:pt x="6351109" y="6074290"/>
                    <a:pt x="6339199" y="6110021"/>
                  </a:cubicBezTo>
                  <a:cubicBezTo>
                    <a:pt x="6318354" y="6136818"/>
                    <a:pt x="6291557" y="6166593"/>
                    <a:pt x="6267736" y="6199349"/>
                  </a:cubicBezTo>
                  <a:cubicBezTo>
                    <a:pt x="6255826" y="6215725"/>
                    <a:pt x="6244660" y="6232846"/>
                    <a:pt x="6234610" y="6249967"/>
                  </a:cubicBezTo>
                  <a:lnTo>
                    <a:pt x="6234112" y="6250921"/>
                  </a:lnTo>
                  <a:lnTo>
                    <a:pt x="1630942" y="7484336"/>
                  </a:lnTo>
                  <a:lnTo>
                    <a:pt x="75670" y="1679985"/>
                  </a:lnTo>
                  <a:lnTo>
                    <a:pt x="151760" y="1595990"/>
                  </a:lnTo>
                  <a:cubicBezTo>
                    <a:pt x="169626" y="1575145"/>
                    <a:pt x="184512" y="1554304"/>
                    <a:pt x="202378" y="1533459"/>
                  </a:cubicBezTo>
                  <a:cubicBezTo>
                    <a:pt x="220243" y="1512617"/>
                    <a:pt x="238109" y="1494752"/>
                    <a:pt x="252998" y="1473907"/>
                  </a:cubicBezTo>
                  <a:cubicBezTo>
                    <a:pt x="312550" y="1396490"/>
                    <a:pt x="375078" y="1330983"/>
                    <a:pt x="434630" y="1259520"/>
                  </a:cubicBezTo>
                  <a:lnTo>
                    <a:pt x="438539" y="1253836"/>
                  </a:lnTo>
                  <a:lnTo>
                    <a:pt x="441521" y="1250083"/>
                  </a:lnTo>
                  <a:lnTo>
                    <a:pt x="443846" y="1246116"/>
                  </a:lnTo>
                  <a:lnTo>
                    <a:pt x="453049" y="1232733"/>
                  </a:lnTo>
                  <a:lnTo>
                    <a:pt x="483515" y="1198305"/>
                  </a:lnTo>
                  <a:lnTo>
                    <a:pt x="485826" y="1195883"/>
                  </a:lnTo>
                  <a:lnTo>
                    <a:pt x="485254" y="1196339"/>
                  </a:lnTo>
                  <a:lnTo>
                    <a:pt x="483515" y="1198305"/>
                  </a:lnTo>
                  <a:lnTo>
                    <a:pt x="459198" y="1223789"/>
                  </a:lnTo>
                  <a:lnTo>
                    <a:pt x="453049" y="1232733"/>
                  </a:lnTo>
                  <a:lnTo>
                    <a:pt x="449032" y="1237272"/>
                  </a:lnTo>
                  <a:lnTo>
                    <a:pt x="443846" y="1246116"/>
                  </a:lnTo>
                  <a:lnTo>
                    <a:pt x="438539" y="1253836"/>
                  </a:lnTo>
                  <a:lnTo>
                    <a:pt x="431654" y="1262500"/>
                  </a:lnTo>
                  <a:cubicBezTo>
                    <a:pt x="372102" y="1330983"/>
                    <a:pt x="309574" y="1399469"/>
                    <a:pt x="250022" y="1476886"/>
                  </a:cubicBezTo>
                  <a:cubicBezTo>
                    <a:pt x="232157" y="1497728"/>
                    <a:pt x="214291" y="1515593"/>
                    <a:pt x="199402" y="1536438"/>
                  </a:cubicBezTo>
                  <a:cubicBezTo>
                    <a:pt x="181536" y="1557280"/>
                    <a:pt x="166650" y="1578124"/>
                    <a:pt x="148784" y="1598966"/>
                  </a:cubicBezTo>
                  <a:lnTo>
                    <a:pt x="75627" y="1679824"/>
                  </a:lnTo>
                  <a:lnTo>
                    <a:pt x="58982" y="1617705"/>
                  </a:lnTo>
                  <a:lnTo>
                    <a:pt x="170371" y="1479863"/>
                  </a:lnTo>
                  <a:cubicBezTo>
                    <a:pt x="255977" y="1379370"/>
                    <a:pt x="346793" y="1283343"/>
                    <a:pt x="443564" y="1191037"/>
                  </a:cubicBezTo>
                  <a:cubicBezTo>
                    <a:pt x="491206" y="1149351"/>
                    <a:pt x="529916" y="1107665"/>
                    <a:pt x="580533" y="1065979"/>
                  </a:cubicBezTo>
                  <a:cubicBezTo>
                    <a:pt x="654975" y="994516"/>
                    <a:pt x="774079" y="887323"/>
                    <a:pt x="908069" y="809905"/>
                  </a:cubicBezTo>
                  <a:cubicBezTo>
                    <a:pt x="946779" y="780130"/>
                    <a:pt x="973576" y="747374"/>
                    <a:pt x="1021217" y="720578"/>
                  </a:cubicBezTo>
                  <a:cubicBezTo>
                    <a:pt x="1062904" y="705688"/>
                    <a:pt x="1110545" y="675912"/>
                    <a:pt x="1170097" y="643160"/>
                  </a:cubicBezTo>
                  <a:cubicBezTo>
                    <a:pt x="1199873" y="628271"/>
                    <a:pt x="1232628" y="610405"/>
                    <a:pt x="1265380" y="592540"/>
                  </a:cubicBezTo>
                  <a:cubicBezTo>
                    <a:pt x="1283245" y="583608"/>
                    <a:pt x="1298135" y="574674"/>
                    <a:pt x="1316001" y="565743"/>
                  </a:cubicBezTo>
                  <a:cubicBezTo>
                    <a:pt x="1333866" y="556808"/>
                    <a:pt x="1351732" y="550853"/>
                    <a:pt x="1372573" y="544898"/>
                  </a:cubicBezTo>
                  <a:cubicBezTo>
                    <a:pt x="1432125" y="515122"/>
                    <a:pt x="1497632" y="485346"/>
                    <a:pt x="1560163" y="461525"/>
                  </a:cubicBezTo>
                  <a:cubicBezTo>
                    <a:pt x="1640558" y="424306"/>
                    <a:pt x="1724675" y="388575"/>
                    <a:pt x="1811397" y="355077"/>
                  </a:cubicBezTo>
                  <a:close/>
                  <a:moveTo>
                    <a:pt x="1124673" y="520067"/>
                  </a:moveTo>
                  <a:lnTo>
                    <a:pt x="2022132" y="279593"/>
                  </a:lnTo>
                  <a:lnTo>
                    <a:pt x="1806557" y="355076"/>
                  </a:lnTo>
                  <a:cubicBezTo>
                    <a:pt x="1720207" y="388574"/>
                    <a:pt x="1636090" y="424305"/>
                    <a:pt x="1554205" y="461525"/>
                  </a:cubicBezTo>
                  <a:cubicBezTo>
                    <a:pt x="1491677" y="485346"/>
                    <a:pt x="1426170" y="518098"/>
                    <a:pt x="1366618" y="544898"/>
                  </a:cubicBezTo>
                  <a:cubicBezTo>
                    <a:pt x="1348753" y="550853"/>
                    <a:pt x="1327908" y="559785"/>
                    <a:pt x="1310042" y="565740"/>
                  </a:cubicBezTo>
                  <a:cubicBezTo>
                    <a:pt x="1292177" y="574674"/>
                    <a:pt x="1274311" y="583605"/>
                    <a:pt x="1259425" y="592540"/>
                  </a:cubicBezTo>
                  <a:cubicBezTo>
                    <a:pt x="1226670" y="610405"/>
                    <a:pt x="1193918" y="628271"/>
                    <a:pt x="1164142" y="643157"/>
                  </a:cubicBezTo>
                  <a:cubicBezTo>
                    <a:pt x="1104590" y="675912"/>
                    <a:pt x="1056949" y="705688"/>
                    <a:pt x="1015262" y="720574"/>
                  </a:cubicBezTo>
                  <a:cubicBezTo>
                    <a:pt x="967621" y="747374"/>
                    <a:pt x="940821" y="777150"/>
                    <a:pt x="902114" y="809902"/>
                  </a:cubicBezTo>
                  <a:cubicBezTo>
                    <a:pt x="768120" y="887320"/>
                    <a:pt x="649016" y="994513"/>
                    <a:pt x="574578" y="1065975"/>
                  </a:cubicBezTo>
                  <a:lnTo>
                    <a:pt x="506130" y="1125496"/>
                  </a:lnTo>
                  <a:lnTo>
                    <a:pt x="439166" y="1186639"/>
                  </a:lnTo>
                  <a:lnTo>
                    <a:pt x="440585" y="1188058"/>
                  </a:lnTo>
                  <a:cubicBezTo>
                    <a:pt x="343814" y="1280364"/>
                    <a:pt x="252997" y="1377135"/>
                    <a:pt x="167392" y="1478001"/>
                  </a:cubicBezTo>
                  <a:lnTo>
                    <a:pt x="57891" y="1613630"/>
                  </a:lnTo>
                  <a:lnTo>
                    <a:pt x="0" y="1397579"/>
                  </a:lnTo>
                  <a:lnTo>
                    <a:pt x="20746" y="1378624"/>
                  </a:lnTo>
                  <a:cubicBezTo>
                    <a:pt x="648" y="1416587"/>
                    <a:pt x="22425" y="1409329"/>
                    <a:pt x="23259" y="1423427"/>
                  </a:cubicBezTo>
                  <a:lnTo>
                    <a:pt x="16526" y="1442259"/>
                  </a:lnTo>
                  <a:lnTo>
                    <a:pt x="113050" y="1342893"/>
                  </a:lnTo>
                  <a:cubicBezTo>
                    <a:pt x="121984" y="1325027"/>
                    <a:pt x="139850" y="1304186"/>
                    <a:pt x="160691" y="1280365"/>
                  </a:cubicBezTo>
                  <a:cubicBezTo>
                    <a:pt x="181536" y="1259520"/>
                    <a:pt x="205357" y="1238679"/>
                    <a:pt x="223222" y="1220813"/>
                  </a:cubicBezTo>
                  <a:lnTo>
                    <a:pt x="228612" y="1226800"/>
                  </a:lnTo>
                  <a:lnTo>
                    <a:pt x="226201" y="1223789"/>
                  </a:lnTo>
                  <a:cubicBezTo>
                    <a:pt x="252998" y="1196989"/>
                    <a:pt x="276819" y="1170193"/>
                    <a:pt x="303619" y="1146372"/>
                  </a:cubicBezTo>
                  <a:cubicBezTo>
                    <a:pt x="327440" y="1122551"/>
                    <a:pt x="354236" y="1098730"/>
                    <a:pt x="381036" y="1074910"/>
                  </a:cubicBezTo>
                  <a:cubicBezTo>
                    <a:pt x="413788" y="1042155"/>
                    <a:pt x="434633" y="1015358"/>
                    <a:pt x="464409" y="985582"/>
                  </a:cubicBezTo>
                  <a:cubicBezTo>
                    <a:pt x="503116" y="955806"/>
                    <a:pt x="544802" y="926030"/>
                    <a:pt x="580534" y="899230"/>
                  </a:cubicBezTo>
                  <a:cubicBezTo>
                    <a:pt x="622220" y="866478"/>
                    <a:pt x="663906" y="836702"/>
                    <a:pt x="705592" y="806926"/>
                  </a:cubicBezTo>
                  <a:lnTo>
                    <a:pt x="780365" y="754761"/>
                  </a:lnTo>
                  <a:lnTo>
                    <a:pt x="830651" y="708664"/>
                  </a:lnTo>
                  <a:cubicBezTo>
                    <a:pt x="860427" y="690799"/>
                    <a:pt x="890203" y="672933"/>
                    <a:pt x="919979" y="655067"/>
                  </a:cubicBezTo>
                  <a:cubicBezTo>
                    <a:pt x="949755" y="637202"/>
                    <a:pt x="982507" y="622315"/>
                    <a:pt x="1015262" y="604450"/>
                  </a:cubicBezTo>
                  <a:lnTo>
                    <a:pt x="1027876" y="597963"/>
                  </a:lnTo>
                  <a:lnTo>
                    <a:pt x="1060299" y="566115"/>
                  </a:lnTo>
                  <a:cubicBezTo>
                    <a:pt x="1078537" y="552341"/>
                    <a:pt x="1098638" y="538943"/>
                    <a:pt x="1113524" y="527032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 dirty="0"/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3B9F09-9E9C-4307-BB4B-33A20282D9A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19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07C52DD-FDE4-4BF6-B79B-3095E292724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4764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4764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A264641-CE4E-4168-9129-68B9B179A2A8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85209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09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3BA81C-7A11-4162-B12D-09C177941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1EBB99-4F8E-4B62-91DA-789AF746F86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E673CEF-A1C2-4E14-B0D1-54B174662EE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CA03A092-B488-4D14-9F71-D5C2B7C907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4D67D91-8385-450E-8591-87F3B0D49A28}"/>
              </a:ext>
            </a:extLst>
          </p:cNvPr>
          <p:cNvSpPr>
            <a:spLocks noChangeAspect="1"/>
          </p:cNvSpPr>
          <p:nvPr userDrawn="1"/>
        </p:nvSpPr>
        <p:spPr>
          <a:xfrm>
            <a:off x="3718631" y="3559389"/>
            <a:ext cx="711237" cy="71031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4F40ADC-3BDE-4F70-B1D8-90B903ACBEB0}"/>
              </a:ext>
            </a:extLst>
          </p:cNvPr>
          <p:cNvSpPr/>
          <p:nvPr userDrawn="1"/>
        </p:nvSpPr>
        <p:spPr>
          <a:xfrm>
            <a:off x="3886924" y="3863629"/>
            <a:ext cx="374650" cy="101831"/>
          </a:xfrm>
          <a:prstGeom prst="rightArrow">
            <a:avLst>
              <a:gd name="adj1" fmla="val 100000"/>
              <a:gd name="adj2" fmla="val 570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353AEB2-51D0-417C-934D-F65FF08D855B}"/>
              </a:ext>
            </a:extLst>
          </p:cNvPr>
          <p:cNvSpPr>
            <a:spLocks noChangeAspect="1"/>
          </p:cNvSpPr>
          <p:nvPr userDrawn="1"/>
        </p:nvSpPr>
        <p:spPr>
          <a:xfrm>
            <a:off x="7763130" y="3559389"/>
            <a:ext cx="711237" cy="71031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B8DEE142-1DEB-405F-827B-00F256F20B5F}"/>
              </a:ext>
            </a:extLst>
          </p:cNvPr>
          <p:cNvSpPr/>
          <p:nvPr userDrawn="1"/>
        </p:nvSpPr>
        <p:spPr>
          <a:xfrm>
            <a:off x="7931423" y="3863629"/>
            <a:ext cx="374650" cy="101831"/>
          </a:xfrm>
          <a:prstGeom prst="rightArrow">
            <a:avLst>
              <a:gd name="adj1" fmla="val 100000"/>
              <a:gd name="adj2" fmla="val 570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431800" y="3866682"/>
            <a:ext cx="1132919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039269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5329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47478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99628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703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51777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0392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607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2524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08225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0375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4673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682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8972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21122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73271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25420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77570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2971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81869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38317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34018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86167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199063" y="2190750"/>
            <a:ext cx="1793875" cy="561975"/>
          </a:xfr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0792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08EDE7-4EEE-467B-88CF-BC73746F0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30003-5A43-4FEC-9F17-942E20FB1019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5F567-B041-473A-9947-76AD30DA4B3E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0DE1AB33-4069-40AB-A452-2B63090AC9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2BA57E2-B9C1-423C-AF9E-43DC6BA4E00E}"/>
              </a:ext>
            </a:extLst>
          </p:cNvPr>
          <p:cNvSpPr/>
          <p:nvPr userDrawn="1"/>
        </p:nvSpPr>
        <p:spPr>
          <a:xfrm rot="10800000" flipH="1">
            <a:off x="3929261" y="-1"/>
            <a:ext cx="8262739" cy="6858000"/>
          </a:xfrm>
          <a:custGeom>
            <a:avLst/>
            <a:gdLst>
              <a:gd name="connsiteX0" fmla="*/ 774160 w 8262739"/>
              <a:gd name="connsiteY0" fmla="*/ 294728 h 6858000"/>
              <a:gd name="connsiteX1" fmla="*/ 774822 w 8262739"/>
              <a:gd name="connsiteY1" fmla="*/ 291871 h 6858000"/>
              <a:gd name="connsiteX2" fmla="*/ 758067 w 8262739"/>
              <a:gd name="connsiteY2" fmla="*/ 278466 h 6858000"/>
              <a:gd name="connsiteX3" fmla="*/ 846914 w 8262739"/>
              <a:gd name="connsiteY3" fmla="*/ 92306 h 6858000"/>
              <a:gd name="connsiteX4" fmla="*/ 899364 w 8262739"/>
              <a:gd name="connsiteY4" fmla="*/ 54843 h 6858000"/>
              <a:gd name="connsiteX5" fmla="*/ 901914 w 8262739"/>
              <a:gd name="connsiteY5" fmla="*/ 49997 h 6858000"/>
              <a:gd name="connsiteX6" fmla="*/ 842681 w 8262739"/>
              <a:gd name="connsiteY6" fmla="*/ 92306 h 6858000"/>
              <a:gd name="connsiteX7" fmla="*/ 753834 w 8262739"/>
              <a:gd name="connsiteY7" fmla="*/ 278466 h 6858000"/>
              <a:gd name="connsiteX8" fmla="*/ 674364 w 8262739"/>
              <a:gd name="connsiteY8" fmla="*/ 821039 h 6858000"/>
              <a:gd name="connsiteX9" fmla="*/ 674577 w 8262739"/>
              <a:gd name="connsiteY9" fmla="*/ 820652 h 6858000"/>
              <a:gd name="connsiteX10" fmla="*/ 681911 w 8262739"/>
              <a:gd name="connsiteY10" fmla="*/ 659247 h 6858000"/>
              <a:gd name="connsiteX11" fmla="*/ 719798 w 8262739"/>
              <a:gd name="connsiteY11" fmla="*/ 629253 h 6858000"/>
              <a:gd name="connsiteX12" fmla="*/ 721575 w 8262739"/>
              <a:gd name="connsiteY12" fmla="*/ 628045 h 6858000"/>
              <a:gd name="connsiteX13" fmla="*/ 724221 w 8262739"/>
              <a:gd name="connsiteY13" fmla="*/ 625399 h 6858000"/>
              <a:gd name="connsiteX14" fmla="*/ 758067 w 8262739"/>
              <a:gd name="connsiteY14" fmla="*/ 595781 h 6858000"/>
              <a:gd name="connsiteX15" fmla="*/ 851147 w 8262739"/>
              <a:gd name="connsiteY15" fmla="*/ 422317 h 6858000"/>
              <a:gd name="connsiteX16" fmla="*/ 854319 w 8262739"/>
              <a:gd name="connsiteY16" fmla="*/ 424431 h 6858000"/>
              <a:gd name="connsiteX17" fmla="*/ 855904 w 8262739"/>
              <a:gd name="connsiteY17" fmla="*/ 421259 h 6858000"/>
              <a:gd name="connsiteX18" fmla="*/ 851147 w 8262739"/>
              <a:gd name="connsiteY18" fmla="*/ 418088 h 6858000"/>
              <a:gd name="connsiteX19" fmla="*/ 758067 w 8262739"/>
              <a:gd name="connsiteY19" fmla="*/ 591553 h 6858000"/>
              <a:gd name="connsiteX20" fmla="*/ 724221 w 8262739"/>
              <a:gd name="connsiteY20" fmla="*/ 625399 h 6858000"/>
              <a:gd name="connsiteX21" fmla="*/ 719989 w 8262739"/>
              <a:gd name="connsiteY21" fmla="*/ 629102 h 6858000"/>
              <a:gd name="connsiteX22" fmla="*/ 719798 w 8262739"/>
              <a:gd name="connsiteY22" fmla="*/ 629253 h 6858000"/>
              <a:gd name="connsiteX23" fmla="*/ 681911 w 8262739"/>
              <a:gd name="connsiteY23" fmla="*/ 655019 h 6858000"/>
              <a:gd name="connsiteX24" fmla="*/ 681729 w 8262739"/>
              <a:gd name="connsiteY24" fmla="*/ 659070 h 6858000"/>
              <a:gd name="connsiteX25" fmla="*/ 597990 w 8262739"/>
              <a:gd name="connsiteY25" fmla="*/ 1025570 h 6858000"/>
              <a:gd name="connsiteX26" fmla="*/ 598190 w 8262739"/>
              <a:gd name="connsiteY26" fmla="*/ 1024980 h 6858000"/>
              <a:gd name="connsiteX27" fmla="*/ 595885 w 8262739"/>
              <a:gd name="connsiteY27" fmla="*/ 1024518 h 6858000"/>
              <a:gd name="connsiteX28" fmla="*/ 2119992 w 8262739"/>
              <a:gd name="connsiteY28" fmla="*/ 6660069 h 6858000"/>
              <a:gd name="connsiteX29" fmla="*/ 2120414 w 8262739"/>
              <a:gd name="connsiteY29" fmla="*/ 6658670 h 6858000"/>
              <a:gd name="connsiteX30" fmla="*/ 2111615 w 8262739"/>
              <a:gd name="connsiteY30" fmla="*/ 6649866 h 6858000"/>
              <a:gd name="connsiteX31" fmla="*/ 1743929 w 8262739"/>
              <a:gd name="connsiteY31" fmla="*/ 6858000 h 6858000"/>
              <a:gd name="connsiteX32" fmla="*/ 1672367 w 8262739"/>
              <a:gd name="connsiteY32" fmla="*/ 6858000 h 6858000"/>
              <a:gd name="connsiteX33" fmla="*/ 1638095 w 8262739"/>
              <a:gd name="connsiteY33" fmla="*/ 6819444 h 6858000"/>
              <a:gd name="connsiteX34" fmla="*/ 1663481 w 8262739"/>
              <a:gd name="connsiteY34" fmla="*/ 6785597 h 6858000"/>
              <a:gd name="connsiteX35" fmla="*/ 1901513 w 8262739"/>
              <a:gd name="connsiteY35" fmla="*/ 6858000 h 6858000"/>
              <a:gd name="connsiteX36" fmla="*/ 1795034 w 8262739"/>
              <a:gd name="connsiteY36" fmla="*/ 6858000 h 6858000"/>
              <a:gd name="connsiteX37" fmla="*/ 1731171 w 8262739"/>
              <a:gd name="connsiteY37" fmla="*/ 6781364 h 6858000"/>
              <a:gd name="connsiteX38" fmla="*/ 1698079 w 8262739"/>
              <a:gd name="connsiteY38" fmla="*/ 6745264 h 6858000"/>
              <a:gd name="connsiteX39" fmla="*/ 1793828 w 8262739"/>
              <a:gd name="connsiteY39" fmla="*/ 6858000 h 6858000"/>
              <a:gd name="connsiteX40" fmla="*/ 1748158 w 8262739"/>
              <a:gd name="connsiteY40" fmla="*/ 6858000 h 6858000"/>
              <a:gd name="connsiteX41" fmla="*/ 1667709 w 8262739"/>
              <a:gd name="connsiteY41" fmla="*/ 6785597 h 6858000"/>
              <a:gd name="connsiteX42" fmla="*/ 1574630 w 8262739"/>
              <a:gd name="connsiteY42" fmla="*/ 6671360 h 6858000"/>
              <a:gd name="connsiteX43" fmla="*/ 1485783 w 8262739"/>
              <a:gd name="connsiteY43" fmla="*/ 6552895 h 6858000"/>
              <a:gd name="connsiteX44" fmla="*/ 1595786 w 8262739"/>
              <a:gd name="connsiteY44" fmla="*/ 6624823 h 6858000"/>
              <a:gd name="connsiteX45" fmla="*/ 1601188 w 8262739"/>
              <a:gd name="connsiteY45" fmla="*/ 6631183 h 6858000"/>
              <a:gd name="connsiteX46" fmla="*/ 1651314 w 8262739"/>
              <a:gd name="connsiteY46" fmla="*/ 6642275 h 6858000"/>
              <a:gd name="connsiteX47" fmla="*/ 1765018 w 8262739"/>
              <a:gd name="connsiteY47" fmla="*/ 6747517 h 6858000"/>
              <a:gd name="connsiteX48" fmla="*/ 1848052 w 8262739"/>
              <a:gd name="connsiteY48" fmla="*/ 6814155 h 6858000"/>
              <a:gd name="connsiteX49" fmla="*/ 8262739 w 8262739"/>
              <a:gd name="connsiteY49" fmla="*/ 6858000 h 6858000"/>
              <a:gd name="connsiteX50" fmla="*/ 2188465 w 8262739"/>
              <a:gd name="connsiteY50" fmla="*/ 6858000 h 6858000"/>
              <a:gd name="connsiteX51" fmla="*/ 2116185 w 8262739"/>
              <a:gd name="connsiteY51" fmla="*/ 6794059 h 6858000"/>
              <a:gd name="connsiteX52" fmla="*/ 1976568 w 8262739"/>
              <a:gd name="connsiteY52" fmla="*/ 6679826 h 6858000"/>
              <a:gd name="connsiteX53" fmla="*/ 1773484 w 8262739"/>
              <a:gd name="connsiteY53" fmla="*/ 6455586 h 6858000"/>
              <a:gd name="connsiteX54" fmla="*/ 1759550 w 8262739"/>
              <a:gd name="connsiteY54" fmla="*/ 6412038 h 6858000"/>
              <a:gd name="connsiteX55" fmla="*/ 1718480 w 8262739"/>
              <a:gd name="connsiteY55" fmla="*/ 6370968 h 6858000"/>
              <a:gd name="connsiteX56" fmla="*/ 1578863 w 8262739"/>
              <a:gd name="connsiteY56" fmla="*/ 6218656 h 6858000"/>
              <a:gd name="connsiteX57" fmla="*/ 1561939 w 8262739"/>
              <a:gd name="connsiteY57" fmla="*/ 6142499 h 6858000"/>
              <a:gd name="connsiteX58" fmla="*/ 1506935 w 8262739"/>
              <a:gd name="connsiteY58" fmla="*/ 6066343 h 6858000"/>
              <a:gd name="connsiteX59" fmla="*/ 1500383 w 8262739"/>
              <a:gd name="connsiteY59" fmla="*/ 6056069 h 6858000"/>
              <a:gd name="connsiteX60" fmla="*/ 1435007 w 8262739"/>
              <a:gd name="connsiteY60" fmla="*/ 6011339 h 6858000"/>
              <a:gd name="connsiteX61" fmla="*/ 1308080 w 8262739"/>
              <a:gd name="connsiteY61" fmla="*/ 5829412 h 6858000"/>
              <a:gd name="connsiteX62" fmla="*/ 1236157 w 8262739"/>
              <a:gd name="connsiteY62" fmla="*/ 5660176 h 6858000"/>
              <a:gd name="connsiteX63" fmla="*/ 1227695 w 8262739"/>
              <a:gd name="connsiteY63" fmla="*/ 5660176 h 6858000"/>
              <a:gd name="connsiteX64" fmla="*/ 1130387 w 8262739"/>
              <a:gd name="connsiteY64" fmla="*/ 5474016 h 6858000"/>
              <a:gd name="connsiteX65" fmla="*/ 1037307 w 8262739"/>
              <a:gd name="connsiteY65" fmla="*/ 5287856 h 6858000"/>
              <a:gd name="connsiteX66" fmla="*/ 939994 w 8262739"/>
              <a:gd name="connsiteY66" fmla="*/ 5072083 h 6858000"/>
              <a:gd name="connsiteX67" fmla="*/ 851147 w 8262739"/>
              <a:gd name="connsiteY67" fmla="*/ 4852075 h 6858000"/>
              <a:gd name="connsiteX68" fmla="*/ 898733 w 8262739"/>
              <a:gd name="connsiteY68" fmla="*/ 4922927 h 6858000"/>
              <a:gd name="connsiteX69" fmla="*/ 898752 w 8262739"/>
              <a:gd name="connsiteY69" fmla="*/ 4922958 h 6858000"/>
              <a:gd name="connsiteX70" fmla="*/ 939994 w 8262739"/>
              <a:gd name="connsiteY70" fmla="*/ 5000155 h 6858000"/>
              <a:gd name="connsiteX71" fmla="*/ 1028845 w 8262739"/>
              <a:gd name="connsiteY71" fmla="*/ 5186315 h 6858000"/>
              <a:gd name="connsiteX72" fmla="*/ 1058459 w 8262739"/>
              <a:gd name="connsiteY72" fmla="*/ 5287856 h 6858000"/>
              <a:gd name="connsiteX73" fmla="*/ 1070701 w 8262739"/>
              <a:gd name="connsiteY73" fmla="*/ 5305806 h 6858000"/>
              <a:gd name="connsiteX74" fmla="*/ 1055634 w 8262739"/>
              <a:gd name="connsiteY74" fmla="*/ 5227473 h 6858000"/>
              <a:gd name="connsiteX75" fmla="*/ 1016346 w 8262739"/>
              <a:gd name="connsiteY75" fmla="*/ 5156168 h 6858000"/>
              <a:gd name="connsiteX76" fmla="*/ 952391 w 8262739"/>
              <a:gd name="connsiteY76" fmla="*/ 5012357 h 6858000"/>
              <a:gd name="connsiteX77" fmla="*/ 898752 w 8262739"/>
              <a:gd name="connsiteY77" fmla="*/ 4922958 h 6858000"/>
              <a:gd name="connsiteX78" fmla="*/ 898743 w 8262739"/>
              <a:gd name="connsiteY78" fmla="*/ 4922942 h 6858000"/>
              <a:gd name="connsiteX79" fmla="*/ 898733 w 8262739"/>
              <a:gd name="connsiteY79" fmla="*/ 4922927 h 6858000"/>
              <a:gd name="connsiteX80" fmla="*/ 876528 w 8262739"/>
              <a:gd name="connsiteY80" fmla="*/ 4885918 h 6858000"/>
              <a:gd name="connsiteX81" fmla="*/ 783448 w 8262739"/>
              <a:gd name="connsiteY81" fmla="*/ 4632064 h 6858000"/>
              <a:gd name="connsiteX82" fmla="*/ 703703 w 8262739"/>
              <a:gd name="connsiteY82" fmla="*/ 4371836 h 6858000"/>
              <a:gd name="connsiteX83" fmla="*/ 677518 w 8262739"/>
              <a:gd name="connsiteY83" fmla="*/ 4295977 h 6858000"/>
              <a:gd name="connsiteX84" fmla="*/ 563468 w 8262739"/>
              <a:gd name="connsiteY84" fmla="*/ 3840737 h 6858000"/>
              <a:gd name="connsiteX85" fmla="*/ 513030 w 8262739"/>
              <a:gd name="connsiteY85" fmla="*/ 3510255 h 6858000"/>
              <a:gd name="connsiteX86" fmla="*/ 512670 w 8262739"/>
              <a:gd name="connsiteY86" fmla="*/ 3519338 h 6858000"/>
              <a:gd name="connsiteX87" fmla="*/ 516903 w 8262739"/>
              <a:gd name="connsiteY87" fmla="*/ 3587033 h 6858000"/>
              <a:gd name="connsiteX88" fmla="*/ 538056 w 8262739"/>
              <a:gd name="connsiteY88" fmla="*/ 3743579 h 6858000"/>
              <a:gd name="connsiteX89" fmla="*/ 563441 w 8262739"/>
              <a:gd name="connsiteY89" fmla="*/ 3904353 h 6858000"/>
              <a:gd name="connsiteX90" fmla="*/ 521132 w 8262739"/>
              <a:gd name="connsiteY90" fmla="*/ 3764731 h 6858000"/>
              <a:gd name="connsiteX91" fmla="*/ 491518 w 8262739"/>
              <a:gd name="connsiteY91" fmla="*/ 3587033 h 6858000"/>
              <a:gd name="connsiteX92" fmla="*/ 457671 w 8262739"/>
              <a:gd name="connsiteY92" fmla="*/ 3587033 h 6858000"/>
              <a:gd name="connsiteX93" fmla="*/ 436514 w 8262739"/>
              <a:gd name="connsiteY93" fmla="*/ 3426258 h 6858000"/>
              <a:gd name="connsiteX94" fmla="*/ 406900 w 8262739"/>
              <a:gd name="connsiteY94" fmla="*/ 3324717 h 6858000"/>
              <a:gd name="connsiteX95" fmla="*/ 381515 w 8262739"/>
              <a:gd name="connsiteY95" fmla="*/ 3227408 h 6858000"/>
              <a:gd name="connsiteX96" fmla="*/ 309587 w 8262739"/>
              <a:gd name="connsiteY96" fmla="*/ 3151252 h 6858000"/>
              <a:gd name="connsiteX97" fmla="*/ 288435 w 8262739"/>
              <a:gd name="connsiteY97" fmla="*/ 3151252 h 6858000"/>
              <a:gd name="connsiteX98" fmla="*/ 267278 w 8262739"/>
              <a:gd name="connsiteY98" fmla="*/ 3045477 h 6858000"/>
              <a:gd name="connsiteX99" fmla="*/ 258816 w 8262739"/>
              <a:gd name="connsiteY99" fmla="*/ 2910088 h 6858000"/>
              <a:gd name="connsiteX100" fmla="*/ 275740 w 8262739"/>
              <a:gd name="connsiteY100" fmla="*/ 2719700 h 6858000"/>
              <a:gd name="connsiteX101" fmla="*/ 284202 w 8262739"/>
              <a:gd name="connsiteY101" fmla="*/ 2652006 h 6858000"/>
              <a:gd name="connsiteX102" fmla="*/ 298611 w 8262739"/>
              <a:gd name="connsiteY102" fmla="*/ 2605575 h 6858000"/>
              <a:gd name="connsiteX103" fmla="*/ 291606 w 8262739"/>
              <a:gd name="connsiteY103" fmla="*/ 2499693 h 6858000"/>
              <a:gd name="connsiteX104" fmla="*/ 301125 w 8262739"/>
              <a:gd name="connsiteY104" fmla="*/ 2343147 h 6858000"/>
              <a:gd name="connsiteX105" fmla="*/ 318049 w 8262739"/>
              <a:gd name="connsiteY105" fmla="*/ 2311419 h 6858000"/>
              <a:gd name="connsiteX106" fmla="*/ 318049 w 8262739"/>
              <a:gd name="connsiteY106" fmla="*/ 2292377 h 6858000"/>
              <a:gd name="connsiteX107" fmla="*/ 284202 w 8262739"/>
              <a:gd name="connsiteY107" fmla="*/ 2355842 h 6858000"/>
              <a:gd name="connsiteX108" fmla="*/ 254587 w 8262739"/>
              <a:gd name="connsiteY108" fmla="*/ 2313533 h 6858000"/>
              <a:gd name="connsiteX109" fmla="*/ 199583 w 8262739"/>
              <a:gd name="connsiteY109" fmla="*/ 2237377 h 6858000"/>
              <a:gd name="connsiteX110" fmla="*/ 189536 w 8262739"/>
              <a:gd name="connsiteY110" fmla="*/ 2177087 h 6858000"/>
              <a:gd name="connsiteX111" fmla="*/ 186893 w 8262739"/>
              <a:gd name="connsiteY111" fmla="*/ 2182373 h 6858000"/>
              <a:gd name="connsiteX112" fmla="*/ 169969 w 8262739"/>
              <a:gd name="connsiteY112" fmla="*/ 2351609 h 6858000"/>
              <a:gd name="connsiteX113" fmla="*/ 157274 w 8262739"/>
              <a:gd name="connsiteY113" fmla="*/ 2520845 h 6858000"/>
              <a:gd name="connsiteX114" fmla="*/ 144584 w 8262739"/>
              <a:gd name="connsiteY114" fmla="*/ 2652006 h 6858000"/>
              <a:gd name="connsiteX115" fmla="*/ 144584 w 8262739"/>
              <a:gd name="connsiteY115" fmla="*/ 2922779 h 6858000"/>
              <a:gd name="connsiteX116" fmla="*/ 148813 w 8262739"/>
              <a:gd name="connsiteY116" fmla="*/ 3062401 h 6858000"/>
              <a:gd name="connsiteX117" fmla="*/ 157274 w 8262739"/>
              <a:gd name="connsiteY117" fmla="*/ 3202018 h 6858000"/>
              <a:gd name="connsiteX118" fmla="*/ 119198 w 8262739"/>
              <a:gd name="connsiteY118" fmla="*/ 3333179 h 6858000"/>
              <a:gd name="connsiteX119" fmla="*/ 110737 w 8262739"/>
              <a:gd name="connsiteY119" fmla="*/ 3333179 h 6858000"/>
              <a:gd name="connsiteX120" fmla="*/ 85351 w 8262739"/>
              <a:gd name="connsiteY120" fmla="*/ 3079324 h 6858000"/>
              <a:gd name="connsiteX121" fmla="*/ 85351 w 8262739"/>
              <a:gd name="connsiteY121" fmla="*/ 2817009 h 6858000"/>
              <a:gd name="connsiteX122" fmla="*/ 106504 w 8262739"/>
              <a:gd name="connsiteY122" fmla="*/ 2613925 h 6858000"/>
              <a:gd name="connsiteX123" fmla="*/ 144566 w 8262739"/>
              <a:gd name="connsiteY123" fmla="*/ 2651983 h 6858000"/>
              <a:gd name="connsiteX124" fmla="*/ 110737 w 8262739"/>
              <a:gd name="connsiteY124" fmla="*/ 2609697 h 6858000"/>
              <a:gd name="connsiteX125" fmla="*/ 102275 w 8262739"/>
              <a:gd name="connsiteY125" fmla="*/ 2457384 h 6858000"/>
              <a:gd name="connsiteX126" fmla="*/ 110737 w 8262739"/>
              <a:gd name="connsiteY126" fmla="*/ 2224682 h 6858000"/>
              <a:gd name="connsiteX127" fmla="*/ 114965 w 8262739"/>
              <a:gd name="connsiteY127" fmla="*/ 2161221 h 6858000"/>
              <a:gd name="connsiteX128" fmla="*/ 127660 w 8262739"/>
              <a:gd name="connsiteY128" fmla="*/ 2055446 h 6858000"/>
              <a:gd name="connsiteX129" fmla="*/ 178431 w 8262739"/>
              <a:gd name="connsiteY129" fmla="*/ 1865057 h 6858000"/>
              <a:gd name="connsiteX130" fmla="*/ 203728 w 8262739"/>
              <a:gd name="connsiteY130" fmla="*/ 1738579 h 6858000"/>
              <a:gd name="connsiteX131" fmla="*/ 195355 w 8262739"/>
              <a:gd name="connsiteY131" fmla="*/ 1708512 h 6858000"/>
              <a:gd name="connsiteX132" fmla="*/ 165736 w 8262739"/>
              <a:gd name="connsiteY132" fmla="*/ 1877748 h 6858000"/>
              <a:gd name="connsiteX133" fmla="*/ 114965 w 8262739"/>
              <a:gd name="connsiteY133" fmla="*/ 2068141 h 6858000"/>
              <a:gd name="connsiteX134" fmla="*/ 102275 w 8262739"/>
              <a:gd name="connsiteY134" fmla="*/ 2173911 h 6858000"/>
              <a:gd name="connsiteX135" fmla="*/ 98042 w 8262739"/>
              <a:gd name="connsiteY135" fmla="*/ 2237377 h 6858000"/>
              <a:gd name="connsiteX136" fmla="*/ 89580 w 8262739"/>
              <a:gd name="connsiteY136" fmla="*/ 2470075 h 6858000"/>
              <a:gd name="connsiteX137" fmla="*/ 98042 w 8262739"/>
              <a:gd name="connsiteY137" fmla="*/ 2622387 h 6858000"/>
              <a:gd name="connsiteX138" fmla="*/ 76889 w 8262739"/>
              <a:gd name="connsiteY138" fmla="*/ 2825470 h 6858000"/>
              <a:gd name="connsiteX139" fmla="*/ 76889 w 8262739"/>
              <a:gd name="connsiteY139" fmla="*/ 3087786 h 6858000"/>
              <a:gd name="connsiteX140" fmla="*/ 102275 w 8262739"/>
              <a:gd name="connsiteY140" fmla="*/ 3341640 h 6858000"/>
              <a:gd name="connsiteX141" fmla="*/ 110737 w 8262739"/>
              <a:gd name="connsiteY141" fmla="*/ 3341640 h 6858000"/>
              <a:gd name="connsiteX142" fmla="*/ 165736 w 8262739"/>
              <a:gd name="connsiteY142" fmla="*/ 3582805 h 6858000"/>
              <a:gd name="connsiteX143" fmla="*/ 195355 w 8262739"/>
              <a:gd name="connsiteY143" fmla="*/ 3781654 h 6858000"/>
              <a:gd name="connsiteX144" fmla="*/ 258816 w 8262739"/>
              <a:gd name="connsiteY144" fmla="*/ 3984738 h 6858000"/>
              <a:gd name="connsiteX145" fmla="*/ 358772 w 8262739"/>
              <a:gd name="connsiteY145" fmla="*/ 4421447 h 6858000"/>
              <a:gd name="connsiteX146" fmla="*/ 367496 w 8262739"/>
              <a:gd name="connsiteY146" fmla="*/ 4505141 h 6858000"/>
              <a:gd name="connsiteX147" fmla="*/ 385748 w 8262739"/>
              <a:gd name="connsiteY147" fmla="*/ 4505141 h 6858000"/>
              <a:gd name="connsiteX148" fmla="*/ 478828 w 8262739"/>
              <a:gd name="connsiteY148" fmla="*/ 4729378 h 6858000"/>
              <a:gd name="connsiteX149" fmla="*/ 512675 w 8262739"/>
              <a:gd name="connsiteY149" fmla="*/ 4843614 h 6858000"/>
              <a:gd name="connsiteX150" fmla="*/ 449209 w 8262739"/>
              <a:gd name="connsiteY150" fmla="*/ 4746301 h 6858000"/>
              <a:gd name="connsiteX151" fmla="*/ 381515 w 8262739"/>
              <a:gd name="connsiteY151" fmla="*/ 4593989 h 6858000"/>
              <a:gd name="connsiteX152" fmla="*/ 377286 w 8262739"/>
              <a:gd name="connsiteY152" fmla="*/ 4636297 h 6858000"/>
              <a:gd name="connsiteX153" fmla="*/ 340476 w 8262739"/>
              <a:gd name="connsiteY153" fmla="*/ 4522194 h 6858000"/>
              <a:gd name="connsiteX154" fmla="*/ 313820 w 8262739"/>
              <a:gd name="connsiteY154" fmla="*/ 4526294 h 6858000"/>
              <a:gd name="connsiteX155" fmla="*/ 284202 w 8262739"/>
              <a:gd name="connsiteY155" fmla="*/ 4428985 h 6858000"/>
              <a:gd name="connsiteX156" fmla="*/ 182660 w 8262739"/>
              <a:gd name="connsiteY156" fmla="*/ 4196284 h 6858000"/>
              <a:gd name="connsiteX157" fmla="*/ 119198 w 8262739"/>
              <a:gd name="connsiteY157" fmla="*/ 3988971 h 6858000"/>
              <a:gd name="connsiteX158" fmla="*/ 114965 w 8262739"/>
              <a:gd name="connsiteY158" fmla="*/ 3815502 h 6858000"/>
              <a:gd name="connsiteX159" fmla="*/ 85351 w 8262739"/>
              <a:gd name="connsiteY159" fmla="*/ 3612418 h 6858000"/>
              <a:gd name="connsiteX160" fmla="*/ 64195 w 8262739"/>
              <a:gd name="connsiteY160" fmla="*/ 3409335 h 6858000"/>
              <a:gd name="connsiteX161" fmla="*/ 17657 w 8262739"/>
              <a:gd name="connsiteY161" fmla="*/ 3261255 h 6858000"/>
              <a:gd name="connsiteX162" fmla="*/ 47271 w 8262739"/>
              <a:gd name="connsiteY162" fmla="*/ 2474308 h 6858000"/>
              <a:gd name="connsiteX163" fmla="*/ 76889 w 8262739"/>
              <a:gd name="connsiteY163" fmla="*/ 2271224 h 6858000"/>
              <a:gd name="connsiteX164" fmla="*/ 51504 w 8262739"/>
              <a:gd name="connsiteY164" fmla="*/ 2161221 h 6858000"/>
              <a:gd name="connsiteX165" fmla="*/ 102275 w 8262739"/>
              <a:gd name="connsiteY165" fmla="*/ 1856596 h 6858000"/>
              <a:gd name="connsiteX166" fmla="*/ 114965 w 8262739"/>
              <a:gd name="connsiteY166" fmla="*/ 1784668 h 6858000"/>
              <a:gd name="connsiteX167" fmla="*/ 148813 w 8262739"/>
              <a:gd name="connsiteY167" fmla="*/ 1539276 h 6858000"/>
              <a:gd name="connsiteX168" fmla="*/ 237664 w 8262739"/>
              <a:gd name="connsiteY168" fmla="*/ 1361578 h 6858000"/>
              <a:gd name="connsiteX169" fmla="*/ 216507 w 8262739"/>
              <a:gd name="connsiteY169" fmla="*/ 1602741 h 6858000"/>
              <a:gd name="connsiteX170" fmla="*/ 237655 w 8262739"/>
              <a:gd name="connsiteY170" fmla="*/ 1561405 h 6858000"/>
              <a:gd name="connsiteX171" fmla="*/ 250354 w 8262739"/>
              <a:gd name="connsiteY171" fmla="*/ 1462591 h 6858000"/>
              <a:gd name="connsiteX172" fmla="*/ 254587 w 8262739"/>
              <a:gd name="connsiteY172" fmla="*/ 1353116 h 6858000"/>
              <a:gd name="connsiteX173" fmla="*/ 292663 w 8262739"/>
              <a:gd name="connsiteY173" fmla="*/ 1213494 h 6858000"/>
              <a:gd name="connsiteX174" fmla="*/ 351896 w 8262739"/>
              <a:gd name="connsiteY174" fmla="*/ 1001948 h 6858000"/>
              <a:gd name="connsiteX175" fmla="*/ 423824 w 8262739"/>
              <a:gd name="connsiteY175" fmla="*/ 786174 h 6858000"/>
              <a:gd name="connsiteX176" fmla="*/ 429212 w 8262739"/>
              <a:gd name="connsiteY176" fmla="*/ 780111 h 6858000"/>
              <a:gd name="connsiteX177" fmla="*/ 461904 w 8262739"/>
              <a:gd name="connsiteY177" fmla="*/ 608476 h 6858000"/>
              <a:gd name="connsiteX178" fmla="*/ 508442 w 8262739"/>
              <a:gd name="connsiteY178" fmla="*/ 485778 h 6858000"/>
              <a:gd name="connsiteX179" fmla="*/ 563446 w 8262739"/>
              <a:gd name="connsiteY179" fmla="*/ 384236 h 6858000"/>
              <a:gd name="connsiteX180" fmla="*/ 673449 w 8262739"/>
              <a:gd name="connsiteY180" fmla="*/ 172691 h 6858000"/>
              <a:gd name="connsiteX181" fmla="*/ 717872 w 8262739"/>
              <a:gd name="connsiteY181" fmla="*/ 77497 h 6858000"/>
              <a:gd name="connsiteX182" fmla="*/ 754037 w 8262739"/>
              <a:gd name="connsiteY182" fmla="*/ 0 h 6858000"/>
              <a:gd name="connsiteX183" fmla="*/ 1028695 w 8262739"/>
              <a:gd name="connsiteY183" fmla="*/ 0 h 6858000"/>
              <a:gd name="connsiteX184" fmla="*/ 986532 w 8262739"/>
              <a:gd name="connsiteY184" fmla="*/ 71149 h 6858000"/>
              <a:gd name="connsiteX185" fmla="*/ 859605 w 8262739"/>
              <a:gd name="connsiteY185" fmla="*/ 308080 h 6858000"/>
              <a:gd name="connsiteX186" fmla="*/ 721537 w 8262739"/>
              <a:gd name="connsiteY186" fmla="*/ 525648 h 6858000"/>
              <a:gd name="connsiteX187" fmla="*/ 719987 w 8262739"/>
              <a:gd name="connsiteY187" fmla="*/ 532320 h 6858000"/>
              <a:gd name="connsiteX188" fmla="*/ 673445 w 8262739"/>
              <a:gd name="connsiteY188" fmla="*/ 659247 h 6858000"/>
              <a:gd name="connsiteX189" fmla="*/ 639597 w 8262739"/>
              <a:gd name="connsiteY189" fmla="*/ 718480 h 6858000"/>
              <a:gd name="connsiteX190" fmla="*/ 631136 w 8262739"/>
              <a:gd name="connsiteY190" fmla="*/ 726942 h 6858000"/>
              <a:gd name="connsiteX191" fmla="*/ 593588 w 8262739"/>
              <a:gd name="connsiteY191" fmla="*/ 851755 h 6858000"/>
              <a:gd name="connsiteX192" fmla="*/ 584598 w 8262739"/>
              <a:gd name="connsiteY192" fmla="*/ 925796 h 6858000"/>
              <a:gd name="connsiteX193" fmla="*/ 576136 w 8262739"/>
              <a:gd name="connsiteY193" fmla="*/ 1031567 h 6858000"/>
              <a:gd name="connsiteX194" fmla="*/ 516903 w 8262739"/>
              <a:gd name="connsiteY194" fmla="*/ 1205036 h 6858000"/>
              <a:gd name="connsiteX195" fmla="*/ 461900 w 8262739"/>
              <a:gd name="connsiteY195" fmla="*/ 1378501 h 6858000"/>
              <a:gd name="connsiteX196" fmla="*/ 402667 w 8262739"/>
              <a:gd name="connsiteY196" fmla="*/ 1632355 h 6858000"/>
              <a:gd name="connsiteX197" fmla="*/ 368820 w 8262739"/>
              <a:gd name="connsiteY197" fmla="*/ 1865057 h 6858000"/>
              <a:gd name="connsiteX198" fmla="*/ 347667 w 8262739"/>
              <a:gd name="connsiteY198" fmla="*/ 2097755 h 6858000"/>
              <a:gd name="connsiteX199" fmla="*/ 377281 w 8262739"/>
              <a:gd name="connsiteY199" fmla="*/ 1936981 h 6858000"/>
              <a:gd name="connsiteX200" fmla="*/ 380027 w 8262739"/>
              <a:gd name="connsiteY200" fmla="*/ 1923713 h 6858000"/>
              <a:gd name="connsiteX201" fmla="*/ 385743 w 8262739"/>
              <a:gd name="connsiteY201" fmla="*/ 1860824 h 6858000"/>
              <a:gd name="connsiteX202" fmla="*/ 419590 w 8262739"/>
              <a:gd name="connsiteY202" fmla="*/ 1628127 h 6858000"/>
              <a:gd name="connsiteX203" fmla="*/ 430189 w 8262739"/>
              <a:gd name="connsiteY203" fmla="*/ 1631662 h 6858000"/>
              <a:gd name="connsiteX204" fmla="*/ 431108 w 8262739"/>
              <a:gd name="connsiteY204" fmla="*/ 1627731 h 6858000"/>
              <a:gd name="connsiteX205" fmla="*/ 419595 w 8262739"/>
              <a:gd name="connsiteY205" fmla="*/ 1623894 h 6858000"/>
              <a:gd name="connsiteX206" fmla="*/ 478828 w 8262739"/>
              <a:gd name="connsiteY206" fmla="*/ 1370039 h 6858000"/>
              <a:gd name="connsiteX207" fmla="*/ 533827 w 8262739"/>
              <a:gd name="connsiteY207" fmla="*/ 1196570 h 6858000"/>
              <a:gd name="connsiteX208" fmla="*/ 592789 w 8262739"/>
              <a:gd name="connsiteY208" fmla="*/ 1023900 h 6858000"/>
              <a:gd name="connsiteX209" fmla="*/ 588831 w 8262739"/>
              <a:gd name="connsiteY209" fmla="*/ 1023105 h 6858000"/>
              <a:gd name="connsiteX210" fmla="*/ 597293 w 8262739"/>
              <a:gd name="connsiteY210" fmla="*/ 917335 h 6858000"/>
              <a:gd name="connsiteX211" fmla="*/ 643831 w 8262739"/>
              <a:gd name="connsiteY211" fmla="*/ 718480 h 6858000"/>
              <a:gd name="connsiteX212" fmla="*/ 677678 w 8262739"/>
              <a:gd name="connsiteY212" fmla="*/ 659247 h 6858000"/>
              <a:gd name="connsiteX213" fmla="*/ 678815 w 8262739"/>
              <a:gd name="connsiteY213" fmla="*/ 656156 h 6858000"/>
              <a:gd name="connsiteX214" fmla="*/ 724220 w 8262739"/>
              <a:gd name="connsiteY214" fmla="*/ 532320 h 6858000"/>
              <a:gd name="connsiteX215" fmla="*/ 863838 w 8262739"/>
              <a:gd name="connsiteY215" fmla="*/ 312313 h 6858000"/>
              <a:gd name="connsiteX216" fmla="*/ 990765 w 8262739"/>
              <a:gd name="connsiteY216" fmla="*/ 75382 h 6858000"/>
              <a:gd name="connsiteX217" fmla="*/ 1024614 w 8262739"/>
              <a:gd name="connsiteY217" fmla="*/ 19852 h 6858000"/>
              <a:gd name="connsiteX218" fmla="*/ 1036060 w 8262739"/>
              <a:gd name="connsiteY218" fmla="*/ 0 h 6858000"/>
              <a:gd name="connsiteX219" fmla="*/ 1150037 w 8262739"/>
              <a:gd name="connsiteY219" fmla="*/ 0 h 6858000"/>
              <a:gd name="connsiteX220" fmla="*/ 1075780 w 8262739"/>
              <a:gd name="connsiteY220" fmla="*/ 117164 h 6858000"/>
              <a:gd name="connsiteX221" fmla="*/ 796143 w 8262739"/>
              <a:gd name="connsiteY221" fmla="*/ 655019 h 6858000"/>
              <a:gd name="connsiteX222" fmla="*/ 741139 w 8262739"/>
              <a:gd name="connsiteY222" fmla="*/ 828483 h 6858000"/>
              <a:gd name="connsiteX223" fmla="*/ 690368 w 8262739"/>
              <a:gd name="connsiteY223" fmla="*/ 1006181 h 6858000"/>
              <a:gd name="connsiteX224" fmla="*/ 580365 w 8262739"/>
              <a:gd name="connsiteY224" fmla="*/ 1378501 h 6858000"/>
              <a:gd name="connsiteX225" fmla="*/ 508442 w 8262739"/>
              <a:gd name="connsiteY225" fmla="*/ 1632355 h 6858000"/>
              <a:gd name="connsiteX226" fmla="*/ 474594 w 8262739"/>
              <a:gd name="connsiteY226" fmla="*/ 1822748 h 6858000"/>
              <a:gd name="connsiteX227" fmla="*/ 457671 w 8262739"/>
              <a:gd name="connsiteY227" fmla="*/ 1920057 h 6858000"/>
              <a:gd name="connsiteX228" fmla="*/ 444976 w 8262739"/>
              <a:gd name="connsiteY228" fmla="*/ 2017370 h 6858000"/>
              <a:gd name="connsiteX229" fmla="*/ 406900 w 8262739"/>
              <a:gd name="connsiteY229" fmla="*/ 2279686 h 6858000"/>
              <a:gd name="connsiteX230" fmla="*/ 394205 w 8262739"/>
              <a:gd name="connsiteY230" fmla="*/ 2440460 h 6858000"/>
              <a:gd name="connsiteX231" fmla="*/ 415362 w 8262739"/>
              <a:gd name="connsiteY231" fmla="*/ 2609697 h 6858000"/>
              <a:gd name="connsiteX232" fmla="*/ 425276 w 8262739"/>
              <a:gd name="connsiteY232" fmla="*/ 2517483 h 6858000"/>
              <a:gd name="connsiteX233" fmla="*/ 423824 w 8262739"/>
              <a:gd name="connsiteY233" fmla="*/ 2486998 h 6858000"/>
              <a:gd name="connsiteX234" fmla="*/ 440747 w 8262739"/>
              <a:gd name="connsiteY234" fmla="*/ 2309300 h 6858000"/>
              <a:gd name="connsiteX235" fmla="*/ 478823 w 8262739"/>
              <a:gd name="connsiteY235" fmla="*/ 2046984 h 6858000"/>
              <a:gd name="connsiteX236" fmla="*/ 509024 w 8262739"/>
              <a:gd name="connsiteY236" fmla="*/ 2010743 h 6858000"/>
              <a:gd name="connsiteX237" fmla="*/ 552878 w 8262739"/>
              <a:gd name="connsiteY237" fmla="*/ 1717258 h 6858000"/>
              <a:gd name="connsiteX238" fmla="*/ 550751 w 8262739"/>
              <a:gd name="connsiteY238" fmla="*/ 1666203 h 6858000"/>
              <a:gd name="connsiteX239" fmla="*/ 592549 w 8262739"/>
              <a:gd name="connsiteY239" fmla="*/ 1546374 h 6858000"/>
              <a:gd name="connsiteX240" fmla="*/ 617419 w 8262739"/>
              <a:gd name="connsiteY240" fmla="*/ 1445769 h 6858000"/>
              <a:gd name="connsiteX241" fmla="*/ 609983 w 8262739"/>
              <a:gd name="connsiteY241" fmla="*/ 1463119 h 6858000"/>
              <a:gd name="connsiteX242" fmla="*/ 584598 w 8262739"/>
              <a:gd name="connsiteY242" fmla="*/ 1454657 h 6858000"/>
              <a:gd name="connsiteX243" fmla="*/ 521132 w 8262739"/>
              <a:gd name="connsiteY243" fmla="*/ 1636589 h 6858000"/>
              <a:gd name="connsiteX244" fmla="*/ 525365 w 8262739"/>
              <a:gd name="connsiteY244" fmla="*/ 1738130 h 6858000"/>
              <a:gd name="connsiteX245" fmla="*/ 495747 w 8262739"/>
              <a:gd name="connsiteY245" fmla="*/ 1932752 h 6858000"/>
              <a:gd name="connsiteX246" fmla="*/ 491518 w 8262739"/>
              <a:gd name="connsiteY246" fmla="*/ 1966599 h 6858000"/>
              <a:gd name="connsiteX247" fmla="*/ 449209 w 8262739"/>
              <a:gd name="connsiteY247" fmla="*/ 2017370 h 6858000"/>
              <a:gd name="connsiteX248" fmla="*/ 461900 w 8262739"/>
              <a:gd name="connsiteY248" fmla="*/ 1920057 h 6858000"/>
              <a:gd name="connsiteX249" fmla="*/ 478823 w 8262739"/>
              <a:gd name="connsiteY249" fmla="*/ 1822748 h 6858000"/>
              <a:gd name="connsiteX250" fmla="*/ 512670 w 8262739"/>
              <a:gd name="connsiteY250" fmla="*/ 1632355 h 6858000"/>
              <a:gd name="connsiteX251" fmla="*/ 584598 w 8262739"/>
              <a:gd name="connsiteY251" fmla="*/ 1378501 h 6858000"/>
              <a:gd name="connsiteX252" fmla="*/ 694601 w 8262739"/>
              <a:gd name="connsiteY252" fmla="*/ 1006181 h 6858000"/>
              <a:gd name="connsiteX253" fmla="*/ 745372 w 8262739"/>
              <a:gd name="connsiteY253" fmla="*/ 828483 h 6858000"/>
              <a:gd name="connsiteX254" fmla="*/ 800372 w 8262739"/>
              <a:gd name="connsiteY254" fmla="*/ 655019 h 6858000"/>
              <a:gd name="connsiteX255" fmla="*/ 1078224 w 8262739"/>
              <a:gd name="connsiteY255" fmla="*/ 117164 h 6858000"/>
              <a:gd name="connsiteX256" fmla="*/ 1153691 w 8262739"/>
              <a:gd name="connsiteY256" fmla="*/ 0 h 6858000"/>
              <a:gd name="connsiteX257" fmla="*/ 8262739 w 8262739"/>
              <a:gd name="connsiteY25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8262739" h="6858000">
                <a:moveTo>
                  <a:pt x="774160" y="294728"/>
                </a:moveTo>
                <a:lnTo>
                  <a:pt x="774822" y="291871"/>
                </a:lnTo>
                <a:lnTo>
                  <a:pt x="758067" y="278466"/>
                </a:lnTo>
                <a:cubicBezTo>
                  <a:pt x="796143" y="193848"/>
                  <a:pt x="817300" y="147306"/>
                  <a:pt x="846914" y="92306"/>
                </a:cubicBezTo>
                <a:lnTo>
                  <a:pt x="899364" y="54843"/>
                </a:lnTo>
                <a:lnTo>
                  <a:pt x="901914" y="49997"/>
                </a:lnTo>
                <a:cubicBezTo>
                  <a:pt x="884990" y="62692"/>
                  <a:pt x="863838" y="75382"/>
                  <a:pt x="842681" y="92306"/>
                </a:cubicBezTo>
                <a:cubicBezTo>
                  <a:pt x="813067" y="147310"/>
                  <a:pt x="791910" y="193848"/>
                  <a:pt x="753834" y="278466"/>
                </a:cubicBezTo>
                <a:close/>
                <a:moveTo>
                  <a:pt x="674364" y="821039"/>
                </a:moveTo>
                <a:lnTo>
                  <a:pt x="674577" y="820652"/>
                </a:lnTo>
                <a:lnTo>
                  <a:pt x="681911" y="659247"/>
                </a:lnTo>
                <a:lnTo>
                  <a:pt x="719798" y="629253"/>
                </a:lnTo>
                <a:lnTo>
                  <a:pt x="721575" y="628045"/>
                </a:lnTo>
                <a:lnTo>
                  <a:pt x="724221" y="625399"/>
                </a:lnTo>
                <a:lnTo>
                  <a:pt x="758067" y="595781"/>
                </a:lnTo>
                <a:cubicBezTo>
                  <a:pt x="770758" y="566167"/>
                  <a:pt x="787681" y="532320"/>
                  <a:pt x="851147" y="422317"/>
                </a:cubicBezTo>
                <a:lnTo>
                  <a:pt x="854319" y="424431"/>
                </a:lnTo>
                <a:lnTo>
                  <a:pt x="855904" y="421259"/>
                </a:lnTo>
                <a:lnTo>
                  <a:pt x="851147" y="418088"/>
                </a:lnTo>
                <a:cubicBezTo>
                  <a:pt x="783453" y="528091"/>
                  <a:pt x="770758" y="561939"/>
                  <a:pt x="758067" y="591553"/>
                </a:cubicBezTo>
                <a:lnTo>
                  <a:pt x="724221" y="625399"/>
                </a:lnTo>
                <a:lnTo>
                  <a:pt x="719989" y="629102"/>
                </a:lnTo>
                <a:lnTo>
                  <a:pt x="719798" y="629253"/>
                </a:lnTo>
                <a:lnTo>
                  <a:pt x="681911" y="655019"/>
                </a:lnTo>
                <a:lnTo>
                  <a:pt x="681729" y="659070"/>
                </a:lnTo>
                <a:close/>
                <a:moveTo>
                  <a:pt x="597990" y="1025570"/>
                </a:moveTo>
                <a:lnTo>
                  <a:pt x="598190" y="1024980"/>
                </a:lnTo>
                <a:lnTo>
                  <a:pt x="595885" y="1024518"/>
                </a:lnTo>
                <a:close/>
                <a:moveTo>
                  <a:pt x="2119992" y="6660069"/>
                </a:moveTo>
                <a:lnTo>
                  <a:pt x="2120414" y="6658670"/>
                </a:lnTo>
                <a:lnTo>
                  <a:pt x="2111615" y="6649866"/>
                </a:lnTo>
                <a:close/>
                <a:moveTo>
                  <a:pt x="1743929" y="6858000"/>
                </a:moveTo>
                <a:lnTo>
                  <a:pt x="1672367" y="6858000"/>
                </a:lnTo>
                <a:lnTo>
                  <a:pt x="1638095" y="6819444"/>
                </a:lnTo>
                <a:cubicBezTo>
                  <a:pt x="1642324" y="6810982"/>
                  <a:pt x="1684633" y="6836368"/>
                  <a:pt x="1663481" y="6785597"/>
                </a:cubicBezTo>
                <a:close/>
                <a:moveTo>
                  <a:pt x="1901513" y="6858000"/>
                </a:moveTo>
                <a:lnTo>
                  <a:pt x="1795034" y="6858000"/>
                </a:lnTo>
                <a:lnTo>
                  <a:pt x="1731171" y="6781364"/>
                </a:lnTo>
                <a:lnTo>
                  <a:pt x="1698079" y="6745264"/>
                </a:lnTo>
                <a:lnTo>
                  <a:pt x="1793828" y="6858000"/>
                </a:lnTo>
                <a:lnTo>
                  <a:pt x="1748158" y="6858000"/>
                </a:lnTo>
                <a:lnTo>
                  <a:pt x="1667709" y="6785597"/>
                </a:lnTo>
                <a:cubicBezTo>
                  <a:pt x="1638095" y="6747517"/>
                  <a:pt x="1604248" y="6709441"/>
                  <a:pt x="1574630" y="6671360"/>
                </a:cubicBezTo>
                <a:cubicBezTo>
                  <a:pt x="1545015" y="6633284"/>
                  <a:pt x="1515397" y="6590975"/>
                  <a:pt x="1485783" y="6552895"/>
                </a:cubicBezTo>
                <a:cubicBezTo>
                  <a:pt x="1498473" y="6540204"/>
                  <a:pt x="1540782" y="6561357"/>
                  <a:pt x="1595786" y="6624823"/>
                </a:cubicBezTo>
                <a:lnTo>
                  <a:pt x="1601188" y="6631183"/>
                </a:lnTo>
                <a:lnTo>
                  <a:pt x="1651314" y="6642275"/>
                </a:lnTo>
                <a:cubicBezTo>
                  <a:pt x="1677228" y="6659727"/>
                  <a:pt x="1712133" y="6692517"/>
                  <a:pt x="1765018" y="6747517"/>
                </a:cubicBezTo>
                <a:cubicBezTo>
                  <a:pt x="1792520" y="6770788"/>
                  <a:pt x="1821079" y="6793001"/>
                  <a:pt x="1848052" y="6814155"/>
                </a:cubicBezTo>
                <a:close/>
                <a:moveTo>
                  <a:pt x="8262739" y="6858000"/>
                </a:moveTo>
                <a:lnTo>
                  <a:pt x="2188465" y="6858000"/>
                </a:lnTo>
                <a:lnTo>
                  <a:pt x="2116185" y="6794059"/>
                </a:lnTo>
                <a:cubicBezTo>
                  <a:pt x="2090800" y="6768673"/>
                  <a:pt x="2023105" y="6743288"/>
                  <a:pt x="1976568" y="6679826"/>
                </a:cubicBezTo>
                <a:cubicBezTo>
                  <a:pt x="1904640" y="6603670"/>
                  <a:pt x="1845407" y="6531743"/>
                  <a:pt x="1773484" y="6455586"/>
                </a:cubicBezTo>
                <a:lnTo>
                  <a:pt x="1759550" y="6412038"/>
                </a:lnTo>
                <a:lnTo>
                  <a:pt x="1718480" y="6370968"/>
                </a:lnTo>
                <a:cubicBezTo>
                  <a:pt x="1671943" y="6324431"/>
                  <a:pt x="1625400" y="6273660"/>
                  <a:pt x="1578863" y="6218656"/>
                </a:cubicBezTo>
                <a:cubicBezTo>
                  <a:pt x="1570401" y="6189042"/>
                  <a:pt x="1506935" y="6108652"/>
                  <a:pt x="1561939" y="6142499"/>
                </a:cubicBezTo>
                <a:cubicBezTo>
                  <a:pt x="1540782" y="6117114"/>
                  <a:pt x="1523859" y="6087500"/>
                  <a:pt x="1506935" y="6066343"/>
                </a:cubicBezTo>
                <a:lnTo>
                  <a:pt x="1500383" y="6056069"/>
                </a:lnTo>
                <a:lnTo>
                  <a:pt x="1435007" y="6011339"/>
                </a:lnTo>
                <a:cubicBezTo>
                  <a:pt x="1384237" y="5952106"/>
                  <a:pt x="1341928" y="5888645"/>
                  <a:pt x="1308080" y="5829412"/>
                </a:cubicBezTo>
                <a:cubicBezTo>
                  <a:pt x="1274233" y="5765947"/>
                  <a:pt x="1248848" y="5706714"/>
                  <a:pt x="1236157" y="5660176"/>
                </a:cubicBezTo>
                <a:lnTo>
                  <a:pt x="1227695" y="5660176"/>
                </a:lnTo>
                <a:cubicBezTo>
                  <a:pt x="1193848" y="5600944"/>
                  <a:pt x="1160001" y="5537482"/>
                  <a:pt x="1130387" y="5474016"/>
                </a:cubicBezTo>
                <a:cubicBezTo>
                  <a:pt x="1100768" y="5410555"/>
                  <a:pt x="1066921" y="5351322"/>
                  <a:pt x="1037307" y="5287856"/>
                </a:cubicBezTo>
                <a:cubicBezTo>
                  <a:pt x="1003460" y="5215933"/>
                  <a:pt x="969612" y="5144006"/>
                  <a:pt x="939994" y="5072083"/>
                </a:cubicBezTo>
                <a:cubicBezTo>
                  <a:pt x="910380" y="5000155"/>
                  <a:pt x="880761" y="4923999"/>
                  <a:pt x="851147" y="4852075"/>
                </a:cubicBezTo>
                <a:lnTo>
                  <a:pt x="898733" y="4922927"/>
                </a:lnTo>
                <a:lnTo>
                  <a:pt x="898752" y="4922958"/>
                </a:lnTo>
                <a:lnTo>
                  <a:pt x="939994" y="5000155"/>
                </a:lnTo>
                <a:cubicBezTo>
                  <a:pt x="965379" y="5055159"/>
                  <a:pt x="990765" y="5114392"/>
                  <a:pt x="1028845" y="5186315"/>
                </a:cubicBezTo>
                <a:cubicBezTo>
                  <a:pt x="1045769" y="5211700"/>
                  <a:pt x="1049997" y="5254009"/>
                  <a:pt x="1058459" y="5287856"/>
                </a:cubicBezTo>
                <a:lnTo>
                  <a:pt x="1070701" y="5305806"/>
                </a:lnTo>
                <a:lnTo>
                  <a:pt x="1055634" y="5227473"/>
                </a:lnTo>
                <a:lnTo>
                  <a:pt x="1016346" y="5156168"/>
                </a:lnTo>
                <a:lnTo>
                  <a:pt x="952391" y="5012357"/>
                </a:lnTo>
                <a:lnTo>
                  <a:pt x="898752" y="4922958"/>
                </a:lnTo>
                <a:lnTo>
                  <a:pt x="898743" y="4922942"/>
                </a:lnTo>
                <a:lnTo>
                  <a:pt x="898733" y="4922927"/>
                </a:lnTo>
                <a:lnTo>
                  <a:pt x="876528" y="4885918"/>
                </a:lnTo>
                <a:cubicBezTo>
                  <a:pt x="846914" y="4801300"/>
                  <a:pt x="813067" y="4716683"/>
                  <a:pt x="783448" y="4632064"/>
                </a:cubicBezTo>
                <a:lnTo>
                  <a:pt x="703703" y="4371836"/>
                </a:lnTo>
                <a:lnTo>
                  <a:pt x="677518" y="4295977"/>
                </a:lnTo>
                <a:cubicBezTo>
                  <a:pt x="633148" y="4146823"/>
                  <a:pt x="595032" y="3994972"/>
                  <a:pt x="563468" y="3840737"/>
                </a:cubicBezTo>
                <a:lnTo>
                  <a:pt x="513030" y="3510255"/>
                </a:lnTo>
                <a:lnTo>
                  <a:pt x="512670" y="3519338"/>
                </a:lnTo>
                <a:cubicBezTo>
                  <a:pt x="512670" y="3540495"/>
                  <a:pt x="512670" y="3557419"/>
                  <a:pt x="516903" y="3587033"/>
                </a:cubicBezTo>
                <a:cubicBezTo>
                  <a:pt x="525365" y="3637804"/>
                  <a:pt x="533827" y="3688575"/>
                  <a:pt x="538056" y="3743579"/>
                </a:cubicBezTo>
                <a:cubicBezTo>
                  <a:pt x="546518" y="3798579"/>
                  <a:pt x="554979" y="3853583"/>
                  <a:pt x="563441" y="3904353"/>
                </a:cubicBezTo>
                <a:cubicBezTo>
                  <a:pt x="542289" y="3866273"/>
                  <a:pt x="533827" y="3815502"/>
                  <a:pt x="521132" y="3764731"/>
                </a:cubicBezTo>
                <a:cubicBezTo>
                  <a:pt x="512670" y="3709731"/>
                  <a:pt x="504209" y="3650499"/>
                  <a:pt x="491518" y="3587033"/>
                </a:cubicBezTo>
                <a:cubicBezTo>
                  <a:pt x="470361" y="3587033"/>
                  <a:pt x="466133" y="3587033"/>
                  <a:pt x="457671" y="3587033"/>
                </a:cubicBezTo>
                <a:cubicBezTo>
                  <a:pt x="453438" y="3540495"/>
                  <a:pt x="449209" y="3498186"/>
                  <a:pt x="436514" y="3426258"/>
                </a:cubicBezTo>
                <a:cubicBezTo>
                  <a:pt x="428052" y="3392411"/>
                  <a:pt x="415362" y="3358564"/>
                  <a:pt x="406900" y="3324717"/>
                </a:cubicBezTo>
                <a:cubicBezTo>
                  <a:pt x="398438" y="3290869"/>
                  <a:pt x="389976" y="3257022"/>
                  <a:pt x="381515" y="3227408"/>
                </a:cubicBezTo>
                <a:cubicBezTo>
                  <a:pt x="356129" y="3197790"/>
                  <a:pt x="334972" y="3176637"/>
                  <a:pt x="309587" y="3151252"/>
                </a:cubicBezTo>
                <a:cubicBezTo>
                  <a:pt x="301125" y="3151252"/>
                  <a:pt x="296896" y="3151252"/>
                  <a:pt x="288435" y="3151252"/>
                </a:cubicBezTo>
                <a:cubicBezTo>
                  <a:pt x="279973" y="3125866"/>
                  <a:pt x="271511" y="3087786"/>
                  <a:pt x="267278" y="3045477"/>
                </a:cubicBezTo>
                <a:cubicBezTo>
                  <a:pt x="263049" y="3003168"/>
                  <a:pt x="258816" y="2956630"/>
                  <a:pt x="258816" y="2910088"/>
                </a:cubicBezTo>
                <a:cubicBezTo>
                  <a:pt x="258816" y="2821242"/>
                  <a:pt x="263049" y="2740852"/>
                  <a:pt x="275740" y="2719700"/>
                </a:cubicBezTo>
                <a:cubicBezTo>
                  <a:pt x="279973" y="2694315"/>
                  <a:pt x="279973" y="2673158"/>
                  <a:pt x="284202" y="2652006"/>
                </a:cubicBezTo>
                <a:lnTo>
                  <a:pt x="298611" y="2605575"/>
                </a:lnTo>
                <a:lnTo>
                  <a:pt x="291606" y="2499693"/>
                </a:lnTo>
                <a:cubicBezTo>
                  <a:pt x="292663" y="2446808"/>
                  <a:pt x="296892" y="2391804"/>
                  <a:pt x="301125" y="2343147"/>
                </a:cubicBezTo>
                <a:lnTo>
                  <a:pt x="318049" y="2311419"/>
                </a:lnTo>
                <a:lnTo>
                  <a:pt x="318049" y="2292377"/>
                </a:lnTo>
                <a:cubicBezTo>
                  <a:pt x="309587" y="2317762"/>
                  <a:pt x="296896" y="2334686"/>
                  <a:pt x="284202" y="2355842"/>
                </a:cubicBezTo>
                <a:cubicBezTo>
                  <a:pt x="275740" y="2338919"/>
                  <a:pt x="263049" y="2330457"/>
                  <a:pt x="254587" y="2313533"/>
                </a:cubicBezTo>
                <a:cubicBezTo>
                  <a:pt x="237664" y="2288148"/>
                  <a:pt x="241892" y="2059679"/>
                  <a:pt x="199583" y="2237377"/>
                </a:cubicBezTo>
                <a:lnTo>
                  <a:pt x="189536" y="2177087"/>
                </a:lnTo>
                <a:lnTo>
                  <a:pt x="186893" y="2182373"/>
                </a:lnTo>
                <a:cubicBezTo>
                  <a:pt x="182660" y="2237377"/>
                  <a:pt x="174198" y="2296610"/>
                  <a:pt x="169969" y="2351609"/>
                </a:cubicBezTo>
                <a:cubicBezTo>
                  <a:pt x="165736" y="2406613"/>
                  <a:pt x="157274" y="2465846"/>
                  <a:pt x="157274" y="2520845"/>
                </a:cubicBezTo>
                <a:cubicBezTo>
                  <a:pt x="153046" y="2563154"/>
                  <a:pt x="148813" y="2609697"/>
                  <a:pt x="144584" y="2652006"/>
                </a:cubicBezTo>
                <a:lnTo>
                  <a:pt x="144584" y="2922779"/>
                </a:lnTo>
                <a:cubicBezTo>
                  <a:pt x="144584" y="2969321"/>
                  <a:pt x="144584" y="3015859"/>
                  <a:pt x="148813" y="3062401"/>
                </a:cubicBezTo>
                <a:cubicBezTo>
                  <a:pt x="153046" y="3108938"/>
                  <a:pt x="157274" y="3155481"/>
                  <a:pt x="157274" y="3202018"/>
                </a:cubicBezTo>
                <a:cubicBezTo>
                  <a:pt x="140351" y="3206251"/>
                  <a:pt x="144584" y="3362793"/>
                  <a:pt x="119198" y="3333179"/>
                </a:cubicBezTo>
                <a:cubicBezTo>
                  <a:pt x="114965" y="3333179"/>
                  <a:pt x="114965" y="3333179"/>
                  <a:pt x="110737" y="3333179"/>
                </a:cubicBezTo>
                <a:cubicBezTo>
                  <a:pt x="85351" y="3240099"/>
                  <a:pt x="85351" y="3159709"/>
                  <a:pt x="85351" y="3079324"/>
                </a:cubicBezTo>
                <a:cubicBezTo>
                  <a:pt x="85351" y="2998935"/>
                  <a:pt x="98042" y="2918550"/>
                  <a:pt x="85351" y="2817009"/>
                </a:cubicBezTo>
                <a:cubicBezTo>
                  <a:pt x="89580" y="2745081"/>
                  <a:pt x="98042" y="2681620"/>
                  <a:pt x="106504" y="2613925"/>
                </a:cubicBezTo>
                <a:lnTo>
                  <a:pt x="144566" y="2651983"/>
                </a:lnTo>
                <a:lnTo>
                  <a:pt x="110737" y="2609697"/>
                </a:lnTo>
                <a:cubicBezTo>
                  <a:pt x="102275" y="2567388"/>
                  <a:pt x="102275" y="2520845"/>
                  <a:pt x="102275" y="2457384"/>
                </a:cubicBezTo>
                <a:cubicBezTo>
                  <a:pt x="102275" y="2393918"/>
                  <a:pt x="106504" y="2317762"/>
                  <a:pt x="110737" y="2224682"/>
                </a:cubicBezTo>
                <a:cubicBezTo>
                  <a:pt x="110737" y="2203530"/>
                  <a:pt x="114965" y="2182373"/>
                  <a:pt x="114965" y="2161221"/>
                </a:cubicBezTo>
                <a:cubicBezTo>
                  <a:pt x="119198" y="2127373"/>
                  <a:pt x="123427" y="2089293"/>
                  <a:pt x="127660" y="2055446"/>
                </a:cubicBezTo>
                <a:cubicBezTo>
                  <a:pt x="144584" y="1996213"/>
                  <a:pt x="161508" y="1924290"/>
                  <a:pt x="178431" y="1865057"/>
                </a:cubicBezTo>
                <a:lnTo>
                  <a:pt x="203728" y="1738579"/>
                </a:lnTo>
                <a:lnTo>
                  <a:pt x="195355" y="1708512"/>
                </a:lnTo>
                <a:cubicBezTo>
                  <a:pt x="186893" y="1763516"/>
                  <a:pt x="174198" y="1814287"/>
                  <a:pt x="165736" y="1877748"/>
                </a:cubicBezTo>
                <a:cubicBezTo>
                  <a:pt x="148813" y="1936981"/>
                  <a:pt x="131889" y="2008908"/>
                  <a:pt x="114965" y="2068141"/>
                </a:cubicBezTo>
                <a:cubicBezTo>
                  <a:pt x="110737" y="2101988"/>
                  <a:pt x="106504" y="2140064"/>
                  <a:pt x="102275" y="2173911"/>
                </a:cubicBezTo>
                <a:cubicBezTo>
                  <a:pt x="102275" y="2195068"/>
                  <a:pt x="98042" y="2216220"/>
                  <a:pt x="98042" y="2237377"/>
                </a:cubicBezTo>
                <a:cubicBezTo>
                  <a:pt x="98042" y="2330457"/>
                  <a:pt x="93813" y="2406613"/>
                  <a:pt x="89580" y="2470075"/>
                </a:cubicBezTo>
                <a:cubicBezTo>
                  <a:pt x="89580" y="2533540"/>
                  <a:pt x="93813" y="2580078"/>
                  <a:pt x="98042" y="2622387"/>
                </a:cubicBezTo>
                <a:cubicBezTo>
                  <a:pt x="89580" y="2694315"/>
                  <a:pt x="81118" y="2757776"/>
                  <a:pt x="76889" y="2825470"/>
                </a:cubicBezTo>
                <a:cubicBezTo>
                  <a:pt x="89580" y="2927012"/>
                  <a:pt x="76889" y="3007401"/>
                  <a:pt x="76889" y="3087786"/>
                </a:cubicBezTo>
                <a:cubicBezTo>
                  <a:pt x="76889" y="3168175"/>
                  <a:pt x="76889" y="3248560"/>
                  <a:pt x="102275" y="3341640"/>
                </a:cubicBezTo>
                <a:cubicBezTo>
                  <a:pt x="102275" y="3341640"/>
                  <a:pt x="106504" y="3341640"/>
                  <a:pt x="110737" y="3341640"/>
                </a:cubicBezTo>
                <a:cubicBezTo>
                  <a:pt x="127660" y="3422030"/>
                  <a:pt x="144584" y="3498186"/>
                  <a:pt x="165736" y="3582805"/>
                </a:cubicBezTo>
                <a:cubicBezTo>
                  <a:pt x="169969" y="3637804"/>
                  <a:pt x="182660" y="3688575"/>
                  <a:pt x="195355" y="3781654"/>
                </a:cubicBezTo>
                <a:cubicBezTo>
                  <a:pt x="216507" y="3853583"/>
                  <a:pt x="237664" y="3921276"/>
                  <a:pt x="258816" y="3984738"/>
                </a:cubicBezTo>
                <a:cubicBezTo>
                  <a:pt x="268335" y="4105318"/>
                  <a:pt x="332592" y="4297296"/>
                  <a:pt x="358772" y="4421447"/>
                </a:cubicBezTo>
                <a:lnTo>
                  <a:pt x="367496" y="4505141"/>
                </a:lnTo>
                <a:lnTo>
                  <a:pt x="385748" y="4505141"/>
                </a:lnTo>
                <a:cubicBezTo>
                  <a:pt x="432285" y="4623607"/>
                  <a:pt x="461904" y="4687068"/>
                  <a:pt x="478828" y="4729378"/>
                </a:cubicBezTo>
                <a:cubicBezTo>
                  <a:pt x="499980" y="4771686"/>
                  <a:pt x="508442" y="4801305"/>
                  <a:pt x="512675" y="4843614"/>
                </a:cubicBezTo>
                <a:cubicBezTo>
                  <a:pt x="495751" y="4839381"/>
                  <a:pt x="474594" y="4797072"/>
                  <a:pt x="449209" y="4746301"/>
                </a:cubicBezTo>
                <a:cubicBezTo>
                  <a:pt x="423824" y="4695530"/>
                  <a:pt x="402671" y="4636297"/>
                  <a:pt x="381515" y="4593989"/>
                </a:cubicBezTo>
                <a:cubicBezTo>
                  <a:pt x="360362" y="4538989"/>
                  <a:pt x="398438" y="4691301"/>
                  <a:pt x="377286" y="4636297"/>
                </a:cubicBezTo>
                <a:lnTo>
                  <a:pt x="340476" y="4522194"/>
                </a:lnTo>
                <a:lnTo>
                  <a:pt x="313820" y="4526294"/>
                </a:lnTo>
                <a:cubicBezTo>
                  <a:pt x="301125" y="4492447"/>
                  <a:pt x="292663" y="4458599"/>
                  <a:pt x="284202" y="4428985"/>
                </a:cubicBezTo>
                <a:cubicBezTo>
                  <a:pt x="237664" y="4382443"/>
                  <a:pt x="203817" y="4285134"/>
                  <a:pt x="182660" y="4196284"/>
                </a:cubicBezTo>
                <a:cubicBezTo>
                  <a:pt x="161508" y="4107436"/>
                  <a:pt x="144584" y="4022818"/>
                  <a:pt x="119198" y="3988971"/>
                </a:cubicBezTo>
                <a:cubicBezTo>
                  <a:pt x="98042" y="3912815"/>
                  <a:pt x="98042" y="3832426"/>
                  <a:pt x="114965" y="3815502"/>
                </a:cubicBezTo>
                <a:cubicBezTo>
                  <a:pt x="106504" y="3747807"/>
                  <a:pt x="93813" y="3680113"/>
                  <a:pt x="85351" y="3612418"/>
                </a:cubicBezTo>
                <a:cubicBezTo>
                  <a:pt x="76889" y="3544724"/>
                  <a:pt x="72656" y="3477029"/>
                  <a:pt x="64195" y="3409335"/>
                </a:cubicBezTo>
                <a:cubicBezTo>
                  <a:pt x="47271" y="3358564"/>
                  <a:pt x="30347" y="3316255"/>
                  <a:pt x="17657" y="3261255"/>
                </a:cubicBezTo>
                <a:cubicBezTo>
                  <a:pt x="-7729" y="2973554"/>
                  <a:pt x="-11962" y="2639311"/>
                  <a:pt x="47271" y="2474308"/>
                </a:cubicBezTo>
                <a:cubicBezTo>
                  <a:pt x="51504" y="2402380"/>
                  <a:pt x="55733" y="2313533"/>
                  <a:pt x="76889" y="2271224"/>
                </a:cubicBezTo>
                <a:cubicBezTo>
                  <a:pt x="68428" y="2233144"/>
                  <a:pt x="59966" y="2199297"/>
                  <a:pt x="51504" y="2161221"/>
                </a:cubicBezTo>
                <a:cubicBezTo>
                  <a:pt x="59966" y="2089293"/>
                  <a:pt x="51504" y="1924290"/>
                  <a:pt x="102275" y="1856596"/>
                </a:cubicBezTo>
                <a:cubicBezTo>
                  <a:pt x="106504" y="1826977"/>
                  <a:pt x="110737" y="1805825"/>
                  <a:pt x="114965" y="1784668"/>
                </a:cubicBezTo>
                <a:cubicBezTo>
                  <a:pt x="123427" y="1678898"/>
                  <a:pt x="131889" y="1606970"/>
                  <a:pt x="148813" y="1539276"/>
                </a:cubicBezTo>
                <a:cubicBezTo>
                  <a:pt x="178431" y="1480043"/>
                  <a:pt x="216507" y="1382734"/>
                  <a:pt x="237664" y="1361578"/>
                </a:cubicBezTo>
                <a:cubicBezTo>
                  <a:pt x="258816" y="1408120"/>
                  <a:pt x="208045" y="1526585"/>
                  <a:pt x="216507" y="1602741"/>
                </a:cubicBezTo>
                <a:lnTo>
                  <a:pt x="237655" y="1561405"/>
                </a:lnTo>
                <a:lnTo>
                  <a:pt x="250354" y="1462591"/>
                </a:lnTo>
                <a:cubicBezTo>
                  <a:pt x="258816" y="1417634"/>
                  <a:pt x="265164" y="1376387"/>
                  <a:pt x="254587" y="1353116"/>
                </a:cubicBezTo>
                <a:cubicBezTo>
                  <a:pt x="267278" y="1302345"/>
                  <a:pt x="279973" y="1264264"/>
                  <a:pt x="292663" y="1213494"/>
                </a:cubicBezTo>
                <a:cubicBezTo>
                  <a:pt x="313820" y="1145799"/>
                  <a:pt x="330744" y="1073876"/>
                  <a:pt x="351896" y="1001948"/>
                </a:cubicBezTo>
                <a:cubicBezTo>
                  <a:pt x="373053" y="930025"/>
                  <a:pt x="398438" y="858098"/>
                  <a:pt x="423824" y="786174"/>
                </a:cubicBezTo>
                <a:lnTo>
                  <a:pt x="429212" y="780111"/>
                </a:lnTo>
                <a:lnTo>
                  <a:pt x="461904" y="608476"/>
                </a:lnTo>
                <a:cubicBezTo>
                  <a:pt x="478828" y="574629"/>
                  <a:pt x="495751" y="528087"/>
                  <a:pt x="508442" y="485778"/>
                </a:cubicBezTo>
                <a:cubicBezTo>
                  <a:pt x="525365" y="443469"/>
                  <a:pt x="546522" y="409622"/>
                  <a:pt x="563446" y="384236"/>
                </a:cubicBezTo>
                <a:cubicBezTo>
                  <a:pt x="601522" y="312313"/>
                  <a:pt x="631140" y="240385"/>
                  <a:pt x="673449" y="172691"/>
                </a:cubicBezTo>
                <a:cubicBezTo>
                  <a:pt x="688256" y="138844"/>
                  <a:pt x="703064" y="108171"/>
                  <a:pt x="717872" y="77497"/>
                </a:cubicBezTo>
                <a:lnTo>
                  <a:pt x="754037" y="0"/>
                </a:lnTo>
                <a:lnTo>
                  <a:pt x="1028695" y="0"/>
                </a:lnTo>
                <a:lnTo>
                  <a:pt x="986532" y="71149"/>
                </a:lnTo>
                <a:cubicBezTo>
                  <a:pt x="944223" y="151539"/>
                  <a:pt x="901914" y="231924"/>
                  <a:pt x="859605" y="308080"/>
                </a:cubicBezTo>
                <a:lnTo>
                  <a:pt x="721537" y="525648"/>
                </a:lnTo>
                <a:lnTo>
                  <a:pt x="719987" y="532320"/>
                </a:lnTo>
                <a:cubicBezTo>
                  <a:pt x="703063" y="570400"/>
                  <a:pt x="690368" y="616938"/>
                  <a:pt x="673445" y="659247"/>
                </a:cubicBezTo>
                <a:cubicBezTo>
                  <a:pt x="660754" y="684633"/>
                  <a:pt x="652292" y="701556"/>
                  <a:pt x="639597" y="718480"/>
                </a:cubicBezTo>
                <a:lnTo>
                  <a:pt x="631136" y="726942"/>
                </a:lnTo>
                <a:lnTo>
                  <a:pt x="593588" y="851755"/>
                </a:lnTo>
                <a:cubicBezTo>
                  <a:pt x="586717" y="883487"/>
                  <a:pt x="584598" y="906758"/>
                  <a:pt x="584598" y="925796"/>
                </a:cubicBezTo>
                <a:cubicBezTo>
                  <a:pt x="584598" y="963872"/>
                  <a:pt x="588827" y="989258"/>
                  <a:pt x="576136" y="1031567"/>
                </a:cubicBezTo>
                <a:cubicBezTo>
                  <a:pt x="554979" y="1090800"/>
                  <a:pt x="538056" y="1145803"/>
                  <a:pt x="516903" y="1205036"/>
                </a:cubicBezTo>
                <a:cubicBezTo>
                  <a:pt x="499980" y="1264269"/>
                  <a:pt x="478823" y="1319268"/>
                  <a:pt x="461900" y="1378501"/>
                </a:cubicBezTo>
                <a:cubicBezTo>
                  <a:pt x="440747" y="1467352"/>
                  <a:pt x="423824" y="1547737"/>
                  <a:pt x="402667" y="1632355"/>
                </a:cubicBezTo>
                <a:cubicBezTo>
                  <a:pt x="389976" y="1712745"/>
                  <a:pt x="381515" y="1788901"/>
                  <a:pt x="368820" y="1865057"/>
                </a:cubicBezTo>
                <a:cubicBezTo>
                  <a:pt x="356129" y="1941214"/>
                  <a:pt x="351896" y="2021599"/>
                  <a:pt x="347667" y="2097755"/>
                </a:cubicBezTo>
                <a:cubicBezTo>
                  <a:pt x="360358" y="2038522"/>
                  <a:pt x="368820" y="1983523"/>
                  <a:pt x="377281" y="1936981"/>
                </a:cubicBezTo>
                <a:lnTo>
                  <a:pt x="380027" y="1923713"/>
                </a:lnTo>
                <a:lnTo>
                  <a:pt x="385743" y="1860824"/>
                </a:lnTo>
                <a:cubicBezTo>
                  <a:pt x="398438" y="1784668"/>
                  <a:pt x="406900" y="1704283"/>
                  <a:pt x="419590" y="1628127"/>
                </a:cubicBezTo>
                <a:lnTo>
                  <a:pt x="430189" y="1631662"/>
                </a:lnTo>
                <a:lnTo>
                  <a:pt x="431108" y="1627731"/>
                </a:lnTo>
                <a:lnTo>
                  <a:pt x="419595" y="1623894"/>
                </a:lnTo>
                <a:cubicBezTo>
                  <a:pt x="440747" y="1535042"/>
                  <a:pt x="457671" y="1454657"/>
                  <a:pt x="478828" y="1370039"/>
                </a:cubicBezTo>
                <a:cubicBezTo>
                  <a:pt x="495751" y="1310807"/>
                  <a:pt x="512675" y="1251574"/>
                  <a:pt x="533827" y="1196570"/>
                </a:cubicBezTo>
                <a:lnTo>
                  <a:pt x="592789" y="1023900"/>
                </a:lnTo>
                <a:lnTo>
                  <a:pt x="588831" y="1023105"/>
                </a:lnTo>
                <a:cubicBezTo>
                  <a:pt x="601522" y="980796"/>
                  <a:pt x="597293" y="955411"/>
                  <a:pt x="597293" y="917335"/>
                </a:cubicBezTo>
                <a:cubicBezTo>
                  <a:pt x="597293" y="879254"/>
                  <a:pt x="601522" y="824255"/>
                  <a:pt x="643831" y="718480"/>
                </a:cubicBezTo>
                <a:cubicBezTo>
                  <a:pt x="652292" y="701556"/>
                  <a:pt x="660754" y="680404"/>
                  <a:pt x="677678" y="659247"/>
                </a:cubicBezTo>
                <a:lnTo>
                  <a:pt x="678815" y="656156"/>
                </a:lnTo>
                <a:lnTo>
                  <a:pt x="724220" y="532320"/>
                </a:lnTo>
                <a:cubicBezTo>
                  <a:pt x="770758" y="456164"/>
                  <a:pt x="813067" y="384241"/>
                  <a:pt x="863838" y="312313"/>
                </a:cubicBezTo>
                <a:cubicBezTo>
                  <a:pt x="906147" y="231928"/>
                  <a:pt x="944227" y="151539"/>
                  <a:pt x="990765" y="75382"/>
                </a:cubicBezTo>
                <a:cubicBezTo>
                  <a:pt x="1001343" y="58459"/>
                  <a:pt x="1012979" y="39420"/>
                  <a:pt x="1024614" y="19852"/>
                </a:cubicBezTo>
                <a:lnTo>
                  <a:pt x="1036060" y="0"/>
                </a:lnTo>
                <a:lnTo>
                  <a:pt x="1150037" y="0"/>
                </a:lnTo>
                <a:lnTo>
                  <a:pt x="1075780" y="117164"/>
                </a:lnTo>
                <a:cubicBezTo>
                  <a:pt x="975428" y="298827"/>
                  <a:pt x="897685" y="499531"/>
                  <a:pt x="796143" y="655019"/>
                </a:cubicBezTo>
                <a:cubicBezTo>
                  <a:pt x="779220" y="710018"/>
                  <a:pt x="762296" y="769251"/>
                  <a:pt x="741139" y="828483"/>
                </a:cubicBezTo>
                <a:cubicBezTo>
                  <a:pt x="719987" y="887716"/>
                  <a:pt x="707292" y="946949"/>
                  <a:pt x="690368" y="1006181"/>
                </a:cubicBezTo>
                <a:cubicBezTo>
                  <a:pt x="648059" y="1133109"/>
                  <a:pt x="584598" y="1268497"/>
                  <a:pt x="580365" y="1378501"/>
                </a:cubicBezTo>
                <a:cubicBezTo>
                  <a:pt x="554979" y="1463119"/>
                  <a:pt x="529594" y="1547737"/>
                  <a:pt x="508442" y="1632355"/>
                </a:cubicBezTo>
                <a:cubicBezTo>
                  <a:pt x="495747" y="1695821"/>
                  <a:pt x="487285" y="1759283"/>
                  <a:pt x="474594" y="1822748"/>
                </a:cubicBezTo>
                <a:lnTo>
                  <a:pt x="457671" y="1920057"/>
                </a:lnTo>
                <a:cubicBezTo>
                  <a:pt x="453438" y="1953904"/>
                  <a:pt x="449209" y="1983523"/>
                  <a:pt x="444976" y="2017370"/>
                </a:cubicBezTo>
                <a:cubicBezTo>
                  <a:pt x="432285" y="2106217"/>
                  <a:pt x="415362" y="2190835"/>
                  <a:pt x="406900" y="2279686"/>
                </a:cubicBezTo>
                <a:cubicBezTo>
                  <a:pt x="402667" y="2334686"/>
                  <a:pt x="398438" y="2381228"/>
                  <a:pt x="394205" y="2440460"/>
                </a:cubicBezTo>
                <a:cubicBezTo>
                  <a:pt x="398438" y="2482769"/>
                  <a:pt x="406900" y="2525078"/>
                  <a:pt x="415362" y="2609697"/>
                </a:cubicBezTo>
                <a:lnTo>
                  <a:pt x="425276" y="2517483"/>
                </a:lnTo>
                <a:lnTo>
                  <a:pt x="423824" y="2486998"/>
                </a:lnTo>
                <a:cubicBezTo>
                  <a:pt x="428052" y="2427765"/>
                  <a:pt x="436514" y="2364300"/>
                  <a:pt x="440747" y="2309300"/>
                </a:cubicBezTo>
                <a:cubicBezTo>
                  <a:pt x="449209" y="2220449"/>
                  <a:pt x="466133" y="2135831"/>
                  <a:pt x="478823" y="2046984"/>
                </a:cubicBezTo>
                <a:lnTo>
                  <a:pt x="509024" y="2010743"/>
                </a:lnTo>
                <a:lnTo>
                  <a:pt x="552878" y="1717258"/>
                </a:lnTo>
                <a:lnTo>
                  <a:pt x="550751" y="1666203"/>
                </a:lnTo>
                <a:lnTo>
                  <a:pt x="592549" y="1546374"/>
                </a:lnTo>
                <a:lnTo>
                  <a:pt x="617419" y="1445769"/>
                </a:lnTo>
                <a:lnTo>
                  <a:pt x="609983" y="1463119"/>
                </a:lnTo>
                <a:cubicBezTo>
                  <a:pt x="601522" y="1458891"/>
                  <a:pt x="593060" y="1454657"/>
                  <a:pt x="584598" y="1454657"/>
                </a:cubicBezTo>
                <a:cubicBezTo>
                  <a:pt x="563441" y="1509661"/>
                  <a:pt x="542289" y="1573123"/>
                  <a:pt x="521132" y="1636589"/>
                </a:cubicBezTo>
                <a:cubicBezTo>
                  <a:pt x="521132" y="1666203"/>
                  <a:pt x="521132" y="1700050"/>
                  <a:pt x="525365" y="1738130"/>
                </a:cubicBezTo>
                <a:cubicBezTo>
                  <a:pt x="512670" y="1805825"/>
                  <a:pt x="504209" y="1865057"/>
                  <a:pt x="495747" y="1932752"/>
                </a:cubicBezTo>
                <a:cubicBezTo>
                  <a:pt x="495747" y="1941214"/>
                  <a:pt x="491518" y="1953904"/>
                  <a:pt x="491518" y="1966599"/>
                </a:cubicBezTo>
                <a:cubicBezTo>
                  <a:pt x="474594" y="1983523"/>
                  <a:pt x="466133" y="2000446"/>
                  <a:pt x="449209" y="2017370"/>
                </a:cubicBezTo>
                <a:cubicBezTo>
                  <a:pt x="453438" y="1983523"/>
                  <a:pt x="457671" y="1953904"/>
                  <a:pt x="461900" y="1920057"/>
                </a:cubicBezTo>
                <a:lnTo>
                  <a:pt x="478823" y="1822748"/>
                </a:lnTo>
                <a:cubicBezTo>
                  <a:pt x="491518" y="1759283"/>
                  <a:pt x="499980" y="1695821"/>
                  <a:pt x="512670" y="1632355"/>
                </a:cubicBezTo>
                <a:cubicBezTo>
                  <a:pt x="538056" y="1547737"/>
                  <a:pt x="563441" y="1463119"/>
                  <a:pt x="584598" y="1378501"/>
                </a:cubicBezTo>
                <a:cubicBezTo>
                  <a:pt x="588827" y="1268497"/>
                  <a:pt x="652292" y="1137342"/>
                  <a:pt x="694601" y="1006181"/>
                </a:cubicBezTo>
                <a:cubicBezTo>
                  <a:pt x="711525" y="946949"/>
                  <a:pt x="724216" y="887716"/>
                  <a:pt x="745372" y="828483"/>
                </a:cubicBezTo>
                <a:cubicBezTo>
                  <a:pt x="762296" y="769251"/>
                  <a:pt x="783448" y="714251"/>
                  <a:pt x="800372" y="655019"/>
                </a:cubicBezTo>
                <a:cubicBezTo>
                  <a:pt x="901914" y="499531"/>
                  <a:pt x="977278" y="298827"/>
                  <a:pt x="1078224" y="117164"/>
                </a:cubicBezTo>
                <a:lnTo>
                  <a:pt x="1153691" y="0"/>
                </a:lnTo>
                <a:lnTo>
                  <a:pt x="826273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2894F00-529A-4A7B-8733-0A594CEA18B1}"/>
              </a:ext>
            </a:extLst>
          </p:cNvPr>
          <p:cNvSpPr/>
          <p:nvPr userDrawn="1"/>
        </p:nvSpPr>
        <p:spPr>
          <a:xfrm rot="900000">
            <a:off x="-731331" y="24786"/>
            <a:ext cx="7308033" cy="7484336"/>
          </a:xfrm>
          <a:custGeom>
            <a:avLst/>
            <a:gdLst>
              <a:gd name="connsiteX0" fmla="*/ 6913876 w 7308033"/>
              <a:gd name="connsiteY0" fmla="*/ 5776530 h 7484336"/>
              <a:gd name="connsiteX1" fmla="*/ 6875166 w 7308033"/>
              <a:gd name="connsiteY1" fmla="*/ 5892655 h 7484336"/>
              <a:gd name="connsiteX2" fmla="*/ 6806682 w 7308033"/>
              <a:gd name="connsiteY2" fmla="*/ 6017714 h 7484336"/>
              <a:gd name="connsiteX3" fmla="*/ 6771323 w 7308033"/>
              <a:gd name="connsiteY3" fmla="*/ 6086199 h 7484336"/>
              <a:gd name="connsiteX4" fmla="*/ 6757742 w 7308033"/>
              <a:gd name="connsiteY4" fmla="*/ 6110614 h 7484336"/>
              <a:gd name="connsiteX5" fmla="*/ 6727685 w 7308033"/>
              <a:gd name="connsiteY5" fmla="*/ 6118668 h 7484336"/>
              <a:gd name="connsiteX6" fmla="*/ 6753086 w 7308033"/>
              <a:gd name="connsiteY6" fmla="*/ 6059400 h 7484336"/>
              <a:gd name="connsiteX7" fmla="*/ 6779882 w 7308033"/>
              <a:gd name="connsiteY7" fmla="*/ 6014738 h 7484336"/>
              <a:gd name="connsiteX8" fmla="*/ 6815614 w 7308033"/>
              <a:gd name="connsiteY8" fmla="*/ 5955186 h 7484336"/>
              <a:gd name="connsiteX9" fmla="*/ 6848369 w 7308033"/>
              <a:gd name="connsiteY9" fmla="*/ 5895635 h 7484336"/>
              <a:gd name="connsiteX10" fmla="*/ 6913876 w 7308033"/>
              <a:gd name="connsiteY10" fmla="*/ 5776530 h 7484336"/>
              <a:gd name="connsiteX11" fmla="*/ 6721144 w 7308033"/>
              <a:gd name="connsiteY11" fmla="*/ 5521292 h 7484336"/>
              <a:gd name="connsiteX12" fmla="*/ 6648868 w 7308033"/>
              <a:gd name="connsiteY12" fmla="*/ 5648492 h 7484336"/>
              <a:gd name="connsiteX13" fmla="*/ 6647540 w 7308033"/>
              <a:gd name="connsiteY13" fmla="*/ 5651550 h 7484336"/>
              <a:gd name="connsiteX14" fmla="*/ 6720331 w 7308033"/>
              <a:gd name="connsiteY14" fmla="*/ 5523433 h 7484336"/>
              <a:gd name="connsiteX15" fmla="*/ 7114698 w 7308033"/>
              <a:gd name="connsiteY15" fmla="*/ 4793131 h 7484336"/>
              <a:gd name="connsiteX16" fmla="*/ 7113630 w 7308033"/>
              <a:gd name="connsiteY16" fmla="*/ 4798399 h 7484336"/>
              <a:gd name="connsiteX17" fmla="*/ 7122304 w 7308033"/>
              <a:gd name="connsiteY17" fmla="*/ 4808811 h 7484336"/>
              <a:gd name="connsiteX18" fmla="*/ 7149104 w 7308033"/>
              <a:gd name="connsiteY18" fmla="*/ 4838587 h 7484336"/>
              <a:gd name="connsiteX19" fmla="*/ 7157044 w 7308033"/>
              <a:gd name="connsiteY19" fmla="*/ 4831309 h 7484336"/>
              <a:gd name="connsiteX20" fmla="*/ 7159029 w 7308033"/>
              <a:gd name="connsiteY20" fmla="*/ 4829985 h 7484336"/>
              <a:gd name="connsiteX21" fmla="*/ 7166970 w 7308033"/>
              <a:gd name="connsiteY21" fmla="*/ 4826677 h 7484336"/>
              <a:gd name="connsiteX22" fmla="*/ 7167420 w 7308033"/>
              <a:gd name="connsiteY22" fmla="*/ 4824391 h 7484336"/>
              <a:gd name="connsiteX23" fmla="*/ 7159029 w 7308033"/>
              <a:gd name="connsiteY23" fmla="*/ 4829985 h 7484336"/>
              <a:gd name="connsiteX24" fmla="*/ 7158037 w 7308033"/>
              <a:gd name="connsiteY24" fmla="*/ 4830399 h 7484336"/>
              <a:gd name="connsiteX25" fmla="*/ 7157044 w 7308033"/>
              <a:gd name="connsiteY25" fmla="*/ 4831309 h 7484336"/>
              <a:gd name="connsiteX26" fmla="*/ 7155060 w 7308033"/>
              <a:gd name="connsiteY26" fmla="*/ 4832632 h 7484336"/>
              <a:gd name="connsiteX27" fmla="*/ 7125284 w 7308033"/>
              <a:gd name="connsiteY27" fmla="*/ 4805832 h 7484336"/>
              <a:gd name="connsiteX28" fmla="*/ 7152080 w 7308033"/>
              <a:gd name="connsiteY28" fmla="*/ 4391948 h 7484336"/>
              <a:gd name="connsiteX29" fmla="*/ 7117409 w 7308033"/>
              <a:gd name="connsiteY29" fmla="*/ 4536420 h 7484336"/>
              <a:gd name="connsiteX30" fmla="*/ 7117412 w 7308033"/>
              <a:gd name="connsiteY30" fmla="*/ 4536420 h 7484336"/>
              <a:gd name="connsiteX31" fmla="*/ 7152083 w 7308033"/>
              <a:gd name="connsiteY31" fmla="*/ 4391952 h 7484336"/>
              <a:gd name="connsiteX32" fmla="*/ 7178880 w 7308033"/>
              <a:gd name="connsiteY32" fmla="*/ 4362173 h 7484336"/>
              <a:gd name="connsiteX33" fmla="*/ 7161015 w 7308033"/>
              <a:gd name="connsiteY33" fmla="*/ 4400883 h 7484336"/>
              <a:gd name="connsiteX34" fmla="*/ 7156923 w 7308033"/>
              <a:gd name="connsiteY34" fmla="*/ 4482020 h 7484336"/>
              <a:gd name="connsiteX35" fmla="*/ 7155060 w 7308033"/>
              <a:gd name="connsiteY35" fmla="*/ 4558694 h 7484336"/>
              <a:gd name="connsiteX36" fmla="*/ 7125284 w 7308033"/>
              <a:gd name="connsiteY36" fmla="*/ 4650316 h 7484336"/>
              <a:gd name="connsiteX37" fmla="*/ 7125283 w 7308033"/>
              <a:gd name="connsiteY37" fmla="*/ 4660782 h 7484336"/>
              <a:gd name="connsiteX38" fmla="*/ 7161015 w 7308033"/>
              <a:gd name="connsiteY38" fmla="*/ 4558693 h 7484336"/>
              <a:gd name="connsiteX39" fmla="*/ 7166970 w 7308033"/>
              <a:gd name="connsiteY39" fmla="*/ 4400880 h 7484336"/>
              <a:gd name="connsiteX40" fmla="*/ 7180853 w 7308033"/>
              <a:gd name="connsiteY40" fmla="*/ 4370804 h 7484336"/>
              <a:gd name="connsiteX41" fmla="*/ 7050842 w 7308033"/>
              <a:gd name="connsiteY41" fmla="*/ 4234134 h 7484336"/>
              <a:gd name="connsiteX42" fmla="*/ 7031332 w 7308033"/>
              <a:gd name="connsiteY42" fmla="*/ 4280253 h 7484336"/>
              <a:gd name="connsiteX43" fmla="*/ 7024045 w 7308033"/>
              <a:gd name="connsiteY43" fmla="*/ 4347286 h 7484336"/>
              <a:gd name="connsiteX44" fmla="*/ 7014651 w 7308033"/>
              <a:gd name="connsiteY44" fmla="*/ 4315972 h 7484336"/>
              <a:gd name="connsiteX45" fmla="*/ 7011215 w 7308033"/>
              <a:gd name="connsiteY45" fmla="*/ 4320392 h 7484336"/>
              <a:gd name="connsiteX46" fmla="*/ 7021069 w 7308033"/>
              <a:gd name="connsiteY46" fmla="*/ 4353241 h 7484336"/>
              <a:gd name="connsiteX47" fmla="*/ 7015114 w 7308033"/>
              <a:gd name="connsiteY47" fmla="*/ 4400882 h 7484336"/>
              <a:gd name="connsiteX48" fmla="*/ 7027025 w 7308033"/>
              <a:gd name="connsiteY48" fmla="*/ 4439590 h 7484336"/>
              <a:gd name="connsiteX49" fmla="*/ 7036255 w 7308033"/>
              <a:gd name="connsiteY49" fmla="*/ 4439077 h 7484336"/>
              <a:gd name="connsiteX50" fmla="*/ 7030001 w 7308033"/>
              <a:gd name="connsiteY50" fmla="*/ 4418745 h 7484336"/>
              <a:gd name="connsiteX51" fmla="*/ 7035955 w 7308033"/>
              <a:gd name="connsiteY51" fmla="*/ 4371104 h 7484336"/>
              <a:gd name="connsiteX52" fmla="*/ 7050842 w 7308033"/>
              <a:gd name="connsiteY52" fmla="*/ 4234134 h 7484336"/>
              <a:gd name="connsiteX53" fmla="*/ 7300963 w 7308033"/>
              <a:gd name="connsiteY53" fmla="*/ 4153741 h 7484336"/>
              <a:gd name="connsiteX54" fmla="*/ 7306918 w 7308033"/>
              <a:gd name="connsiteY54" fmla="*/ 4156717 h 7484336"/>
              <a:gd name="connsiteX55" fmla="*/ 7303939 w 7308033"/>
              <a:gd name="connsiteY55" fmla="*/ 4281775 h 7484336"/>
              <a:gd name="connsiteX56" fmla="*/ 7306918 w 7308033"/>
              <a:gd name="connsiteY56" fmla="*/ 4368127 h 7484336"/>
              <a:gd name="connsiteX57" fmla="*/ 7297984 w 7308033"/>
              <a:gd name="connsiteY57" fmla="*/ 4525938 h 7484336"/>
              <a:gd name="connsiteX58" fmla="*/ 7289052 w 7308033"/>
              <a:gd name="connsiteY58" fmla="*/ 4615266 h 7484336"/>
              <a:gd name="connsiteX59" fmla="*/ 7262253 w 7308033"/>
              <a:gd name="connsiteY59" fmla="*/ 4746280 h 7484336"/>
              <a:gd name="connsiteX60" fmla="*/ 7253322 w 7308033"/>
              <a:gd name="connsiteY60" fmla="*/ 4856452 h 7484336"/>
              <a:gd name="connsiteX61" fmla="*/ 7208656 w 7308033"/>
              <a:gd name="connsiteY61" fmla="*/ 5058929 h 7484336"/>
              <a:gd name="connsiteX62" fmla="*/ 7166969 w 7308033"/>
              <a:gd name="connsiteY62" fmla="*/ 5234606 h 7484336"/>
              <a:gd name="connsiteX63" fmla="*/ 7092532 w 7308033"/>
              <a:gd name="connsiteY63" fmla="*/ 5267360 h 7484336"/>
              <a:gd name="connsiteX64" fmla="*/ 7098487 w 7308033"/>
              <a:gd name="connsiteY64" fmla="*/ 5249495 h 7484336"/>
              <a:gd name="connsiteX65" fmla="*/ 7110397 w 7308033"/>
              <a:gd name="connsiteY65" fmla="*/ 5124436 h 7484336"/>
              <a:gd name="connsiteX66" fmla="*/ 7155060 w 7308033"/>
              <a:gd name="connsiteY66" fmla="*/ 4993422 h 7484336"/>
              <a:gd name="connsiteX67" fmla="*/ 7190791 w 7308033"/>
              <a:gd name="connsiteY67" fmla="*/ 4972581 h 7484336"/>
              <a:gd name="connsiteX68" fmla="*/ 7190791 w 7308033"/>
              <a:gd name="connsiteY68" fmla="*/ 4972577 h 7484336"/>
              <a:gd name="connsiteX69" fmla="*/ 7229501 w 7308033"/>
              <a:gd name="connsiteY69" fmla="*/ 4746280 h 7484336"/>
              <a:gd name="connsiteX70" fmla="*/ 7250343 w 7308033"/>
              <a:gd name="connsiteY70" fmla="*/ 4639087 h 7484336"/>
              <a:gd name="connsiteX71" fmla="*/ 7268208 w 7308033"/>
              <a:gd name="connsiteY71" fmla="*/ 4528918 h 7484336"/>
              <a:gd name="connsiteX72" fmla="*/ 7283097 w 7308033"/>
              <a:gd name="connsiteY72" fmla="*/ 4424700 h 7484336"/>
              <a:gd name="connsiteX73" fmla="*/ 7289052 w 7308033"/>
              <a:gd name="connsiteY73" fmla="*/ 4326441 h 7484336"/>
              <a:gd name="connsiteX74" fmla="*/ 7292029 w 7308033"/>
              <a:gd name="connsiteY74" fmla="*/ 4243069 h 7484336"/>
              <a:gd name="connsiteX75" fmla="*/ 7297984 w 7308033"/>
              <a:gd name="connsiteY75" fmla="*/ 4198403 h 7484336"/>
              <a:gd name="connsiteX76" fmla="*/ 7300963 w 7308033"/>
              <a:gd name="connsiteY76" fmla="*/ 4153741 h 7484336"/>
              <a:gd name="connsiteX77" fmla="*/ 4874223 w 7308033"/>
              <a:gd name="connsiteY77" fmla="*/ 452594 h 7484336"/>
              <a:gd name="connsiteX78" fmla="*/ 5026078 w 7308033"/>
              <a:gd name="connsiteY78" fmla="*/ 521077 h 7484336"/>
              <a:gd name="connsiteX79" fmla="*/ 5091585 w 7308033"/>
              <a:gd name="connsiteY79" fmla="*/ 574674 h 7484336"/>
              <a:gd name="connsiteX80" fmla="*/ 4945685 w 7308033"/>
              <a:gd name="connsiteY80" fmla="*/ 503212 h 7484336"/>
              <a:gd name="connsiteX81" fmla="*/ 4874223 w 7308033"/>
              <a:gd name="connsiteY81" fmla="*/ 452594 h 7484336"/>
              <a:gd name="connsiteX82" fmla="*/ 4379943 w 7308033"/>
              <a:gd name="connsiteY82" fmla="*/ 235228 h 7484336"/>
              <a:gd name="connsiteX83" fmla="*/ 4499046 w 7308033"/>
              <a:gd name="connsiteY83" fmla="*/ 262025 h 7484336"/>
              <a:gd name="connsiteX84" fmla="*/ 4665792 w 7308033"/>
              <a:gd name="connsiteY84" fmla="*/ 345398 h 7484336"/>
              <a:gd name="connsiteX85" fmla="*/ 4379943 w 7308033"/>
              <a:gd name="connsiteY85" fmla="*/ 235228 h 7484336"/>
              <a:gd name="connsiteX86" fmla="*/ 3998811 w 7308033"/>
              <a:gd name="connsiteY86" fmla="*/ 128035 h 7484336"/>
              <a:gd name="connsiteX87" fmla="*/ 4120890 w 7308033"/>
              <a:gd name="connsiteY87" fmla="*/ 136966 h 7484336"/>
              <a:gd name="connsiteX88" fmla="*/ 4269770 w 7308033"/>
              <a:gd name="connsiteY88" fmla="*/ 196518 h 7484336"/>
              <a:gd name="connsiteX89" fmla="*/ 4085159 w 7308033"/>
              <a:gd name="connsiteY89" fmla="*/ 163766 h 7484336"/>
              <a:gd name="connsiteX90" fmla="*/ 3998811 w 7308033"/>
              <a:gd name="connsiteY90" fmla="*/ 128035 h 7484336"/>
              <a:gd name="connsiteX91" fmla="*/ 550622 w 7308033"/>
              <a:gd name="connsiteY91" fmla="*/ 992975 h 7484336"/>
              <a:gd name="connsiteX92" fmla="*/ 535712 w 7308033"/>
              <a:gd name="connsiteY92" fmla="*/ 999512 h 7484336"/>
              <a:gd name="connsiteX93" fmla="*/ 516599 w 7308033"/>
              <a:gd name="connsiteY93" fmla="*/ 1006608 h 7484336"/>
              <a:gd name="connsiteX94" fmla="*/ 512050 w 7308033"/>
              <a:gd name="connsiteY94" fmla="*/ 1012379 h 7484336"/>
              <a:gd name="connsiteX95" fmla="*/ 479295 w 7308033"/>
              <a:gd name="connsiteY95" fmla="*/ 1042154 h 7484336"/>
              <a:gd name="connsiteX96" fmla="*/ 395923 w 7308033"/>
              <a:gd name="connsiteY96" fmla="*/ 1095751 h 7484336"/>
              <a:gd name="connsiteX97" fmla="*/ 339350 w 7308033"/>
              <a:gd name="connsiteY97" fmla="*/ 1158282 h 7484336"/>
              <a:gd name="connsiteX98" fmla="*/ 285753 w 7308033"/>
              <a:gd name="connsiteY98" fmla="*/ 1220810 h 7484336"/>
              <a:gd name="connsiteX99" fmla="*/ 250022 w 7308033"/>
              <a:gd name="connsiteY99" fmla="*/ 1253565 h 7484336"/>
              <a:gd name="connsiteX100" fmla="*/ 248809 w 7308033"/>
              <a:gd name="connsiteY100" fmla="*/ 1252046 h 7484336"/>
              <a:gd name="connsiteX101" fmla="*/ 215035 w 7308033"/>
              <a:gd name="connsiteY101" fmla="*/ 1292647 h 7484336"/>
              <a:gd name="connsiteX102" fmla="*/ 157715 w 7308033"/>
              <a:gd name="connsiteY102" fmla="*/ 1363738 h 7484336"/>
              <a:gd name="connsiteX103" fmla="*/ 65411 w 7308033"/>
              <a:gd name="connsiteY103" fmla="*/ 1464976 h 7484336"/>
              <a:gd name="connsiteX104" fmla="*/ 80298 w 7308033"/>
              <a:gd name="connsiteY104" fmla="*/ 1482838 h 7484336"/>
              <a:gd name="connsiteX105" fmla="*/ 80582 w 7308033"/>
              <a:gd name="connsiteY105" fmla="*/ 1482588 h 7484336"/>
              <a:gd name="connsiteX106" fmla="*/ 68387 w 7308033"/>
              <a:gd name="connsiteY106" fmla="*/ 1467952 h 7484336"/>
              <a:gd name="connsiteX107" fmla="*/ 160691 w 7308033"/>
              <a:gd name="connsiteY107" fmla="*/ 1366714 h 7484336"/>
              <a:gd name="connsiteX108" fmla="*/ 252998 w 7308033"/>
              <a:gd name="connsiteY108" fmla="*/ 1253565 h 7484336"/>
              <a:gd name="connsiteX109" fmla="*/ 288729 w 7308033"/>
              <a:gd name="connsiteY109" fmla="*/ 1220813 h 7484336"/>
              <a:gd name="connsiteX110" fmla="*/ 342326 w 7308033"/>
              <a:gd name="connsiteY110" fmla="*/ 1158282 h 7484336"/>
              <a:gd name="connsiteX111" fmla="*/ 398899 w 7308033"/>
              <a:gd name="connsiteY111" fmla="*/ 1095754 h 7484336"/>
              <a:gd name="connsiteX112" fmla="*/ 482271 w 7308033"/>
              <a:gd name="connsiteY112" fmla="*/ 1042158 h 7484336"/>
              <a:gd name="connsiteX113" fmla="*/ 515026 w 7308033"/>
              <a:gd name="connsiteY113" fmla="*/ 1012382 h 7484336"/>
              <a:gd name="connsiteX114" fmla="*/ 550758 w 7308033"/>
              <a:gd name="connsiteY114" fmla="*/ 998983 h 7484336"/>
              <a:gd name="connsiteX115" fmla="*/ 562036 w 7308033"/>
              <a:gd name="connsiteY115" fmla="*/ 995482 h 7484336"/>
              <a:gd name="connsiteX116" fmla="*/ 561411 w 7308033"/>
              <a:gd name="connsiteY116" fmla="*/ 990559 h 7484336"/>
              <a:gd name="connsiteX117" fmla="*/ 550622 w 7308033"/>
              <a:gd name="connsiteY117" fmla="*/ 992975 h 7484336"/>
              <a:gd name="connsiteX118" fmla="*/ 3599813 w 7308033"/>
              <a:gd name="connsiteY118" fmla="*/ 151856 h 7484336"/>
              <a:gd name="connsiteX119" fmla="*/ 3652293 w 7308033"/>
              <a:gd name="connsiteY119" fmla="*/ 151484 h 7484336"/>
              <a:gd name="connsiteX120" fmla="*/ 3715937 w 7308033"/>
              <a:gd name="connsiteY120" fmla="*/ 157811 h 7484336"/>
              <a:gd name="connsiteX121" fmla="*/ 3802289 w 7308033"/>
              <a:gd name="connsiteY121" fmla="*/ 187587 h 7484336"/>
              <a:gd name="connsiteX122" fmla="*/ 3736782 w 7308033"/>
              <a:gd name="connsiteY122" fmla="*/ 178656 h 7484336"/>
              <a:gd name="connsiteX123" fmla="*/ 3599813 w 7308033"/>
              <a:gd name="connsiteY123" fmla="*/ 151856 h 7484336"/>
              <a:gd name="connsiteX124" fmla="*/ 1994473 w 7308033"/>
              <a:gd name="connsiteY124" fmla="*/ 334850 h 7484336"/>
              <a:gd name="connsiteX125" fmla="*/ 1968092 w 7308033"/>
              <a:gd name="connsiteY125" fmla="*/ 345401 h 7484336"/>
              <a:gd name="connsiteX126" fmla="*/ 1786460 w 7308033"/>
              <a:gd name="connsiteY126" fmla="*/ 407929 h 7484336"/>
              <a:gd name="connsiteX127" fmla="*/ 1607805 w 7308033"/>
              <a:gd name="connsiteY127" fmla="*/ 479391 h 7484336"/>
              <a:gd name="connsiteX128" fmla="*/ 1482746 w 7308033"/>
              <a:gd name="connsiteY128" fmla="*/ 535967 h 7484336"/>
              <a:gd name="connsiteX129" fmla="*/ 1399373 w 7308033"/>
              <a:gd name="connsiteY129" fmla="*/ 568719 h 7484336"/>
              <a:gd name="connsiteX130" fmla="*/ 1193918 w 7308033"/>
              <a:gd name="connsiteY130" fmla="*/ 664002 h 7484336"/>
              <a:gd name="connsiteX131" fmla="*/ 1095659 w 7308033"/>
              <a:gd name="connsiteY131" fmla="*/ 726533 h 7484336"/>
              <a:gd name="connsiteX132" fmla="*/ 1000376 w 7308033"/>
              <a:gd name="connsiteY132" fmla="*/ 789061 h 7484336"/>
              <a:gd name="connsiteX133" fmla="*/ 848517 w 7308033"/>
              <a:gd name="connsiteY133" fmla="*/ 902209 h 7484336"/>
              <a:gd name="connsiteX134" fmla="*/ 705592 w 7308033"/>
              <a:gd name="connsiteY134" fmla="*/ 1015358 h 7484336"/>
              <a:gd name="connsiteX135" fmla="*/ 568804 w 7308033"/>
              <a:gd name="connsiteY135" fmla="*/ 1134687 h 7484336"/>
              <a:gd name="connsiteX136" fmla="*/ 580534 w 7308033"/>
              <a:gd name="connsiteY136" fmla="*/ 1149351 h 7484336"/>
              <a:gd name="connsiteX137" fmla="*/ 609565 w 7308033"/>
              <a:gd name="connsiteY137" fmla="*/ 1129438 h 7484336"/>
              <a:gd name="connsiteX138" fmla="*/ 634277 w 7308033"/>
              <a:gd name="connsiteY138" fmla="*/ 1111019 h 7484336"/>
              <a:gd name="connsiteX139" fmla="*/ 723458 w 7308033"/>
              <a:gd name="connsiteY139" fmla="*/ 1033223 h 7484336"/>
              <a:gd name="connsiteX140" fmla="*/ 866382 w 7308033"/>
              <a:gd name="connsiteY140" fmla="*/ 920075 h 7484336"/>
              <a:gd name="connsiteX141" fmla="*/ 1018238 w 7308033"/>
              <a:gd name="connsiteY141" fmla="*/ 806926 h 7484336"/>
              <a:gd name="connsiteX142" fmla="*/ 1113521 w 7308033"/>
              <a:gd name="connsiteY142" fmla="*/ 744395 h 7484336"/>
              <a:gd name="connsiteX143" fmla="*/ 1211783 w 7308033"/>
              <a:gd name="connsiteY143" fmla="*/ 681867 h 7484336"/>
              <a:gd name="connsiteX144" fmla="*/ 1417236 w 7308033"/>
              <a:gd name="connsiteY144" fmla="*/ 586584 h 7484336"/>
              <a:gd name="connsiteX145" fmla="*/ 1497632 w 7308033"/>
              <a:gd name="connsiteY145" fmla="*/ 544898 h 7484336"/>
              <a:gd name="connsiteX146" fmla="*/ 1622691 w 7308033"/>
              <a:gd name="connsiteY146" fmla="*/ 488322 h 7484336"/>
              <a:gd name="connsiteX147" fmla="*/ 1801347 w 7308033"/>
              <a:gd name="connsiteY147" fmla="*/ 416860 h 7484336"/>
              <a:gd name="connsiteX148" fmla="*/ 1982978 w 7308033"/>
              <a:gd name="connsiteY148" fmla="*/ 354332 h 7484336"/>
              <a:gd name="connsiteX149" fmla="*/ 2059277 w 7308033"/>
              <a:gd name="connsiteY149" fmla="*/ 339346 h 7484336"/>
              <a:gd name="connsiteX150" fmla="*/ 2096133 w 7308033"/>
              <a:gd name="connsiteY150" fmla="*/ 326751 h 7484336"/>
              <a:gd name="connsiteX151" fmla="*/ 2597795 w 7308033"/>
              <a:gd name="connsiteY151" fmla="*/ 218526 h 7484336"/>
              <a:gd name="connsiteX152" fmla="*/ 2587435 w 7308033"/>
              <a:gd name="connsiteY152" fmla="*/ 215503 h 7484336"/>
              <a:gd name="connsiteX153" fmla="*/ 2524903 w 7308033"/>
              <a:gd name="connsiteY153" fmla="*/ 223318 h 7484336"/>
              <a:gd name="connsiteX154" fmla="*/ 2390910 w 7308033"/>
              <a:gd name="connsiteY154" fmla="*/ 241184 h 7484336"/>
              <a:gd name="connsiteX155" fmla="*/ 2259896 w 7308033"/>
              <a:gd name="connsiteY155" fmla="*/ 270959 h 7484336"/>
              <a:gd name="connsiteX156" fmla="*/ 2203324 w 7308033"/>
              <a:gd name="connsiteY156" fmla="*/ 288825 h 7484336"/>
              <a:gd name="connsiteX157" fmla="*/ 2137816 w 7308033"/>
              <a:gd name="connsiteY157" fmla="*/ 306691 h 7484336"/>
              <a:gd name="connsiteX158" fmla="*/ 2046992 w 7308033"/>
              <a:gd name="connsiteY158" fmla="*/ 272932 h 7484336"/>
              <a:gd name="connsiteX159" fmla="*/ 2096621 w 7308033"/>
              <a:gd name="connsiteY159" fmla="*/ 259634 h 7484336"/>
              <a:gd name="connsiteX160" fmla="*/ 2215233 w 7308033"/>
              <a:gd name="connsiteY160" fmla="*/ 244163 h 7484336"/>
              <a:gd name="connsiteX161" fmla="*/ 2313493 w 7308033"/>
              <a:gd name="connsiteY161" fmla="*/ 208432 h 7484336"/>
              <a:gd name="connsiteX162" fmla="*/ 2426642 w 7308033"/>
              <a:gd name="connsiteY162" fmla="*/ 178656 h 7484336"/>
              <a:gd name="connsiteX163" fmla="*/ 2664849 w 7308033"/>
              <a:gd name="connsiteY163" fmla="*/ 145901 h 7484336"/>
              <a:gd name="connsiteX164" fmla="*/ 3008762 w 7308033"/>
              <a:gd name="connsiteY164" fmla="*/ 128407 h 7484336"/>
              <a:gd name="connsiteX165" fmla="*/ 3285189 w 7308033"/>
              <a:gd name="connsiteY165" fmla="*/ 137682 h 7484336"/>
              <a:gd name="connsiteX166" fmla="*/ 3002806 w 7308033"/>
              <a:gd name="connsiteY166" fmla="*/ 127291 h 7484336"/>
              <a:gd name="connsiteX167" fmla="*/ 2658894 w 7308033"/>
              <a:gd name="connsiteY167" fmla="*/ 145901 h 7484336"/>
              <a:gd name="connsiteX168" fmla="*/ 2420686 w 7308033"/>
              <a:gd name="connsiteY168" fmla="*/ 178653 h 7484336"/>
              <a:gd name="connsiteX169" fmla="*/ 2307538 w 7308033"/>
              <a:gd name="connsiteY169" fmla="*/ 208428 h 7484336"/>
              <a:gd name="connsiteX170" fmla="*/ 2209275 w 7308033"/>
              <a:gd name="connsiteY170" fmla="*/ 244160 h 7484336"/>
              <a:gd name="connsiteX171" fmla="*/ 2102296 w 7308033"/>
              <a:gd name="connsiteY171" fmla="*/ 258113 h 7484336"/>
              <a:gd name="connsiteX172" fmla="*/ 3008390 w 7308033"/>
              <a:gd name="connsiteY172" fmla="*/ 15326 h 7484336"/>
              <a:gd name="connsiteX173" fmla="*/ 3013414 w 7308033"/>
              <a:gd name="connsiteY173" fmla="*/ 15352 h 7484336"/>
              <a:gd name="connsiteX174" fmla="*/ 3113720 w 7308033"/>
              <a:gd name="connsiteY174" fmla="*/ 14143 h 7484336"/>
              <a:gd name="connsiteX175" fmla="*/ 3319919 w 7308033"/>
              <a:gd name="connsiteY175" fmla="*/ 17863 h 7484336"/>
              <a:gd name="connsiteX176" fmla="*/ 3323758 w 7308033"/>
              <a:gd name="connsiteY176" fmla="*/ 20742 h 7484336"/>
              <a:gd name="connsiteX177" fmla="*/ 3424136 w 7308033"/>
              <a:gd name="connsiteY177" fmla="*/ 8931 h 7484336"/>
              <a:gd name="connsiteX178" fmla="*/ 3516441 w 7308033"/>
              <a:gd name="connsiteY178" fmla="*/ 23818 h 7484336"/>
              <a:gd name="connsiteX179" fmla="*/ 3608747 w 7308033"/>
              <a:gd name="connsiteY179" fmla="*/ 41683 h 7484336"/>
              <a:gd name="connsiteX180" fmla="*/ 3656370 w 7308033"/>
              <a:gd name="connsiteY180" fmla="*/ 52509 h 7484336"/>
              <a:gd name="connsiteX181" fmla="*/ 3605768 w 7308033"/>
              <a:gd name="connsiteY181" fmla="*/ 38707 h 7484336"/>
              <a:gd name="connsiteX182" fmla="*/ 3513461 w 7308033"/>
              <a:gd name="connsiteY182" fmla="*/ 20842 h 7484336"/>
              <a:gd name="connsiteX183" fmla="*/ 3421157 w 7308033"/>
              <a:gd name="connsiteY183" fmla="*/ 5955 h 7484336"/>
              <a:gd name="connsiteX184" fmla="*/ 3421158 w 7308033"/>
              <a:gd name="connsiteY184" fmla="*/ 0 h 7484336"/>
              <a:gd name="connsiteX185" fmla="*/ 3561102 w 7308033"/>
              <a:gd name="connsiteY185" fmla="*/ 8931 h 7484336"/>
              <a:gd name="connsiteX186" fmla="*/ 3704027 w 7308033"/>
              <a:gd name="connsiteY186" fmla="*/ 23821 h 7484336"/>
              <a:gd name="connsiteX187" fmla="*/ 3799310 w 7308033"/>
              <a:gd name="connsiteY187" fmla="*/ 47642 h 7484336"/>
              <a:gd name="connsiteX188" fmla="*/ 3861841 w 7308033"/>
              <a:gd name="connsiteY188" fmla="*/ 77418 h 7484336"/>
              <a:gd name="connsiteX189" fmla="*/ 3939259 w 7308033"/>
              <a:gd name="connsiteY189" fmla="*/ 62528 h 7484336"/>
              <a:gd name="connsiteX190" fmla="*/ 4055383 w 7308033"/>
              <a:gd name="connsiteY190" fmla="*/ 89328 h 7484336"/>
              <a:gd name="connsiteX191" fmla="*/ 4126846 w 7308033"/>
              <a:gd name="connsiteY191" fmla="*/ 110169 h 7484336"/>
              <a:gd name="connsiteX192" fmla="*/ 4123870 w 7308033"/>
              <a:gd name="connsiteY192" fmla="*/ 113149 h 7484336"/>
              <a:gd name="connsiteX193" fmla="*/ 4120890 w 7308033"/>
              <a:gd name="connsiteY193" fmla="*/ 133990 h 7484336"/>
              <a:gd name="connsiteX194" fmla="*/ 3998811 w 7308033"/>
              <a:gd name="connsiteY194" fmla="*/ 125059 h 7484336"/>
              <a:gd name="connsiteX195" fmla="*/ 3957124 w 7308033"/>
              <a:gd name="connsiteY195" fmla="*/ 113149 h 7484336"/>
              <a:gd name="connsiteX196" fmla="*/ 3915438 w 7308033"/>
              <a:gd name="connsiteY196" fmla="*/ 104214 h 7484336"/>
              <a:gd name="connsiteX197" fmla="*/ 3835041 w 7308033"/>
              <a:gd name="connsiteY197" fmla="*/ 86349 h 7484336"/>
              <a:gd name="connsiteX198" fmla="*/ 3754648 w 7308033"/>
              <a:gd name="connsiteY198" fmla="*/ 68483 h 7484336"/>
              <a:gd name="connsiteX199" fmla="*/ 3671275 w 7308033"/>
              <a:gd name="connsiteY199" fmla="*/ 56573 h 7484336"/>
              <a:gd name="connsiteX200" fmla="*/ 3578972 w 7308033"/>
              <a:gd name="connsiteY200" fmla="*/ 56573 h 7484336"/>
              <a:gd name="connsiteX201" fmla="*/ 3504530 w 7308033"/>
              <a:gd name="connsiteY201" fmla="*/ 56573 h 7484336"/>
              <a:gd name="connsiteX202" fmla="*/ 3388405 w 7308033"/>
              <a:gd name="connsiteY202" fmla="*/ 56573 h 7484336"/>
              <a:gd name="connsiteX203" fmla="*/ 3382950 w 7308033"/>
              <a:gd name="connsiteY203" fmla="*/ 54832 h 7484336"/>
              <a:gd name="connsiteX204" fmla="*/ 3331829 w 7308033"/>
              <a:gd name="connsiteY204" fmla="*/ 80394 h 7484336"/>
              <a:gd name="connsiteX205" fmla="*/ 3349695 w 7308033"/>
              <a:gd name="connsiteY205" fmla="*/ 110170 h 7484336"/>
              <a:gd name="connsiteX206" fmla="*/ 3528350 w 7308033"/>
              <a:gd name="connsiteY206" fmla="*/ 145901 h 7484336"/>
              <a:gd name="connsiteX207" fmla="*/ 3448848 w 7308033"/>
              <a:gd name="connsiteY207" fmla="*/ 147289 h 7484336"/>
              <a:gd name="connsiteX208" fmla="*/ 3450189 w 7308033"/>
              <a:gd name="connsiteY208" fmla="*/ 147392 h 7484336"/>
              <a:gd name="connsiteX209" fmla="*/ 3534306 w 7308033"/>
              <a:gd name="connsiteY209" fmla="*/ 145901 h 7484336"/>
              <a:gd name="connsiteX210" fmla="*/ 3605768 w 7308033"/>
              <a:gd name="connsiteY210" fmla="*/ 154835 h 7484336"/>
              <a:gd name="connsiteX211" fmla="*/ 3742737 w 7308033"/>
              <a:gd name="connsiteY211" fmla="*/ 181632 h 7484336"/>
              <a:gd name="connsiteX212" fmla="*/ 3808245 w 7308033"/>
              <a:gd name="connsiteY212" fmla="*/ 190566 h 7484336"/>
              <a:gd name="connsiteX213" fmla="*/ 3918417 w 7308033"/>
              <a:gd name="connsiteY213" fmla="*/ 214387 h 7484336"/>
              <a:gd name="connsiteX214" fmla="*/ 4031566 w 7308033"/>
              <a:gd name="connsiteY214" fmla="*/ 238208 h 7484336"/>
              <a:gd name="connsiteX215" fmla="*/ 4141735 w 7308033"/>
              <a:gd name="connsiteY215" fmla="*/ 265004 h 7484336"/>
              <a:gd name="connsiteX216" fmla="*/ 4251908 w 7308033"/>
              <a:gd name="connsiteY216" fmla="*/ 297759 h 7484336"/>
              <a:gd name="connsiteX217" fmla="*/ 4305504 w 7308033"/>
              <a:gd name="connsiteY217" fmla="*/ 312646 h 7484336"/>
              <a:gd name="connsiteX218" fmla="*/ 4359101 w 7308033"/>
              <a:gd name="connsiteY218" fmla="*/ 330511 h 7484336"/>
              <a:gd name="connsiteX219" fmla="*/ 4359792 w 7308033"/>
              <a:gd name="connsiteY219" fmla="*/ 331143 h 7484336"/>
              <a:gd name="connsiteX220" fmla="*/ 4398227 w 7308033"/>
              <a:gd name="connsiteY220" fmla="*/ 337770 h 7484336"/>
              <a:gd name="connsiteX221" fmla="*/ 4491368 w 7308033"/>
              <a:gd name="connsiteY221" fmla="*/ 372382 h 7484336"/>
              <a:gd name="connsiteX222" fmla="*/ 4504379 w 7308033"/>
              <a:gd name="connsiteY222" fmla="*/ 392095 h 7484336"/>
              <a:gd name="connsiteX223" fmla="*/ 4507980 w 7308033"/>
              <a:gd name="connsiteY223" fmla="*/ 393042 h 7484336"/>
              <a:gd name="connsiteX224" fmla="*/ 4591353 w 7308033"/>
              <a:gd name="connsiteY224" fmla="*/ 425794 h 7484336"/>
              <a:gd name="connsiteX225" fmla="*/ 4662816 w 7308033"/>
              <a:gd name="connsiteY225" fmla="*/ 455570 h 7484336"/>
              <a:gd name="connsiteX226" fmla="*/ 4734278 w 7308033"/>
              <a:gd name="connsiteY226" fmla="*/ 488325 h 7484336"/>
              <a:gd name="connsiteX227" fmla="*/ 4787874 w 7308033"/>
              <a:gd name="connsiteY227" fmla="*/ 518101 h 7484336"/>
              <a:gd name="connsiteX228" fmla="*/ 4823606 w 7308033"/>
              <a:gd name="connsiteY228" fmla="*/ 535967 h 7484336"/>
              <a:gd name="connsiteX229" fmla="*/ 4862313 w 7308033"/>
              <a:gd name="connsiteY229" fmla="*/ 556808 h 7484336"/>
              <a:gd name="connsiteX230" fmla="*/ 4993327 w 7308033"/>
              <a:gd name="connsiteY230" fmla="*/ 631250 h 7484336"/>
              <a:gd name="connsiteX231" fmla="*/ 5160072 w 7308033"/>
              <a:gd name="connsiteY231" fmla="*/ 738443 h 7484336"/>
              <a:gd name="connsiteX232" fmla="*/ 5246424 w 7308033"/>
              <a:gd name="connsiteY232" fmla="*/ 797995 h 7484336"/>
              <a:gd name="connsiteX233" fmla="*/ 5248924 w 7308033"/>
              <a:gd name="connsiteY233" fmla="*/ 799780 h 7484336"/>
              <a:gd name="connsiteX234" fmla="*/ 5293052 w 7308033"/>
              <a:gd name="connsiteY234" fmla="*/ 826589 h 7484336"/>
              <a:gd name="connsiteX235" fmla="*/ 6973427 w 7308033"/>
              <a:gd name="connsiteY235" fmla="*/ 3986995 h 7484336"/>
              <a:gd name="connsiteX236" fmla="*/ 6972171 w 7308033"/>
              <a:gd name="connsiteY236" fmla="*/ 4011914 h 7484336"/>
              <a:gd name="connsiteX237" fmla="*/ 7006179 w 7308033"/>
              <a:gd name="connsiteY237" fmla="*/ 4016772 h 7484336"/>
              <a:gd name="connsiteX238" fmla="*/ 7038932 w 7308033"/>
              <a:gd name="connsiteY238" fmla="*/ 4040592 h 7484336"/>
              <a:gd name="connsiteX239" fmla="*/ 7053821 w 7308033"/>
              <a:gd name="connsiteY239" fmla="*/ 4120986 h 7484336"/>
              <a:gd name="connsiteX240" fmla="*/ 7110394 w 7308033"/>
              <a:gd name="connsiteY240" fmla="*/ 4216268 h 7484336"/>
              <a:gd name="connsiteX241" fmla="*/ 7134218 w 7308033"/>
              <a:gd name="connsiteY241" fmla="*/ 4218435 h 7484336"/>
              <a:gd name="connsiteX242" fmla="*/ 7134218 w 7308033"/>
              <a:gd name="connsiteY242" fmla="*/ 4195427 h 7484336"/>
              <a:gd name="connsiteX243" fmla="*/ 7158423 w 7308033"/>
              <a:gd name="connsiteY243" fmla="*/ 4128188 h 7484336"/>
              <a:gd name="connsiteX244" fmla="*/ 7158035 w 7308033"/>
              <a:gd name="connsiteY244" fmla="*/ 4115034 h 7484336"/>
              <a:gd name="connsiteX245" fmla="*/ 7181856 w 7308033"/>
              <a:gd name="connsiteY245" fmla="*/ 4034637 h 7484336"/>
              <a:gd name="connsiteX246" fmla="*/ 7214611 w 7308033"/>
              <a:gd name="connsiteY246" fmla="*/ 4034637 h 7484336"/>
              <a:gd name="connsiteX247" fmla="*/ 7265228 w 7308033"/>
              <a:gd name="connsiteY247" fmla="*/ 4001885 h 7484336"/>
              <a:gd name="connsiteX248" fmla="*/ 7271184 w 7308033"/>
              <a:gd name="connsiteY248" fmla="*/ 4132899 h 7484336"/>
              <a:gd name="connsiteX249" fmla="*/ 7256297 w 7308033"/>
              <a:gd name="connsiteY249" fmla="*/ 4195427 h 7484336"/>
              <a:gd name="connsiteX250" fmla="*/ 7238432 w 7308033"/>
              <a:gd name="connsiteY250" fmla="*/ 4254979 h 7484336"/>
              <a:gd name="connsiteX251" fmla="*/ 7229498 w 7308033"/>
              <a:gd name="connsiteY251" fmla="*/ 4353241 h 7484336"/>
              <a:gd name="connsiteX252" fmla="*/ 7226521 w 7308033"/>
              <a:gd name="connsiteY252" fmla="*/ 4403859 h 7484336"/>
              <a:gd name="connsiteX253" fmla="*/ 7220567 w 7308033"/>
              <a:gd name="connsiteY253" fmla="*/ 4454479 h 7484336"/>
              <a:gd name="connsiteX254" fmla="*/ 7207871 w 7308033"/>
              <a:gd name="connsiteY254" fmla="*/ 4462944 h 7484336"/>
              <a:gd name="connsiteX255" fmla="*/ 7208656 w 7308033"/>
              <a:gd name="connsiteY255" fmla="*/ 4466386 h 7484336"/>
              <a:gd name="connsiteX256" fmla="*/ 7220819 w 7308033"/>
              <a:gd name="connsiteY256" fmla="*/ 4458278 h 7484336"/>
              <a:gd name="connsiteX257" fmla="*/ 7226521 w 7308033"/>
              <a:gd name="connsiteY257" fmla="*/ 4409814 h 7484336"/>
              <a:gd name="connsiteX258" fmla="*/ 7229497 w 7308033"/>
              <a:gd name="connsiteY258" fmla="*/ 4359196 h 7484336"/>
              <a:gd name="connsiteX259" fmla="*/ 7238432 w 7308033"/>
              <a:gd name="connsiteY259" fmla="*/ 4260934 h 7484336"/>
              <a:gd name="connsiteX260" fmla="*/ 7256297 w 7308033"/>
              <a:gd name="connsiteY260" fmla="*/ 4201383 h 7484336"/>
              <a:gd name="connsiteX261" fmla="*/ 7271184 w 7308033"/>
              <a:gd name="connsiteY261" fmla="*/ 4138855 h 7484336"/>
              <a:gd name="connsiteX262" fmla="*/ 7295004 w 7308033"/>
              <a:gd name="connsiteY262" fmla="*/ 4156720 h 7484336"/>
              <a:gd name="connsiteX263" fmla="*/ 7292028 w 7308033"/>
              <a:gd name="connsiteY263" fmla="*/ 4201382 h 7484336"/>
              <a:gd name="connsiteX264" fmla="*/ 7286074 w 7308033"/>
              <a:gd name="connsiteY264" fmla="*/ 4246047 h 7484336"/>
              <a:gd name="connsiteX265" fmla="*/ 7283094 w 7308033"/>
              <a:gd name="connsiteY265" fmla="*/ 4329421 h 7484336"/>
              <a:gd name="connsiteX266" fmla="*/ 7277139 w 7308033"/>
              <a:gd name="connsiteY266" fmla="*/ 4427679 h 7484336"/>
              <a:gd name="connsiteX267" fmla="*/ 7262253 w 7308033"/>
              <a:gd name="connsiteY267" fmla="*/ 4531896 h 7484336"/>
              <a:gd name="connsiteX268" fmla="*/ 7244387 w 7308033"/>
              <a:gd name="connsiteY268" fmla="*/ 4642066 h 7484336"/>
              <a:gd name="connsiteX269" fmla="*/ 7223542 w 7308033"/>
              <a:gd name="connsiteY269" fmla="*/ 4749259 h 7484336"/>
              <a:gd name="connsiteX270" fmla="*/ 7184835 w 7308033"/>
              <a:gd name="connsiteY270" fmla="*/ 4975556 h 7484336"/>
              <a:gd name="connsiteX271" fmla="*/ 7149104 w 7308033"/>
              <a:gd name="connsiteY271" fmla="*/ 4996401 h 7484336"/>
              <a:gd name="connsiteX272" fmla="*/ 7104438 w 7308033"/>
              <a:gd name="connsiteY272" fmla="*/ 5127416 h 7484336"/>
              <a:gd name="connsiteX273" fmla="*/ 7092529 w 7308033"/>
              <a:gd name="connsiteY273" fmla="*/ 5252474 h 7484336"/>
              <a:gd name="connsiteX274" fmla="*/ 7086573 w 7308033"/>
              <a:gd name="connsiteY274" fmla="*/ 5270339 h 7484336"/>
              <a:gd name="connsiteX275" fmla="*/ 7035956 w 7308033"/>
              <a:gd name="connsiteY275" fmla="*/ 5407309 h 7484336"/>
              <a:gd name="connsiteX276" fmla="*/ 7021066 w 7308033"/>
              <a:gd name="connsiteY276" fmla="*/ 5419219 h 7484336"/>
              <a:gd name="connsiteX277" fmla="*/ 6958538 w 7308033"/>
              <a:gd name="connsiteY277" fmla="*/ 5565120 h 7484336"/>
              <a:gd name="connsiteX278" fmla="*/ 7024045 w 7308033"/>
              <a:gd name="connsiteY278" fmla="*/ 5419219 h 7484336"/>
              <a:gd name="connsiteX279" fmla="*/ 7038932 w 7308033"/>
              <a:gd name="connsiteY279" fmla="*/ 5407309 h 7484336"/>
              <a:gd name="connsiteX280" fmla="*/ 6943648 w 7308033"/>
              <a:gd name="connsiteY280" fmla="*/ 5678268 h 7484336"/>
              <a:gd name="connsiteX281" fmla="*/ 6893031 w 7308033"/>
              <a:gd name="connsiteY281" fmla="*/ 5705068 h 7484336"/>
              <a:gd name="connsiteX282" fmla="*/ 6882533 w 7308033"/>
              <a:gd name="connsiteY282" fmla="*/ 5726066 h 7484336"/>
              <a:gd name="connsiteX283" fmla="*/ 6884100 w 7308033"/>
              <a:gd name="connsiteY283" fmla="*/ 5728886 h 7484336"/>
              <a:gd name="connsiteX284" fmla="*/ 6896010 w 7308033"/>
              <a:gd name="connsiteY284" fmla="*/ 5705065 h 7484336"/>
              <a:gd name="connsiteX285" fmla="*/ 6946628 w 7308033"/>
              <a:gd name="connsiteY285" fmla="*/ 5678269 h 7484336"/>
              <a:gd name="connsiteX286" fmla="*/ 6910897 w 7308033"/>
              <a:gd name="connsiteY286" fmla="*/ 5779506 h 7484336"/>
              <a:gd name="connsiteX287" fmla="*/ 6845389 w 7308033"/>
              <a:gd name="connsiteY287" fmla="*/ 5898611 h 7484336"/>
              <a:gd name="connsiteX288" fmla="*/ 6812638 w 7308033"/>
              <a:gd name="connsiteY288" fmla="*/ 5958162 h 7484336"/>
              <a:gd name="connsiteX289" fmla="*/ 6776907 w 7308033"/>
              <a:gd name="connsiteY289" fmla="*/ 6017714 h 7484336"/>
              <a:gd name="connsiteX290" fmla="*/ 6750106 w 7308033"/>
              <a:gd name="connsiteY290" fmla="*/ 6062376 h 7484336"/>
              <a:gd name="connsiteX291" fmla="*/ 6724490 w 7308033"/>
              <a:gd name="connsiteY291" fmla="*/ 6119524 h 7484336"/>
              <a:gd name="connsiteX292" fmla="*/ 6444201 w 7308033"/>
              <a:gd name="connsiteY292" fmla="*/ 6194627 h 7484336"/>
              <a:gd name="connsiteX293" fmla="*/ 6494406 w 7308033"/>
              <a:gd name="connsiteY293" fmla="*/ 6117091 h 7484336"/>
              <a:gd name="connsiteX294" fmla="*/ 6541675 w 7308033"/>
              <a:gd name="connsiteY294" fmla="*/ 6026649 h 7484336"/>
              <a:gd name="connsiteX295" fmla="*/ 6628027 w 7308033"/>
              <a:gd name="connsiteY295" fmla="*/ 5886700 h 7484336"/>
              <a:gd name="connsiteX296" fmla="*/ 6708421 w 7308033"/>
              <a:gd name="connsiteY296" fmla="*/ 5743775 h 7484336"/>
              <a:gd name="connsiteX297" fmla="*/ 6738196 w 7308033"/>
              <a:gd name="connsiteY297" fmla="*/ 5690179 h 7484336"/>
              <a:gd name="connsiteX298" fmla="*/ 6762017 w 7308033"/>
              <a:gd name="connsiteY298" fmla="*/ 5639562 h 7484336"/>
              <a:gd name="connsiteX299" fmla="*/ 6800727 w 7308033"/>
              <a:gd name="connsiteY299" fmla="*/ 5544279 h 7484336"/>
              <a:gd name="connsiteX300" fmla="*/ 6884100 w 7308033"/>
              <a:gd name="connsiteY300" fmla="*/ 5362643 h 7484336"/>
              <a:gd name="connsiteX301" fmla="*/ 6916852 w 7308033"/>
              <a:gd name="connsiteY301" fmla="*/ 5240564 h 7484336"/>
              <a:gd name="connsiteX302" fmla="*/ 6997248 w 7308033"/>
              <a:gd name="connsiteY302" fmla="*/ 4996401 h 7484336"/>
              <a:gd name="connsiteX303" fmla="*/ 7032979 w 7308033"/>
              <a:gd name="connsiteY303" fmla="*/ 4805835 h 7484336"/>
              <a:gd name="connsiteX304" fmla="*/ 7080621 w 7308033"/>
              <a:gd name="connsiteY304" fmla="*/ 4576559 h 7484336"/>
              <a:gd name="connsiteX305" fmla="*/ 7091362 w 7308033"/>
              <a:gd name="connsiteY305" fmla="*/ 4536286 h 7484336"/>
              <a:gd name="connsiteX306" fmla="*/ 7083597 w 7308033"/>
              <a:gd name="connsiteY306" fmla="*/ 4534872 h 7484336"/>
              <a:gd name="connsiteX307" fmla="*/ 7086573 w 7308033"/>
              <a:gd name="connsiteY307" fmla="*/ 4460435 h 7484336"/>
              <a:gd name="connsiteX308" fmla="*/ 7088158 w 7308033"/>
              <a:gd name="connsiteY308" fmla="*/ 4454885 h 7484336"/>
              <a:gd name="connsiteX309" fmla="*/ 7086079 w 7308033"/>
              <a:gd name="connsiteY309" fmla="*/ 4455001 h 7484336"/>
              <a:gd name="connsiteX310" fmla="*/ 7082312 w 7308033"/>
              <a:gd name="connsiteY310" fmla="*/ 4455210 h 7484336"/>
              <a:gd name="connsiteX311" fmla="*/ 7083597 w 7308033"/>
              <a:gd name="connsiteY311" fmla="*/ 4469366 h 7484336"/>
              <a:gd name="connsiteX312" fmla="*/ 7080621 w 7308033"/>
              <a:gd name="connsiteY312" fmla="*/ 4543807 h 7484336"/>
              <a:gd name="connsiteX313" fmla="*/ 7068710 w 7308033"/>
              <a:gd name="connsiteY313" fmla="*/ 4588469 h 7484336"/>
              <a:gd name="connsiteX314" fmla="*/ 6997249 w 7308033"/>
              <a:gd name="connsiteY314" fmla="*/ 4701618 h 7484336"/>
              <a:gd name="connsiteX315" fmla="*/ 6979383 w 7308033"/>
              <a:gd name="connsiteY315" fmla="*/ 4799880 h 7484336"/>
              <a:gd name="connsiteX316" fmla="*/ 6961517 w 7308033"/>
              <a:gd name="connsiteY316" fmla="*/ 4832632 h 7484336"/>
              <a:gd name="connsiteX317" fmla="*/ 6931741 w 7308033"/>
              <a:gd name="connsiteY317" fmla="*/ 4975556 h 7484336"/>
              <a:gd name="connsiteX318" fmla="*/ 6898986 w 7308033"/>
              <a:gd name="connsiteY318" fmla="*/ 5088705 h 7484336"/>
              <a:gd name="connsiteX319" fmla="*/ 6863255 w 7308033"/>
              <a:gd name="connsiteY319" fmla="*/ 5198877 h 7484336"/>
              <a:gd name="connsiteX320" fmla="*/ 6842413 w 7308033"/>
              <a:gd name="connsiteY320" fmla="*/ 5285226 h 7484336"/>
              <a:gd name="connsiteX321" fmla="*/ 6818593 w 7308033"/>
              <a:gd name="connsiteY321" fmla="*/ 5374554 h 7484336"/>
              <a:gd name="connsiteX322" fmla="*/ 6837590 w 7308033"/>
              <a:gd name="connsiteY322" fmla="*/ 5345006 h 7484336"/>
              <a:gd name="connsiteX323" fmla="*/ 6854324 w 7308033"/>
              <a:gd name="connsiteY323" fmla="*/ 5282247 h 7484336"/>
              <a:gd name="connsiteX324" fmla="*/ 6869211 w 7308033"/>
              <a:gd name="connsiteY324" fmla="*/ 5192919 h 7484336"/>
              <a:gd name="connsiteX325" fmla="*/ 6904941 w 7308033"/>
              <a:gd name="connsiteY325" fmla="*/ 5082750 h 7484336"/>
              <a:gd name="connsiteX326" fmla="*/ 6937697 w 7308033"/>
              <a:gd name="connsiteY326" fmla="*/ 4969602 h 7484336"/>
              <a:gd name="connsiteX327" fmla="*/ 6967473 w 7308033"/>
              <a:gd name="connsiteY327" fmla="*/ 4826677 h 7484336"/>
              <a:gd name="connsiteX328" fmla="*/ 6985338 w 7308033"/>
              <a:gd name="connsiteY328" fmla="*/ 4793921 h 7484336"/>
              <a:gd name="connsiteX329" fmla="*/ 7003203 w 7308033"/>
              <a:gd name="connsiteY329" fmla="*/ 4695662 h 7484336"/>
              <a:gd name="connsiteX330" fmla="*/ 7074666 w 7308033"/>
              <a:gd name="connsiteY330" fmla="*/ 4582514 h 7484336"/>
              <a:gd name="connsiteX331" fmla="*/ 7027025 w 7308033"/>
              <a:gd name="connsiteY331" fmla="*/ 4811787 h 7484336"/>
              <a:gd name="connsiteX332" fmla="*/ 6991293 w 7308033"/>
              <a:gd name="connsiteY332" fmla="*/ 5002353 h 7484336"/>
              <a:gd name="connsiteX333" fmla="*/ 6910897 w 7308033"/>
              <a:gd name="connsiteY333" fmla="*/ 5246516 h 7484336"/>
              <a:gd name="connsiteX334" fmla="*/ 6894994 w 7308033"/>
              <a:gd name="connsiteY334" fmla="*/ 5271255 h 7484336"/>
              <a:gd name="connsiteX335" fmla="*/ 6888195 w 7308033"/>
              <a:gd name="connsiteY335" fmla="*/ 5308303 h 7484336"/>
              <a:gd name="connsiteX336" fmla="*/ 6866235 w 7308033"/>
              <a:gd name="connsiteY336" fmla="*/ 5371578 h 7484336"/>
              <a:gd name="connsiteX337" fmla="*/ 6782861 w 7308033"/>
              <a:gd name="connsiteY337" fmla="*/ 5553209 h 7484336"/>
              <a:gd name="connsiteX338" fmla="*/ 6744152 w 7308033"/>
              <a:gd name="connsiteY338" fmla="*/ 5648492 h 7484336"/>
              <a:gd name="connsiteX339" fmla="*/ 6720330 w 7308033"/>
              <a:gd name="connsiteY339" fmla="*/ 5699113 h 7484336"/>
              <a:gd name="connsiteX340" fmla="*/ 6690554 w 7308033"/>
              <a:gd name="connsiteY340" fmla="*/ 5752710 h 7484336"/>
              <a:gd name="connsiteX341" fmla="*/ 6610162 w 7308033"/>
              <a:gd name="connsiteY341" fmla="*/ 5895635 h 7484336"/>
              <a:gd name="connsiteX342" fmla="*/ 6523810 w 7308033"/>
              <a:gd name="connsiteY342" fmla="*/ 6035579 h 7484336"/>
              <a:gd name="connsiteX343" fmla="*/ 6476540 w 7308033"/>
              <a:gd name="connsiteY343" fmla="*/ 6127141 h 7484336"/>
              <a:gd name="connsiteX344" fmla="*/ 6429810 w 7308033"/>
              <a:gd name="connsiteY344" fmla="*/ 6198484 h 7484336"/>
              <a:gd name="connsiteX345" fmla="*/ 6336174 w 7308033"/>
              <a:gd name="connsiteY345" fmla="*/ 6223573 h 7484336"/>
              <a:gd name="connsiteX346" fmla="*/ 6354089 w 7308033"/>
              <a:gd name="connsiteY346" fmla="*/ 6196370 h 7484336"/>
              <a:gd name="connsiteX347" fmla="*/ 6446392 w 7308033"/>
              <a:gd name="connsiteY347" fmla="*/ 6074290 h 7484336"/>
              <a:gd name="connsiteX348" fmla="*/ 6485103 w 7308033"/>
              <a:gd name="connsiteY348" fmla="*/ 6008783 h 7484336"/>
              <a:gd name="connsiteX349" fmla="*/ 6523809 w 7308033"/>
              <a:gd name="connsiteY349" fmla="*/ 5937321 h 7484336"/>
              <a:gd name="connsiteX350" fmla="*/ 6534834 w 7308033"/>
              <a:gd name="connsiteY350" fmla="*/ 5919741 h 7484336"/>
              <a:gd name="connsiteX351" fmla="*/ 6593762 w 7308033"/>
              <a:gd name="connsiteY351" fmla="*/ 5834622 h 7484336"/>
              <a:gd name="connsiteX352" fmla="*/ 6604206 w 7308033"/>
              <a:gd name="connsiteY352" fmla="*/ 5821193 h 7484336"/>
              <a:gd name="connsiteX353" fmla="*/ 6605697 w 7308033"/>
              <a:gd name="connsiteY353" fmla="*/ 5817382 h 7484336"/>
              <a:gd name="connsiteX354" fmla="*/ 6593762 w 7308033"/>
              <a:gd name="connsiteY354" fmla="*/ 5834622 h 7484336"/>
              <a:gd name="connsiteX355" fmla="*/ 6565125 w 7308033"/>
              <a:gd name="connsiteY355" fmla="*/ 5871441 h 7484336"/>
              <a:gd name="connsiteX356" fmla="*/ 6534834 w 7308033"/>
              <a:gd name="connsiteY356" fmla="*/ 5919741 h 7484336"/>
              <a:gd name="connsiteX357" fmla="*/ 6526789 w 7308033"/>
              <a:gd name="connsiteY357" fmla="*/ 5931363 h 7484336"/>
              <a:gd name="connsiteX358" fmla="*/ 6488078 w 7308033"/>
              <a:gd name="connsiteY358" fmla="*/ 6002825 h 7484336"/>
              <a:gd name="connsiteX359" fmla="*/ 6449371 w 7308033"/>
              <a:gd name="connsiteY359" fmla="*/ 6068331 h 7484336"/>
              <a:gd name="connsiteX360" fmla="*/ 6357065 w 7308033"/>
              <a:gd name="connsiteY360" fmla="*/ 6190414 h 7484336"/>
              <a:gd name="connsiteX361" fmla="*/ 6335765 w 7308033"/>
              <a:gd name="connsiteY361" fmla="*/ 6223683 h 7484336"/>
              <a:gd name="connsiteX362" fmla="*/ 6265251 w 7308033"/>
              <a:gd name="connsiteY362" fmla="*/ 6242577 h 7484336"/>
              <a:gd name="connsiteX363" fmla="*/ 6265470 w 7308033"/>
              <a:gd name="connsiteY363" fmla="*/ 6242204 h 7484336"/>
              <a:gd name="connsiteX364" fmla="*/ 6267736 w 7308033"/>
              <a:gd name="connsiteY364" fmla="*/ 6235077 h 7484336"/>
              <a:gd name="connsiteX365" fmla="*/ 6345154 w 7308033"/>
              <a:gd name="connsiteY365" fmla="*/ 6115973 h 7484336"/>
              <a:gd name="connsiteX366" fmla="*/ 6368975 w 7308033"/>
              <a:gd name="connsiteY366" fmla="*/ 6080242 h 7484336"/>
              <a:gd name="connsiteX367" fmla="*/ 6400648 w 7308033"/>
              <a:gd name="connsiteY367" fmla="*/ 6036311 h 7484336"/>
              <a:gd name="connsiteX368" fmla="*/ 6410661 w 7308033"/>
              <a:gd name="connsiteY368" fmla="*/ 6017714 h 7484336"/>
              <a:gd name="connsiteX369" fmla="*/ 6473189 w 7308033"/>
              <a:gd name="connsiteY369" fmla="*/ 5910521 h 7484336"/>
              <a:gd name="connsiteX370" fmla="*/ 6595272 w 7308033"/>
              <a:gd name="connsiteY370" fmla="*/ 5657424 h 7484336"/>
              <a:gd name="connsiteX371" fmla="*/ 6714376 w 7308033"/>
              <a:gd name="connsiteY371" fmla="*/ 5386465 h 7484336"/>
              <a:gd name="connsiteX372" fmla="*/ 6749362 w 7308033"/>
              <a:gd name="connsiteY372" fmla="*/ 5276292 h 7484336"/>
              <a:gd name="connsiteX373" fmla="*/ 6760782 w 7308033"/>
              <a:gd name="connsiteY373" fmla="*/ 5233196 h 7484336"/>
              <a:gd name="connsiteX374" fmla="*/ 6673915 w 7308033"/>
              <a:gd name="connsiteY374" fmla="*/ 5470534 h 7484336"/>
              <a:gd name="connsiteX375" fmla="*/ 6491183 w 7308033"/>
              <a:gd name="connsiteY375" fmla="*/ 5844051 h 7484336"/>
              <a:gd name="connsiteX376" fmla="*/ 6464429 w 7308033"/>
              <a:gd name="connsiteY376" fmla="*/ 5886350 h 7484336"/>
              <a:gd name="connsiteX377" fmla="*/ 6464258 w 7308033"/>
              <a:gd name="connsiteY377" fmla="*/ 5886700 h 7484336"/>
              <a:gd name="connsiteX378" fmla="*/ 6401726 w 7308033"/>
              <a:gd name="connsiteY378" fmla="*/ 5993893 h 7484336"/>
              <a:gd name="connsiteX379" fmla="*/ 6339199 w 7308033"/>
              <a:gd name="connsiteY379" fmla="*/ 6110021 h 7484336"/>
              <a:gd name="connsiteX380" fmla="*/ 6267736 w 7308033"/>
              <a:gd name="connsiteY380" fmla="*/ 6199349 h 7484336"/>
              <a:gd name="connsiteX381" fmla="*/ 6234610 w 7308033"/>
              <a:gd name="connsiteY381" fmla="*/ 6249967 h 7484336"/>
              <a:gd name="connsiteX382" fmla="*/ 6234112 w 7308033"/>
              <a:gd name="connsiteY382" fmla="*/ 6250921 h 7484336"/>
              <a:gd name="connsiteX383" fmla="*/ 1630942 w 7308033"/>
              <a:gd name="connsiteY383" fmla="*/ 7484336 h 7484336"/>
              <a:gd name="connsiteX384" fmla="*/ 75670 w 7308033"/>
              <a:gd name="connsiteY384" fmla="*/ 1679985 h 7484336"/>
              <a:gd name="connsiteX385" fmla="*/ 151760 w 7308033"/>
              <a:gd name="connsiteY385" fmla="*/ 1595990 h 7484336"/>
              <a:gd name="connsiteX386" fmla="*/ 202378 w 7308033"/>
              <a:gd name="connsiteY386" fmla="*/ 1533459 h 7484336"/>
              <a:gd name="connsiteX387" fmla="*/ 252998 w 7308033"/>
              <a:gd name="connsiteY387" fmla="*/ 1473907 h 7484336"/>
              <a:gd name="connsiteX388" fmla="*/ 434630 w 7308033"/>
              <a:gd name="connsiteY388" fmla="*/ 1259520 h 7484336"/>
              <a:gd name="connsiteX389" fmla="*/ 438539 w 7308033"/>
              <a:gd name="connsiteY389" fmla="*/ 1253836 h 7484336"/>
              <a:gd name="connsiteX390" fmla="*/ 441521 w 7308033"/>
              <a:gd name="connsiteY390" fmla="*/ 1250083 h 7484336"/>
              <a:gd name="connsiteX391" fmla="*/ 443846 w 7308033"/>
              <a:gd name="connsiteY391" fmla="*/ 1246116 h 7484336"/>
              <a:gd name="connsiteX392" fmla="*/ 453049 w 7308033"/>
              <a:gd name="connsiteY392" fmla="*/ 1232733 h 7484336"/>
              <a:gd name="connsiteX393" fmla="*/ 483515 w 7308033"/>
              <a:gd name="connsiteY393" fmla="*/ 1198305 h 7484336"/>
              <a:gd name="connsiteX394" fmla="*/ 485826 w 7308033"/>
              <a:gd name="connsiteY394" fmla="*/ 1195883 h 7484336"/>
              <a:gd name="connsiteX395" fmla="*/ 485254 w 7308033"/>
              <a:gd name="connsiteY395" fmla="*/ 1196339 h 7484336"/>
              <a:gd name="connsiteX396" fmla="*/ 483515 w 7308033"/>
              <a:gd name="connsiteY396" fmla="*/ 1198305 h 7484336"/>
              <a:gd name="connsiteX397" fmla="*/ 459198 w 7308033"/>
              <a:gd name="connsiteY397" fmla="*/ 1223789 h 7484336"/>
              <a:gd name="connsiteX398" fmla="*/ 453049 w 7308033"/>
              <a:gd name="connsiteY398" fmla="*/ 1232733 h 7484336"/>
              <a:gd name="connsiteX399" fmla="*/ 449032 w 7308033"/>
              <a:gd name="connsiteY399" fmla="*/ 1237272 h 7484336"/>
              <a:gd name="connsiteX400" fmla="*/ 443846 w 7308033"/>
              <a:gd name="connsiteY400" fmla="*/ 1246116 h 7484336"/>
              <a:gd name="connsiteX401" fmla="*/ 438539 w 7308033"/>
              <a:gd name="connsiteY401" fmla="*/ 1253836 h 7484336"/>
              <a:gd name="connsiteX402" fmla="*/ 431654 w 7308033"/>
              <a:gd name="connsiteY402" fmla="*/ 1262500 h 7484336"/>
              <a:gd name="connsiteX403" fmla="*/ 250022 w 7308033"/>
              <a:gd name="connsiteY403" fmla="*/ 1476886 h 7484336"/>
              <a:gd name="connsiteX404" fmla="*/ 199402 w 7308033"/>
              <a:gd name="connsiteY404" fmla="*/ 1536438 h 7484336"/>
              <a:gd name="connsiteX405" fmla="*/ 148784 w 7308033"/>
              <a:gd name="connsiteY405" fmla="*/ 1598966 h 7484336"/>
              <a:gd name="connsiteX406" fmla="*/ 75627 w 7308033"/>
              <a:gd name="connsiteY406" fmla="*/ 1679824 h 7484336"/>
              <a:gd name="connsiteX407" fmla="*/ 58982 w 7308033"/>
              <a:gd name="connsiteY407" fmla="*/ 1617705 h 7484336"/>
              <a:gd name="connsiteX408" fmla="*/ 170371 w 7308033"/>
              <a:gd name="connsiteY408" fmla="*/ 1479863 h 7484336"/>
              <a:gd name="connsiteX409" fmla="*/ 443564 w 7308033"/>
              <a:gd name="connsiteY409" fmla="*/ 1191037 h 7484336"/>
              <a:gd name="connsiteX410" fmla="*/ 580533 w 7308033"/>
              <a:gd name="connsiteY410" fmla="*/ 1065979 h 7484336"/>
              <a:gd name="connsiteX411" fmla="*/ 908069 w 7308033"/>
              <a:gd name="connsiteY411" fmla="*/ 809905 h 7484336"/>
              <a:gd name="connsiteX412" fmla="*/ 1021217 w 7308033"/>
              <a:gd name="connsiteY412" fmla="*/ 720578 h 7484336"/>
              <a:gd name="connsiteX413" fmla="*/ 1170097 w 7308033"/>
              <a:gd name="connsiteY413" fmla="*/ 643160 h 7484336"/>
              <a:gd name="connsiteX414" fmla="*/ 1265380 w 7308033"/>
              <a:gd name="connsiteY414" fmla="*/ 592540 h 7484336"/>
              <a:gd name="connsiteX415" fmla="*/ 1316001 w 7308033"/>
              <a:gd name="connsiteY415" fmla="*/ 565743 h 7484336"/>
              <a:gd name="connsiteX416" fmla="*/ 1372573 w 7308033"/>
              <a:gd name="connsiteY416" fmla="*/ 544898 h 7484336"/>
              <a:gd name="connsiteX417" fmla="*/ 1560163 w 7308033"/>
              <a:gd name="connsiteY417" fmla="*/ 461525 h 7484336"/>
              <a:gd name="connsiteX418" fmla="*/ 1811397 w 7308033"/>
              <a:gd name="connsiteY418" fmla="*/ 355077 h 7484336"/>
              <a:gd name="connsiteX419" fmla="*/ 1124673 w 7308033"/>
              <a:gd name="connsiteY419" fmla="*/ 520067 h 7484336"/>
              <a:gd name="connsiteX420" fmla="*/ 2022132 w 7308033"/>
              <a:gd name="connsiteY420" fmla="*/ 279593 h 7484336"/>
              <a:gd name="connsiteX421" fmla="*/ 1806557 w 7308033"/>
              <a:gd name="connsiteY421" fmla="*/ 355076 h 7484336"/>
              <a:gd name="connsiteX422" fmla="*/ 1554205 w 7308033"/>
              <a:gd name="connsiteY422" fmla="*/ 461525 h 7484336"/>
              <a:gd name="connsiteX423" fmla="*/ 1366618 w 7308033"/>
              <a:gd name="connsiteY423" fmla="*/ 544898 h 7484336"/>
              <a:gd name="connsiteX424" fmla="*/ 1310042 w 7308033"/>
              <a:gd name="connsiteY424" fmla="*/ 565740 h 7484336"/>
              <a:gd name="connsiteX425" fmla="*/ 1259425 w 7308033"/>
              <a:gd name="connsiteY425" fmla="*/ 592540 h 7484336"/>
              <a:gd name="connsiteX426" fmla="*/ 1164142 w 7308033"/>
              <a:gd name="connsiteY426" fmla="*/ 643157 h 7484336"/>
              <a:gd name="connsiteX427" fmla="*/ 1015262 w 7308033"/>
              <a:gd name="connsiteY427" fmla="*/ 720574 h 7484336"/>
              <a:gd name="connsiteX428" fmla="*/ 902114 w 7308033"/>
              <a:gd name="connsiteY428" fmla="*/ 809902 h 7484336"/>
              <a:gd name="connsiteX429" fmla="*/ 574578 w 7308033"/>
              <a:gd name="connsiteY429" fmla="*/ 1065975 h 7484336"/>
              <a:gd name="connsiteX430" fmla="*/ 506130 w 7308033"/>
              <a:gd name="connsiteY430" fmla="*/ 1125496 h 7484336"/>
              <a:gd name="connsiteX431" fmla="*/ 439166 w 7308033"/>
              <a:gd name="connsiteY431" fmla="*/ 1186639 h 7484336"/>
              <a:gd name="connsiteX432" fmla="*/ 440585 w 7308033"/>
              <a:gd name="connsiteY432" fmla="*/ 1188058 h 7484336"/>
              <a:gd name="connsiteX433" fmla="*/ 167392 w 7308033"/>
              <a:gd name="connsiteY433" fmla="*/ 1478001 h 7484336"/>
              <a:gd name="connsiteX434" fmla="*/ 57891 w 7308033"/>
              <a:gd name="connsiteY434" fmla="*/ 1613630 h 7484336"/>
              <a:gd name="connsiteX435" fmla="*/ 0 w 7308033"/>
              <a:gd name="connsiteY435" fmla="*/ 1397579 h 7484336"/>
              <a:gd name="connsiteX436" fmla="*/ 20746 w 7308033"/>
              <a:gd name="connsiteY436" fmla="*/ 1378624 h 7484336"/>
              <a:gd name="connsiteX437" fmla="*/ 23259 w 7308033"/>
              <a:gd name="connsiteY437" fmla="*/ 1423427 h 7484336"/>
              <a:gd name="connsiteX438" fmla="*/ 16526 w 7308033"/>
              <a:gd name="connsiteY438" fmla="*/ 1442259 h 7484336"/>
              <a:gd name="connsiteX439" fmla="*/ 113050 w 7308033"/>
              <a:gd name="connsiteY439" fmla="*/ 1342893 h 7484336"/>
              <a:gd name="connsiteX440" fmla="*/ 160691 w 7308033"/>
              <a:gd name="connsiteY440" fmla="*/ 1280365 h 7484336"/>
              <a:gd name="connsiteX441" fmla="*/ 223222 w 7308033"/>
              <a:gd name="connsiteY441" fmla="*/ 1220813 h 7484336"/>
              <a:gd name="connsiteX442" fmla="*/ 228612 w 7308033"/>
              <a:gd name="connsiteY442" fmla="*/ 1226800 h 7484336"/>
              <a:gd name="connsiteX443" fmla="*/ 226201 w 7308033"/>
              <a:gd name="connsiteY443" fmla="*/ 1223789 h 7484336"/>
              <a:gd name="connsiteX444" fmla="*/ 303619 w 7308033"/>
              <a:gd name="connsiteY444" fmla="*/ 1146372 h 7484336"/>
              <a:gd name="connsiteX445" fmla="*/ 381036 w 7308033"/>
              <a:gd name="connsiteY445" fmla="*/ 1074910 h 7484336"/>
              <a:gd name="connsiteX446" fmla="*/ 464409 w 7308033"/>
              <a:gd name="connsiteY446" fmla="*/ 985582 h 7484336"/>
              <a:gd name="connsiteX447" fmla="*/ 580534 w 7308033"/>
              <a:gd name="connsiteY447" fmla="*/ 899230 h 7484336"/>
              <a:gd name="connsiteX448" fmla="*/ 705592 w 7308033"/>
              <a:gd name="connsiteY448" fmla="*/ 806926 h 7484336"/>
              <a:gd name="connsiteX449" fmla="*/ 780365 w 7308033"/>
              <a:gd name="connsiteY449" fmla="*/ 754761 h 7484336"/>
              <a:gd name="connsiteX450" fmla="*/ 830651 w 7308033"/>
              <a:gd name="connsiteY450" fmla="*/ 708664 h 7484336"/>
              <a:gd name="connsiteX451" fmla="*/ 919979 w 7308033"/>
              <a:gd name="connsiteY451" fmla="*/ 655067 h 7484336"/>
              <a:gd name="connsiteX452" fmla="*/ 1015262 w 7308033"/>
              <a:gd name="connsiteY452" fmla="*/ 604450 h 7484336"/>
              <a:gd name="connsiteX453" fmla="*/ 1027876 w 7308033"/>
              <a:gd name="connsiteY453" fmla="*/ 597963 h 7484336"/>
              <a:gd name="connsiteX454" fmla="*/ 1060299 w 7308033"/>
              <a:gd name="connsiteY454" fmla="*/ 566115 h 7484336"/>
              <a:gd name="connsiteX455" fmla="*/ 1113524 w 7308033"/>
              <a:gd name="connsiteY455" fmla="*/ 527032 h 748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</a:cxnLst>
            <a:rect l="l" t="t" r="r" b="b"/>
            <a:pathLst>
              <a:path w="7308033" h="7484336">
                <a:moveTo>
                  <a:pt x="6913876" y="5776530"/>
                </a:moveTo>
                <a:cubicBezTo>
                  <a:pt x="6904942" y="5815238"/>
                  <a:pt x="6893031" y="5850969"/>
                  <a:pt x="6875166" y="5892655"/>
                </a:cubicBezTo>
                <a:cubicBezTo>
                  <a:pt x="6857300" y="5931366"/>
                  <a:pt x="6836458" y="5973052"/>
                  <a:pt x="6806682" y="6017714"/>
                </a:cubicBezTo>
                <a:cubicBezTo>
                  <a:pt x="6794772" y="6041535"/>
                  <a:pt x="6782862" y="6064611"/>
                  <a:pt x="6771323" y="6086199"/>
                </a:cubicBezTo>
                <a:lnTo>
                  <a:pt x="6757742" y="6110614"/>
                </a:lnTo>
                <a:lnTo>
                  <a:pt x="6727685" y="6118668"/>
                </a:lnTo>
                <a:lnTo>
                  <a:pt x="6753086" y="6059400"/>
                </a:lnTo>
                <a:cubicBezTo>
                  <a:pt x="6764996" y="6041535"/>
                  <a:pt x="6770951" y="6029624"/>
                  <a:pt x="6779882" y="6014738"/>
                </a:cubicBezTo>
                <a:cubicBezTo>
                  <a:pt x="6791793" y="5993894"/>
                  <a:pt x="6803704" y="5976028"/>
                  <a:pt x="6815614" y="5955186"/>
                </a:cubicBezTo>
                <a:cubicBezTo>
                  <a:pt x="6827524" y="5934342"/>
                  <a:pt x="6836459" y="5916476"/>
                  <a:pt x="6848369" y="5895635"/>
                </a:cubicBezTo>
                <a:cubicBezTo>
                  <a:pt x="6869210" y="5856924"/>
                  <a:pt x="6893031" y="5818217"/>
                  <a:pt x="6913876" y="5776530"/>
                </a:cubicBezTo>
                <a:close/>
                <a:moveTo>
                  <a:pt x="6721144" y="5521292"/>
                </a:moveTo>
                <a:lnTo>
                  <a:pt x="6648868" y="5648492"/>
                </a:lnTo>
                <a:lnTo>
                  <a:pt x="6647540" y="5651550"/>
                </a:lnTo>
                <a:lnTo>
                  <a:pt x="6720331" y="5523433"/>
                </a:lnTo>
                <a:close/>
                <a:moveTo>
                  <a:pt x="7114698" y="4793131"/>
                </a:moveTo>
                <a:lnTo>
                  <a:pt x="7113630" y="4798399"/>
                </a:lnTo>
                <a:lnTo>
                  <a:pt x="7122304" y="4808811"/>
                </a:lnTo>
                <a:cubicBezTo>
                  <a:pt x="7131239" y="4817745"/>
                  <a:pt x="7140170" y="4829656"/>
                  <a:pt x="7149104" y="4838587"/>
                </a:cubicBezTo>
                <a:lnTo>
                  <a:pt x="7157044" y="4831309"/>
                </a:lnTo>
                <a:lnTo>
                  <a:pt x="7159029" y="4829985"/>
                </a:lnTo>
                <a:lnTo>
                  <a:pt x="7166970" y="4826677"/>
                </a:lnTo>
                <a:lnTo>
                  <a:pt x="7167420" y="4824391"/>
                </a:lnTo>
                <a:lnTo>
                  <a:pt x="7159029" y="4829985"/>
                </a:lnTo>
                <a:lnTo>
                  <a:pt x="7158037" y="4830399"/>
                </a:lnTo>
                <a:lnTo>
                  <a:pt x="7157044" y="4831309"/>
                </a:lnTo>
                <a:lnTo>
                  <a:pt x="7155060" y="4832632"/>
                </a:lnTo>
                <a:cubicBezTo>
                  <a:pt x="7143149" y="4826677"/>
                  <a:pt x="7134218" y="4814766"/>
                  <a:pt x="7125284" y="4805832"/>
                </a:cubicBezTo>
                <a:close/>
                <a:moveTo>
                  <a:pt x="7152080" y="4391948"/>
                </a:moveTo>
                <a:lnTo>
                  <a:pt x="7117409" y="4536420"/>
                </a:lnTo>
                <a:lnTo>
                  <a:pt x="7117412" y="4536420"/>
                </a:lnTo>
                <a:lnTo>
                  <a:pt x="7152083" y="4391952"/>
                </a:lnTo>
                <a:close/>
                <a:moveTo>
                  <a:pt x="7178880" y="4362173"/>
                </a:moveTo>
                <a:cubicBezTo>
                  <a:pt x="7172925" y="4374083"/>
                  <a:pt x="7166970" y="4383017"/>
                  <a:pt x="7161015" y="4400883"/>
                </a:cubicBezTo>
                <a:lnTo>
                  <a:pt x="7156923" y="4482020"/>
                </a:lnTo>
                <a:cubicBezTo>
                  <a:pt x="7156551" y="4505097"/>
                  <a:pt x="7156550" y="4527429"/>
                  <a:pt x="7155060" y="4558694"/>
                </a:cubicBezTo>
                <a:lnTo>
                  <a:pt x="7125284" y="4650316"/>
                </a:lnTo>
                <a:lnTo>
                  <a:pt x="7125283" y="4660782"/>
                </a:lnTo>
                <a:lnTo>
                  <a:pt x="7161015" y="4558693"/>
                </a:lnTo>
                <a:cubicBezTo>
                  <a:pt x="7163993" y="4496163"/>
                  <a:pt x="7161014" y="4469366"/>
                  <a:pt x="7166970" y="4400880"/>
                </a:cubicBezTo>
                <a:lnTo>
                  <a:pt x="7180853" y="4370804"/>
                </a:lnTo>
                <a:close/>
                <a:moveTo>
                  <a:pt x="7050842" y="4234134"/>
                </a:moveTo>
                <a:lnTo>
                  <a:pt x="7031332" y="4280253"/>
                </a:lnTo>
                <a:lnTo>
                  <a:pt x="7024045" y="4347286"/>
                </a:lnTo>
                <a:lnTo>
                  <a:pt x="7014651" y="4315972"/>
                </a:lnTo>
                <a:lnTo>
                  <a:pt x="7011215" y="4320392"/>
                </a:lnTo>
                <a:lnTo>
                  <a:pt x="7021069" y="4353241"/>
                </a:lnTo>
                <a:cubicBezTo>
                  <a:pt x="7018090" y="4368128"/>
                  <a:pt x="7018090" y="4383017"/>
                  <a:pt x="7015114" y="4400882"/>
                </a:cubicBezTo>
                <a:cubicBezTo>
                  <a:pt x="7021069" y="4409814"/>
                  <a:pt x="7024045" y="4424704"/>
                  <a:pt x="7027025" y="4439590"/>
                </a:cubicBezTo>
                <a:lnTo>
                  <a:pt x="7036255" y="4439077"/>
                </a:lnTo>
                <a:lnTo>
                  <a:pt x="7030001" y="4418745"/>
                </a:lnTo>
                <a:cubicBezTo>
                  <a:pt x="7032977" y="4400880"/>
                  <a:pt x="7032977" y="4385993"/>
                  <a:pt x="7035955" y="4371104"/>
                </a:cubicBezTo>
                <a:cubicBezTo>
                  <a:pt x="7041911" y="4329417"/>
                  <a:pt x="7044887" y="4281776"/>
                  <a:pt x="7050842" y="4234134"/>
                </a:cubicBezTo>
                <a:close/>
                <a:moveTo>
                  <a:pt x="7300963" y="4153741"/>
                </a:moveTo>
                <a:cubicBezTo>
                  <a:pt x="7303939" y="4156717"/>
                  <a:pt x="7303939" y="4156717"/>
                  <a:pt x="7306918" y="4156717"/>
                </a:cubicBezTo>
                <a:cubicBezTo>
                  <a:pt x="7306918" y="4207338"/>
                  <a:pt x="7303939" y="4249024"/>
                  <a:pt x="7303939" y="4281775"/>
                </a:cubicBezTo>
                <a:cubicBezTo>
                  <a:pt x="7303939" y="4314531"/>
                  <a:pt x="7306918" y="4341328"/>
                  <a:pt x="7306918" y="4368127"/>
                </a:cubicBezTo>
                <a:cubicBezTo>
                  <a:pt x="7309894" y="4418745"/>
                  <a:pt x="7306918" y="4457456"/>
                  <a:pt x="7297984" y="4525938"/>
                </a:cubicBezTo>
                <a:cubicBezTo>
                  <a:pt x="7300963" y="4543804"/>
                  <a:pt x="7295008" y="4573580"/>
                  <a:pt x="7289052" y="4615266"/>
                </a:cubicBezTo>
                <a:cubicBezTo>
                  <a:pt x="7280118" y="4653976"/>
                  <a:pt x="7271187" y="4701618"/>
                  <a:pt x="7262253" y="4746280"/>
                </a:cubicBezTo>
                <a:cubicBezTo>
                  <a:pt x="7259277" y="4782012"/>
                  <a:pt x="7259277" y="4820722"/>
                  <a:pt x="7253322" y="4856452"/>
                </a:cubicBezTo>
                <a:cubicBezTo>
                  <a:pt x="7232476" y="4921960"/>
                  <a:pt x="7229500" y="4975557"/>
                  <a:pt x="7208656" y="5058929"/>
                </a:cubicBezTo>
                <a:cubicBezTo>
                  <a:pt x="7193769" y="5118481"/>
                  <a:pt x="7181859" y="5178033"/>
                  <a:pt x="7166969" y="5234606"/>
                </a:cubicBezTo>
                <a:cubicBezTo>
                  <a:pt x="7131239" y="5270337"/>
                  <a:pt x="7134217" y="5216740"/>
                  <a:pt x="7092532" y="5267360"/>
                </a:cubicBezTo>
                <a:cubicBezTo>
                  <a:pt x="7092532" y="5264381"/>
                  <a:pt x="7095507" y="5252471"/>
                  <a:pt x="7098487" y="5249495"/>
                </a:cubicBezTo>
                <a:cubicBezTo>
                  <a:pt x="7101462" y="5201854"/>
                  <a:pt x="7089552" y="5192922"/>
                  <a:pt x="7110397" y="5124436"/>
                </a:cubicBezTo>
                <a:cubicBezTo>
                  <a:pt x="7125283" y="5082750"/>
                  <a:pt x="7143149" y="5038088"/>
                  <a:pt x="7155060" y="4993422"/>
                </a:cubicBezTo>
                <a:lnTo>
                  <a:pt x="7190791" y="4972581"/>
                </a:lnTo>
                <a:lnTo>
                  <a:pt x="7190791" y="4972577"/>
                </a:lnTo>
                <a:cubicBezTo>
                  <a:pt x="7217590" y="4853473"/>
                  <a:pt x="7208656" y="4826677"/>
                  <a:pt x="7229501" y="4746280"/>
                </a:cubicBezTo>
                <a:cubicBezTo>
                  <a:pt x="7235456" y="4710549"/>
                  <a:pt x="7244387" y="4674818"/>
                  <a:pt x="7250343" y="4639087"/>
                </a:cubicBezTo>
                <a:cubicBezTo>
                  <a:pt x="7256297" y="4603356"/>
                  <a:pt x="7262252" y="4564648"/>
                  <a:pt x="7268208" y="4528918"/>
                </a:cubicBezTo>
                <a:cubicBezTo>
                  <a:pt x="7274163" y="4493187"/>
                  <a:pt x="7277142" y="4457456"/>
                  <a:pt x="7283097" y="4424700"/>
                </a:cubicBezTo>
                <a:cubicBezTo>
                  <a:pt x="7286073" y="4391948"/>
                  <a:pt x="7289052" y="4359193"/>
                  <a:pt x="7289052" y="4326441"/>
                </a:cubicBezTo>
                <a:cubicBezTo>
                  <a:pt x="7286073" y="4302621"/>
                  <a:pt x="7289053" y="4272845"/>
                  <a:pt x="7292029" y="4243069"/>
                </a:cubicBezTo>
                <a:cubicBezTo>
                  <a:pt x="7295007" y="4228179"/>
                  <a:pt x="7295007" y="4213293"/>
                  <a:pt x="7297984" y="4198403"/>
                </a:cubicBezTo>
                <a:cubicBezTo>
                  <a:pt x="7297984" y="4183517"/>
                  <a:pt x="7300963" y="4168627"/>
                  <a:pt x="7300963" y="4153741"/>
                </a:cubicBezTo>
                <a:close/>
                <a:moveTo>
                  <a:pt x="4874223" y="452594"/>
                </a:moveTo>
                <a:cubicBezTo>
                  <a:pt x="4942706" y="479391"/>
                  <a:pt x="4990348" y="500236"/>
                  <a:pt x="5026078" y="521077"/>
                </a:cubicBezTo>
                <a:cubicBezTo>
                  <a:pt x="5061809" y="538943"/>
                  <a:pt x="5082655" y="556808"/>
                  <a:pt x="5091585" y="574674"/>
                </a:cubicBezTo>
                <a:cubicBezTo>
                  <a:pt x="5035013" y="544898"/>
                  <a:pt x="4984392" y="524057"/>
                  <a:pt x="4945685" y="503212"/>
                </a:cubicBezTo>
                <a:cubicBezTo>
                  <a:pt x="4906975" y="482370"/>
                  <a:pt x="4883154" y="464505"/>
                  <a:pt x="4874223" y="452594"/>
                </a:cubicBezTo>
                <a:close/>
                <a:moveTo>
                  <a:pt x="4379943" y="235228"/>
                </a:moveTo>
                <a:cubicBezTo>
                  <a:pt x="4406739" y="235228"/>
                  <a:pt x="4451404" y="244160"/>
                  <a:pt x="4499046" y="262025"/>
                </a:cubicBezTo>
                <a:cubicBezTo>
                  <a:pt x="4549663" y="282870"/>
                  <a:pt x="4606240" y="312646"/>
                  <a:pt x="4665792" y="345398"/>
                </a:cubicBezTo>
                <a:cubicBezTo>
                  <a:pt x="4505002" y="294780"/>
                  <a:pt x="4397808" y="262025"/>
                  <a:pt x="4379943" y="235228"/>
                </a:cubicBezTo>
                <a:close/>
                <a:moveTo>
                  <a:pt x="3998811" y="128035"/>
                </a:moveTo>
                <a:cubicBezTo>
                  <a:pt x="4040496" y="131011"/>
                  <a:pt x="4079204" y="133990"/>
                  <a:pt x="4120890" y="136966"/>
                </a:cubicBezTo>
                <a:cubicBezTo>
                  <a:pt x="4171511" y="151856"/>
                  <a:pt x="4219152" y="175677"/>
                  <a:pt x="4269770" y="196518"/>
                </a:cubicBezTo>
                <a:cubicBezTo>
                  <a:pt x="4198308" y="187587"/>
                  <a:pt x="4132800" y="172697"/>
                  <a:pt x="4085159" y="163766"/>
                </a:cubicBezTo>
                <a:cubicBezTo>
                  <a:pt x="4037517" y="151856"/>
                  <a:pt x="4004766" y="139945"/>
                  <a:pt x="3998811" y="128035"/>
                </a:cubicBezTo>
                <a:close/>
                <a:moveTo>
                  <a:pt x="550622" y="992975"/>
                </a:moveTo>
                <a:cubicBezTo>
                  <a:pt x="546123" y="994683"/>
                  <a:pt x="540937" y="997078"/>
                  <a:pt x="535712" y="999512"/>
                </a:cubicBezTo>
                <a:lnTo>
                  <a:pt x="516599" y="1006608"/>
                </a:lnTo>
                <a:lnTo>
                  <a:pt x="512050" y="1012379"/>
                </a:lnTo>
                <a:cubicBezTo>
                  <a:pt x="500140" y="1021313"/>
                  <a:pt x="488230" y="1030244"/>
                  <a:pt x="479295" y="1042154"/>
                </a:cubicBezTo>
                <a:cubicBezTo>
                  <a:pt x="449519" y="1060020"/>
                  <a:pt x="425699" y="1074910"/>
                  <a:pt x="395923" y="1095751"/>
                </a:cubicBezTo>
                <a:lnTo>
                  <a:pt x="339350" y="1158282"/>
                </a:lnTo>
                <a:lnTo>
                  <a:pt x="285753" y="1220810"/>
                </a:lnTo>
                <a:cubicBezTo>
                  <a:pt x="273843" y="1229744"/>
                  <a:pt x="264909" y="1238676"/>
                  <a:pt x="250022" y="1253565"/>
                </a:cubicBezTo>
                <a:lnTo>
                  <a:pt x="248809" y="1252046"/>
                </a:lnTo>
                <a:lnTo>
                  <a:pt x="215035" y="1292647"/>
                </a:lnTo>
                <a:cubicBezTo>
                  <a:pt x="203125" y="1309397"/>
                  <a:pt x="187491" y="1330986"/>
                  <a:pt x="157715" y="1363738"/>
                </a:cubicBezTo>
                <a:lnTo>
                  <a:pt x="65411" y="1464976"/>
                </a:lnTo>
                <a:lnTo>
                  <a:pt x="80298" y="1482838"/>
                </a:lnTo>
                <a:lnTo>
                  <a:pt x="80582" y="1482588"/>
                </a:lnTo>
                <a:lnTo>
                  <a:pt x="68387" y="1467952"/>
                </a:lnTo>
                <a:cubicBezTo>
                  <a:pt x="98163" y="1435200"/>
                  <a:pt x="133895" y="1399469"/>
                  <a:pt x="160691" y="1366714"/>
                </a:cubicBezTo>
                <a:cubicBezTo>
                  <a:pt x="220243" y="1301207"/>
                  <a:pt x="223222" y="1280365"/>
                  <a:pt x="252998" y="1253565"/>
                </a:cubicBezTo>
                <a:cubicBezTo>
                  <a:pt x="267885" y="1238679"/>
                  <a:pt x="279795" y="1229744"/>
                  <a:pt x="288729" y="1220813"/>
                </a:cubicBezTo>
                <a:lnTo>
                  <a:pt x="342326" y="1158282"/>
                </a:lnTo>
                <a:lnTo>
                  <a:pt x="398899" y="1095754"/>
                </a:lnTo>
                <a:cubicBezTo>
                  <a:pt x="428675" y="1077889"/>
                  <a:pt x="452495" y="1062999"/>
                  <a:pt x="482271" y="1042158"/>
                </a:cubicBezTo>
                <a:cubicBezTo>
                  <a:pt x="494182" y="1033223"/>
                  <a:pt x="506092" y="1021313"/>
                  <a:pt x="515026" y="1012382"/>
                </a:cubicBezTo>
                <a:cubicBezTo>
                  <a:pt x="520982" y="1013870"/>
                  <a:pt x="537359" y="1004939"/>
                  <a:pt x="550758" y="998983"/>
                </a:cubicBezTo>
                <a:lnTo>
                  <a:pt x="562036" y="995482"/>
                </a:lnTo>
                <a:lnTo>
                  <a:pt x="561411" y="990559"/>
                </a:lnTo>
                <a:cubicBezTo>
                  <a:pt x="558934" y="990246"/>
                  <a:pt x="555122" y="991267"/>
                  <a:pt x="550622" y="992975"/>
                </a:cubicBezTo>
                <a:close/>
                <a:moveTo>
                  <a:pt x="3599813" y="151856"/>
                </a:moveTo>
                <a:cubicBezTo>
                  <a:pt x="3613211" y="150368"/>
                  <a:pt x="3631821" y="150368"/>
                  <a:pt x="3652293" y="151484"/>
                </a:cubicBezTo>
                <a:cubicBezTo>
                  <a:pt x="3672763" y="152600"/>
                  <a:pt x="3695096" y="154835"/>
                  <a:pt x="3715937" y="157811"/>
                </a:cubicBezTo>
                <a:cubicBezTo>
                  <a:pt x="3757624" y="163766"/>
                  <a:pt x="3793355" y="175677"/>
                  <a:pt x="3802289" y="187587"/>
                </a:cubicBezTo>
                <a:cubicBezTo>
                  <a:pt x="3784424" y="184611"/>
                  <a:pt x="3766558" y="181632"/>
                  <a:pt x="3736782" y="178656"/>
                </a:cubicBezTo>
                <a:cubicBezTo>
                  <a:pt x="3707007" y="175677"/>
                  <a:pt x="3665320" y="166745"/>
                  <a:pt x="3599813" y="151856"/>
                </a:cubicBezTo>
                <a:close/>
                <a:moveTo>
                  <a:pt x="1994473" y="334850"/>
                </a:moveTo>
                <a:lnTo>
                  <a:pt x="1968092" y="345401"/>
                </a:lnTo>
                <a:cubicBezTo>
                  <a:pt x="1908540" y="366242"/>
                  <a:pt x="1846012" y="384108"/>
                  <a:pt x="1786460" y="407929"/>
                </a:cubicBezTo>
                <a:cubicBezTo>
                  <a:pt x="1726908" y="431749"/>
                  <a:pt x="1667357" y="452594"/>
                  <a:pt x="1607805" y="479391"/>
                </a:cubicBezTo>
                <a:cubicBezTo>
                  <a:pt x="1563139" y="500236"/>
                  <a:pt x="1521453" y="518101"/>
                  <a:pt x="1482746" y="535967"/>
                </a:cubicBezTo>
                <a:cubicBezTo>
                  <a:pt x="1455946" y="541922"/>
                  <a:pt x="1426170" y="556808"/>
                  <a:pt x="1399373" y="568719"/>
                </a:cubicBezTo>
                <a:cubicBezTo>
                  <a:pt x="1327911" y="595519"/>
                  <a:pt x="1262404" y="631250"/>
                  <a:pt x="1193918" y="664002"/>
                </a:cubicBezTo>
                <a:cubicBezTo>
                  <a:pt x="1161166" y="681867"/>
                  <a:pt x="1128411" y="705688"/>
                  <a:pt x="1095659" y="726533"/>
                </a:cubicBezTo>
                <a:cubicBezTo>
                  <a:pt x="1062904" y="747374"/>
                  <a:pt x="1030152" y="768219"/>
                  <a:pt x="1000376" y="789061"/>
                </a:cubicBezTo>
                <a:cubicBezTo>
                  <a:pt x="964645" y="824792"/>
                  <a:pt x="899138" y="875412"/>
                  <a:pt x="848517" y="902209"/>
                </a:cubicBezTo>
                <a:cubicBezTo>
                  <a:pt x="800875" y="937940"/>
                  <a:pt x="753234" y="976651"/>
                  <a:pt x="705592" y="1015358"/>
                </a:cubicBezTo>
                <a:lnTo>
                  <a:pt x="568804" y="1134687"/>
                </a:lnTo>
                <a:lnTo>
                  <a:pt x="580534" y="1149351"/>
                </a:lnTo>
                <a:cubicBezTo>
                  <a:pt x="586489" y="1146375"/>
                  <a:pt x="597099" y="1138744"/>
                  <a:pt x="609565" y="1129438"/>
                </a:cubicBezTo>
                <a:lnTo>
                  <a:pt x="634277" y="1111019"/>
                </a:lnTo>
                <a:lnTo>
                  <a:pt x="723458" y="1033223"/>
                </a:lnTo>
                <a:cubicBezTo>
                  <a:pt x="771099" y="994513"/>
                  <a:pt x="818741" y="958782"/>
                  <a:pt x="866382" y="920075"/>
                </a:cubicBezTo>
                <a:cubicBezTo>
                  <a:pt x="917000" y="893275"/>
                  <a:pt x="979531" y="842657"/>
                  <a:pt x="1018238" y="806926"/>
                </a:cubicBezTo>
                <a:cubicBezTo>
                  <a:pt x="1050993" y="786082"/>
                  <a:pt x="1080769" y="765240"/>
                  <a:pt x="1113521" y="744395"/>
                </a:cubicBezTo>
                <a:cubicBezTo>
                  <a:pt x="1146276" y="723554"/>
                  <a:pt x="1176052" y="702709"/>
                  <a:pt x="1211783" y="681867"/>
                </a:cubicBezTo>
                <a:cubicBezTo>
                  <a:pt x="1280266" y="649112"/>
                  <a:pt x="1348753" y="613381"/>
                  <a:pt x="1417236" y="586584"/>
                </a:cubicBezTo>
                <a:cubicBezTo>
                  <a:pt x="1444035" y="574674"/>
                  <a:pt x="1473811" y="559784"/>
                  <a:pt x="1497632" y="544898"/>
                </a:cubicBezTo>
                <a:cubicBezTo>
                  <a:pt x="1536340" y="527032"/>
                  <a:pt x="1581005" y="509167"/>
                  <a:pt x="1622691" y="488322"/>
                </a:cubicBezTo>
                <a:cubicBezTo>
                  <a:pt x="1682243" y="461525"/>
                  <a:pt x="1741795" y="440681"/>
                  <a:pt x="1801347" y="416860"/>
                </a:cubicBezTo>
                <a:cubicBezTo>
                  <a:pt x="1860899" y="393039"/>
                  <a:pt x="1923426" y="375174"/>
                  <a:pt x="1982978" y="354332"/>
                </a:cubicBezTo>
                <a:lnTo>
                  <a:pt x="2059277" y="339346"/>
                </a:lnTo>
                <a:lnTo>
                  <a:pt x="2096133" y="326751"/>
                </a:lnTo>
                <a:lnTo>
                  <a:pt x="2597795" y="218526"/>
                </a:lnTo>
                <a:lnTo>
                  <a:pt x="2587435" y="215503"/>
                </a:lnTo>
                <a:cubicBezTo>
                  <a:pt x="2575524" y="214387"/>
                  <a:pt x="2557659" y="215875"/>
                  <a:pt x="2524903" y="223318"/>
                </a:cubicBezTo>
                <a:cubicBezTo>
                  <a:pt x="2483217" y="229273"/>
                  <a:pt x="2435576" y="235228"/>
                  <a:pt x="2390910" y="241184"/>
                </a:cubicBezTo>
                <a:cubicBezTo>
                  <a:pt x="2349224" y="250118"/>
                  <a:pt x="2301582" y="262028"/>
                  <a:pt x="2259896" y="270959"/>
                </a:cubicBezTo>
                <a:cubicBezTo>
                  <a:pt x="2242030" y="276915"/>
                  <a:pt x="2224165" y="282870"/>
                  <a:pt x="2203324" y="288825"/>
                </a:cubicBezTo>
                <a:cubicBezTo>
                  <a:pt x="2182479" y="294780"/>
                  <a:pt x="2161637" y="300735"/>
                  <a:pt x="2137816" y="306691"/>
                </a:cubicBezTo>
                <a:close/>
                <a:moveTo>
                  <a:pt x="2046992" y="272932"/>
                </a:moveTo>
                <a:lnTo>
                  <a:pt x="2096621" y="259634"/>
                </a:lnTo>
                <a:lnTo>
                  <a:pt x="2215233" y="244163"/>
                </a:lnTo>
                <a:cubicBezTo>
                  <a:pt x="2245010" y="232252"/>
                  <a:pt x="2277762" y="220342"/>
                  <a:pt x="2313493" y="208432"/>
                </a:cubicBezTo>
                <a:cubicBezTo>
                  <a:pt x="2349224" y="196521"/>
                  <a:pt x="2387934" y="184611"/>
                  <a:pt x="2426642" y="178656"/>
                </a:cubicBezTo>
                <a:cubicBezTo>
                  <a:pt x="2507038" y="163766"/>
                  <a:pt x="2590410" y="148880"/>
                  <a:pt x="2664849" y="145901"/>
                </a:cubicBezTo>
                <a:cubicBezTo>
                  <a:pt x="2779489" y="135478"/>
                  <a:pt x="2894125" y="129523"/>
                  <a:pt x="3008762" y="128407"/>
                </a:cubicBezTo>
                <a:lnTo>
                  <a:pt x="3285189" y="137682"/>
                </a:lnTo>
                <a:lnTo>
                  <a:pt x="3002806" y="127291"/>
                </a:lnTo>
                <a:cubicBezTo>
                  <a:pt x="2888170" y="128035"/>
                  <a:pt x="2773530" y="133990"/>
                  <a:pt x="2658894" y="145901"/>
                </a:cubicBezTo>
                <a:cubicBezTo>
                  <a:pt x="2581476" y="148877"/>
                  <a:pt x="2501080" y="163766"/>
                  <a:pt x="2420686" y="178653"/>
                </a:cubicBezTo>
                <a:cubicBezTo>
                  <a:pt x="2381976" y="184608"/>
                  <a:pt x="2343269" y="196518"/>
                  <a:pt x="2307538" y="208428"/>
                </a:cubicBezTo>
                <a:cubicBezTo>
                  <a:pt x="2271807" y="220339"/>
                  <a:pt x="2239051" y="232249"/>
                  <a:pt x="2209275" y="244160"/>
                </a:cubicBezTo>
                <a:lnTo>
                  <a:pt x="2102296" y="258113"/>
                </a:lnTo>
                <a:lnTo>
                  <a:pt x="3008390" y="15326"/>
                </a:lnTo>
                <a:lnTo>
                  <a:pt x="3013414" y="15352"/>
                </a:lnTo>
                <a:cubicBezTo>
                  <a:pt x="3045795" y="15072"/>
                  <a:pt x="3079478" y="14514"/>
                  <a:pt x="3113720" y="14143"/>
                </a:cubicBezTo>
                <a:cubicBezTo>
                  <a:pt x="3182206" y="13395"/>
                  <a:pt x="3252924" y="13395"/>
                  <a:pt x="3319919" y="17863"/>
                </a:cubicBezTo>
                <a:lnTo>
                  <a:pt x="3323758" y="20742"/>
                </a:lnTo>
                <a:lnTo>
                  <a:pt x="3424136" y="8931"/>
                </a:lnTo>
                <a:cubicBezTo>
                  <a:pt x="3456889" y="14887"/>
                  <a:pt x="3486665" y="17863"/>
                  <a:pt x="3516441" y="23818"/>
                </a:cubicBezTo>
                <a:cubicBezTo>
                  <a:pt x="3546216" y="29773"/>
                  <a:pt x="3575992" y="32752"/>
                  <a:pt x="3608747" y="41683"/>
                </a:cubicBezTo>
                <a:lnTo>
                  <a:pt x="3656370" y="52509"/>
                </a:lnTo>
                <a:lnTo>
                  <a:pt x="3605768" y="38707"/>
                </a:lnTo>
                <a:cubicBezTo>
                  <a:pt x="3575992" y="32752"/>
                  <a:pt x="3543237" y="26797"/>
                  <a:pt x="3513461" y="20842"/>
                </a:cubicBezTo>
                <a:cubicBezTo>
                  <a:pt x="3483685" y="14887"/>
                  <a:pt x="3453909" y="11910"/>
                  <a:pt x="3421157" y="5955"/>
                </a:cubicBezTo>
                <a:cubicBezTo>
                  <a:pt x="3421157" y="5955"/>
                  <a:pt x="3421158" y="2976"/>
                  <a:pt x="3421158" y="0"/>
                </a:cubicBezTo>
                <a:cubicBezTo>
                  <a:pt x="3465819" y="2976"/>
                  <a:pt x="3516441" y="5955"/>
                  <a:pt x="3561102" y="8931"/>
                </a:cubicBezTo>
                <a:cubicBezTo>
                  <a:pt x="3611724" y="11910"/>
                  <a:pt x="3659365" y="17866"/>
                  <a:pt x="3704027" y="23821"/>
                </a:cubicBezTo>
                <a:cubicBezTo>
                  <a:pt x="3751669" y="26797"/>
                  <a:pt x="3778469" y="35731"/>
                  <a:pt x="3799310" y="47642"/>
                </a:cubicBezTo>
                <a:cubicBezTo>
                  <a:pt x="3820155" y="59552"/>
                  <a:pt x="3835041" y="71462"/>
                  <a:pt x="3861841" y="77418"/>
                </a:cubicBezTo>
                <a:cubicBezTo>
                  <a:pt x="3903528" y="77418"/>
                  <a:pt x="3885662" y="53597"/>
                  <a:pt x="3939259" y="62528"/>
                </a:cubicBezTo>
                <a:cubicBezTo>
                  <a:pt x="3977966" y="68483"/>
                  <a:pt x="4016676" y="80394"/>
                  <a:pt x="4055383" y="89328"/>
                </a:cubicBezTo>
                <a:cubicBezTo>
                  <a:pt x="4079204" y="95283"/>
                  <a:pt x="4103025" y="104214"/>
                  <a:pt x="4126846" y="110169"/>
                </a:cubicBezTo>
                <a:cubicBezTo>
                  <a:pt x="4126846" y="110169"/>
                  <a:pt x="4126846" y="113149"/>
                  <a:pt x="4123870" y="113149"/>
                </a:cubicBezTo>
                <a:cubicBezTo>
                  <a:pt x="4126846" y="122080"/>
                  <a:pt x="4123870" y="128035"/>
                  <a:pt x="4120890" y="133990"/>
                </a:cubicBezTo>
                <a:cubicBezTo>
                  <a:pt x="4079204" y="131014"/>
                  <a:pt x="4040497" y="128035"/>
                  <a:pt x="3998811" y="125059"/>
                </a:cubicBezTo>
                <a:cubicBezTo>
                  <a:pt x="3983921" y="122080"/>
                  <a:pt x="3972011" y="119104"/>
                  <a:pt x="3957124" y="113149"/>
                </a:cubicBezTo>
                <a:cubicBezTo>
                  <a:pt x="3942235" y="110169"/>
                  <a:pt x="3930324" y="107194"/>
                  <a:pt x="3915438" y="104214"/>
                </a:cubicBezTo>
                <a:cubicBezTo>
                  <a:pt x="3888638" y="98259"/>
                  <a:pt x="3861841" y="92304"/>
                  <a:pt x="3835041" y="86349"/>
                </a:cubicBezTo>
                <a:cubicBezTo>
                  <a:pt x="3808245" y="80394"/>
                  <a:pt x="3781445" y="74438"/>
                  <a:pt x="3754648" y="68483"/>
                </a:cubicBezTo>
                <a:cubicBezTo>
                  <a:pt x="3727848" y="65507"/>
                  <a:pt x="3701051" y="59552"/>
                  <a:pt x="3671275" y="56573"/>
                </a:cubicBezTo>
                <a:lnTo>
                  <a:pt x="3578972" y="56573"/>
                </a:lnTo>
                <a:cubicBezTo>
                  <a:pt x="3552171" y="56573"/>
                  <a:pt x="3525375" y="56573"/>
                  <a:pt x="3504530" y="56573"/>
                </a:cubicBezTo>
                <a:cubicBezTo>
                  <a:pt x="3459867" y="56573"/>
                  <a:pt x="3424136" y="56573"/>
                  <a:pt x="3388405" y="56573"/>
                </a:cubicBezTo>
                <a:lnTo>
                  <a:pt x="3382950" y="54832"/>
                </a:lnTo>
                <a:lnTo>
                  <a:pt x="3331829" y="80394"/>
                </a:lnTo>
                <a:cubicBezTo>
                  <a:pt x="3305030" y="89325"/>
                  <a:pt x="3382447" y="95280"/>
                  <a:pt x="3349695" y="110170"/>
                </a:cubicBezTo>
                <a:cubicBezTo>
                  <a:pt x="3412223" y="122080"/>
                  <a:pt x="3474754" y="133990"/>
                  <a:pt x="3528350" y="145901"/>
                </a:cubicBezTo>
                <a:lnTo>
                  <a:pt x="3448848" y="147289"/>
                </a:lnTo>
                <a:lnTo>
                  <a:pt x="3450189" y="147392"/>
                </a:lnTo>
                <a:cubicBezTo>
                  <a:pt x="3482201" y="149624"/>
                  <a:pt x="3511976" y="150368"/>
                  <a:pt x="3534306" y="145901"/>
                </a:cubicBezTo>
                <a:cubicBezTo>
                  <a:pt x="3558127" y="148880"/>
                  <a:pt x="3581948" y="151856"/>
                  <a:pt x="3605768" y="154835"/>
                </a:cubicBezTo>
                <a:cubicBezTo>
                  <a:pt x="3671275" y="169721"/>
                  <a:pt x="3712962" y="175677"/>
                  <a:pt x="3742737" y="181632"/>
                </a:cubicBezTo>
                <a:cubicBezTo>
                  <a:pt x="3772514" y="187587"/>
                  <a:pt x="3790379" y="187587"/>
                  <a:pt x="3808245" y="190566"/>
                </a:cubicBezTo>
                <a:cubicBezTo>
                  <a:pt x="3843975" y="199497"/>
                  <a:pt x="3882686" y="208432"/>
                  <a:pt x="3918417" y="214387"/>
                </a:cubicBezTo>
                <a:cubicBezTo>
                  <a:pt x="3957124" y="220342"/>
                  <a:pt x="3992855" y="232252"/>
                  <a:pt x="4031566" y="238208"/>
                </a:cubicBezTo>
                <a:cubicBezTo>
                  <a:pt x="4067297" y="247139"/>
                  <a:pt x="4106004" y="256073"/>
                  <a:pt x="4141735" y="265004"/>
                </a:cubicBezTo>
                <a:lnTo>
                  <a:pt x="4251908" y="297759"/>
                </a:lnTo>
                <a:lnTo>
                  <a:pt x="4305504" y="312646"/>
                </a:lnTo>
                <a:lnTo>
                  <a:pt x="4359101" y="330511"/>
                </a:lnTo>
                <a:lnTo>
                  <a:pt x="4359792" y="331143"/>
                </a:lnTo>
                <a:lnTo>
                  <a:pt x="4398227" y="337770"/>
                </a:lnTo>
                <a:cubicBezTo>
                  <a:pt x="4431445" y="345585"/>
                  <a:pt x="4470805" y="358612"/>
                  <a:pt x="4491368" y="372382"/>
                </a:cubicBezTo>
                <a:lnTo>
                  <a:pt x="4504379" y="392095"/>
                </a:lnTo>
                <a:lnTo>
                  <a:pt x="4507980" y="393042"/>
                </a:lnTo>
                <a:cubicBezTo>
                  <a:pt x="4534777" y="404953"/>
                  <a:pt x="4564553" y="416863"/>
                  <a:pt x="4591353" y="425794"/>
                </a:cubicBezTo>
                <a:cubicBezTo>
                  <a:pt x="4615174" y="434729"/>
                  <a:pt x="4638995" y="443660"/>
                  <a:pt x="4662816" y="455570"/>
                </a:cubicBezTo>
                <a:cubicBezTo>
                  <a:pt x="4686636" y="467481"/>
                  <a:pt x="4710457" y="476415"/>
                  <a:pt x="4734278" y="488325"/>
                </a:cubicBezTo>
                <a:cubicBezTo>
                  <a:pt x="4746188" y="497257"/>
                  <a:pt x="4764054" y="506191"/>
                  <a:pt x="4787874" y="518101"/>
                </a:cubicBezTo>
                <a:cubicBezTo>
                  <a:pt x="4799785" y="524056"/>
                  <a:pt x="4811695" y="530012"/>
                  <a:pt x="4823606" y="535967"/>
                </a:cubicBezTo>
                <a:cubicBezTo>
                  <a:pt x="4835516" y="541922"/>
                  <a:pt x="4850402" y="547877"/>
                  <a:pt x="4862313" y="556808"/>
                </a:cubicBezTo>
                <a:cubicBezTo>
                  <a:pt x="4915909" y="583608"/>
                  <a:pt x="4969506" y="610405"/>
                  <a:pt x="4993327" y="631250"/>
                </a:cubicBezTo>
                <a:cubicBezTo>
                  <a:pt x="5046923" y="666981"/>
                  <a:pt x="5103499" y="699733"/>
                  <a:pt x="5160072" y="738443"/>
                </a:cubicBezTo>
                <a:cubicBezTo>
                  <a:pt x="5186872" y="756309"/>
                  <a:pt x="5216647" y="777150"/>
                  <a:pt x="5246424" y="797995"/>
                </a:cubicBezTo>
                <a:lnTo>
                  <a:pt x="5248924" y="799780"/>
                </a:lnTo>
                <a:lnTo>
                  <a:pt x="5293052" y="826589"/>
                </a:lnTo>
                <a:cubicBezTo>
                  <a:pt x="6306872" y="1511511"/>
                  <a:pt x="6973427" y="2671412"/>
                  <a:pt x="6973427" y="3986995"/>
                </a:cubicBezTo>
                <a:lnTo>
                  <a:pt x="6972171" y="4011914"/>
                </a:lnTo>
                <a:lnTo>
                  <a:pt x="7006179" y="4016772"/>
                </a:lnTo>
                <a:cubicBezTo>
                  <a:pt x="7018090" y="4025703"/>
                  <a:pt x="7027021" y="4031658"/>
                  <a:pt x="7038932" y="4040592"/>
                </a:cubicBezTo>
                <a:cubicBezTo>
                  <a:pt x="7041911" y="4073344"/>
                  <a:pt x="7047866" y="4082278"/>
                  <a:pt x="7053821" y="4120986"/>
                </a:cubicBezTo>
                <a:cubicBezTo>
                  <a:pt x="7071687" y="4156717"/>
                  <a:pt x="7092528" y="4186493"/>
                  <a:pt x="7110394" y="4216268"/>
                </a:cubicBezTo>
                <a:lnTo>
                  <a:pt x="7134218" y="4218435"/>
                </a:lnTo>
                <a:lnTo>
                  <a:pt x="7134218" y="4195427"/>
                </a:lnTo>
                <a:lnTo>
                  <a:pt x="7158423" y="4128188"/>
                </a:lnTo>
                <a:lnTo>
                  <a:pt x="7158035" y="4115034"/>
                </a:lnTo>
                <a:cubicBezTo>
                  <a:pt x="7166970" y="4025706"/>
                  <a:pt x="7172925" y="4028682"/>
                  <a:pt x="7181856" y="4034637"/>
                </a:cubicBezTo>
                <a:cubicBezTo>
                  <a:pt x="7193766" y="4031661"/>
                  <a:pt x="7205677" y="4031661"/>
                  <a:pt x="7214611" y="4034637"/>
                </a:cubicBezTo>
                <a:cubicBezTo>
                  <a:pt x="7232477" y="4022727"/>
                  <a:pt x="7247363" y="4007840"/>
                  <a:pt x="7265228" y="4001885"/>
                </a:cubicBezTo>
                <a:cubicBezTo>
                  <a:pt x="7268208" y="4046548"/>
                  <a:pt x="7268208" y="4085258"/>
                  <a:pt x="7271184" y="4132899"/>
                </a:cubicBezTo>
                <a:cubicBezTo>
                  <a:pt x="7265229" y="4153741"/>
                  <a:pt x="7262253" y="4174585"/>
                  <a:pt x="7256297" y="4195427"/>
                </a:cubicBezTo>
                <a:cubicBezTo>
                  <a:pt x="7250343" y="4216272"/>
                  <a:pt x="7244387" y="4237113"/>
                  <a:pt x="7238432" y="4254979"/>
                </a:cubicBezTo>
                <a:cubicBezTo>
                  <a:pt x="7235453" y="4287734"/>
                  <a:pt x="7232476" y="4320486"/>
                  <a:pt x="7229498" y="4353241"/>
                </a:cubicBezTo>
                <a:lnTo>
                  <a:pt x="7226521" y="4403859"/>
                </a:lnTo>
                <a:cubicBezTo>
                  <a:pt x="7223542" y="4421724"/>
                  <a:pt x="7223543" y="4436614"/>
                  <a:pt x="7220567" y="4454479"/>
                </a:cubicBezTo>
                <a:lnTo>
                  <a:pt x="7207871" y="4462944"/>
                </a:lnTo>
                <a:lnTo>
                  <a:pt x="7208656" y="4466386"/>
                </a:lnTo>
                <a:lnTo>
                  <a:pt x="7220819" y="4458278"/>
                </a:lnTo>
                <a:lnTo>
                  <a:pt x="7226521" y="4409814"/>
                </a:lnTo>
                <a:lnTo>
                  <a:pt x="7229497" y="4359196"/>
                </a:lnTo>
                <a:cubicBezTo>
                  <a:pt x="7232477" y="4326441"/>
                  <a:pt x="7235452" y="4293689"/>
                  <a:pt x="7238432" y="4260934"/>
                </a:cubicBezTo>
                <a:cubicBezTo>
                  <a:pt x="7244387" y="4243068"/>
                  <a:pt x="7250342" y="4222227"/>
                  <a:pt x="7256297" y="4201383"/>
                </a:cubicBezTo>
                <a:cubicBezTo>
                  <a:pt x="7262253" y="4180541"/>
                  <a:pt x="7268208" y="4159696"/>
                  <a:pt x="7271184" y="4138855"/>
                </a:cubicBezTo>
                <a:cubicBezTo>
                  <a:pt x="7280118" y="4144809"/>
                  <a:pt x="7286074" y="4150765"/>
                  <a:pt x="7295004" y="4156720"/>
                </a:cubicBezTo>
                <a:cubicBezTo>
                  <a:pt x="7295005" y="4171606"/>
                  <a:pt x="7295004" y="4186496"/>
                  <a:pt x="7292028" y="4201382"/>
                </a:cubicBezTo>
                <a:cubicBezTo>
                  <a:pt x="7289050" y="4216272"/>
                  <a:pt x="7289049" y="4231158"/>
                  <a:pt x="7286074" y="4246047"/>
                </a:cubicBezTo>
                <a:cubicBezTo>
                  <a:pt x="7283094" y="4275823"/>
                  <a:pt x="7280118" y="4302621"/>
                  <a:pt x="7283094" y="4329421"/>
                </a:cubicBezTo>
                <a:cubicBezTo>
                  <a:pt x="7280118" y="4359196"/>
                  <a:pt x="7280118" y="4391948"/>
                  <a:pt x="7277139" y="4427679"/>
                </a:cubicBezTo>
                <a:cubicBezTo>
                  <a:pt x="7271184" y="4460434"/>
                  <a:pt x="7268208" y="4496165"/>
                  <a:pt x="7262253" y="4531896"/>
                </a:cubicBezTo>
                <a:cubicBezTo>
                  <a:pt x="7256298" y="4567628"/>
                  <a:pt x="7253319" y="4603359"/>
                  <a:pt x="7244387" y="4642066"/>
                </a:cubicBezTo>
                <a:cubicBezTo>
                  <a:pt x="7238432" y="4677797"/>
                  <a:pt x="7229497" y="4713529"/>
                  <a:pt x="7223542" y="4749259"/>
                </a:cubicBezTo>
                <a:cubicBezTo>
                  <a:pt x="7202701" y="4829656"/>
                  <a:pt x="7208656" y="4856453"/>
                  <a:pt x="7184835" y="4975556"/>
                </a:cubicBezTo>
                <a:cubicBezTo>
                  <a:pt x="7172925" y="4981511"/>
                  <a:pt x="7161014" y="4987467"/>
                  <a:pt x="7149104" y="4996401"/>
                </a:cubicBezTo>
                <a:cubicBezTo>
                  <a:pt x="7137194" y="5038088"/>
                  <a:pt x="7119328" y="5085729"/>
                  <a:pt x="7104438" y="5127416"/>
                </a:cubicBezTo>
                <a:cubicBezTo>
                  <a:pt x="7083597" y="5195899"/>
                  <a:pt x="7098484" y="5204833"/>
                  <a:pt x="7092529" y="5252474"/>
                </a:cubicBezTo>
                <a:cubicBezTo>
                  <a:pt x="7089552" y="5258430"/>
                  <a:pt x="7086573" y="5267360"/>
                  <a:pt x="7086573" y="5270339"/>
                </a:cubicBezTo>
                <a:cubicBezTo>
                  <a:pt x="7068707" y="5317981"/>
                  <a:pt x="7050842" y="5365622"/>
                  <a:pt x="7035956" y="5407309"/>
                </a:cubicBezTo>
                <a:cubicBezTo>
                  <a:pt x="7030001" y="5413264"/>
                  <a:pt x="7027021" y="5416240"/>
                  <a:pt x="7021066" y="5419219"/>
                </a:cubicBezTo>
                <a:cubicBezTo>
                  <a:pt x="7000224" y="5466861"/>
                  <a:pt x="6979379" y="5517479"/>
                  <a:pt x="6958538" y="5565120"/>
                </a:cubicBezTo>
                <a:cubicBezTo>
                  <a:pt x="6982359" y="5517479"/>
                  <a:pt x="7003201" y="5466861"/>
                  <a:pt x="7024045" y="5419219"/>
                </a:cubicBezTo>
                <a:cubicBezTo>
                  <a:pt x="7030001" y="5413264"/>
                  <a:pt x="7032976" y="5413264"/>
                  <a:pt x="7038932" y="5407309"/>
                </a:cubicBezTo>
                <a:cubicBezTo>
                  <a:pt x="7015111" y="5535344"/>
                  <a:pt x="6976404" y="5615741"/>
                  <a:pt x="6943648" y="5678268"/>
                </a:cubicBezTo>
                <a:cubicBezTo>
                  <a:pt x="6925783" y="5690179"/>
                  <a:pt x="6907917" y="5699113"/>
                  <a:pt x="6893031" y="5705068"/>
                </a:cubicBezTo>
                <a:lnTo>
                  <a:pt x="6882533" y="5726066"/>
                </a:lnTo>
                <a:lnTo>
                  <a:pt x="6884100" y="5728886"/>
                </a:lnTo>
                <a:cubicBezTo>
                  <a:pt x="6887076" y="5722931"/>
                  <a:pt x="6890055" y="5713999"/>
                  <a:pt x="6896010" y="5705065"/>
                </a:cubicBezTo>
                <a:cubicBezTo>
                  <a:pt x="6910896" y="5699110"/>
                  <a:pt x="6928762" y="5690179"/>
                  <a:pt x="6946628" y="5678269"/>
                </a:cubicBezTo>
                <a:cubicBezTo>
                  <a:pt x="6949607" y="5711021"/>
                  <a:pt x="6925786" y="5752706"/>
                  <a:pt x="6910897" y="5779506"/>
                </a:cubicBezTo>
                <a:cubicBezTo>
                  <a:pt x="6890055" y="5821193"/>
                  <a:pt x="6866235" y="5859900"/>
                  <a:pt x="6845389" y="5898611"/>
                </a:cubicBezTo>
                <a:cubicBezTo>
                  <a:pt x="6833479" y="5919452"/>
                  <a:pt x="6824548" y="5937318"/>
                  <a:pt x="6812638" y="5958162"/>
                </a:cubicBezTo>
                <a:cubicBezTo>
                  <a:pt x="6800727" y="5979004"/>
                  <a:pt x="6788817" y="5996869"/>
                  <a:pt x="6776907" y="6017714"/>
                </a:cubicBezTo>
                <a:cubicBezTo>
                  <a:pt x="6767972" y="6029624"/>
                  <a:pt x="6762017" y="6044511"/>
                  <a:pt x="6750106" y="6062376"/>
                </a:cubicBezTo>
                <a:lnTo>
                  <a:pt x="6724490" y="6119524"/>
                </a:lnTo>
                <a:lnTo>
                  <a:pt x="6444201" y="6194627"/>
                </a:lnTo>
                <a:lnTo>
                  <a:pt x="6494406" y="6117091"/>
                </a:lnTo>
                <a:cubicBezTo>
                  <a:pt x="6513388" y="6085454"/>
                  <a:pt x="6529765" y="6054935"/>
                  <a:pt x="6541675" y="6026649"/>
                </a:cubicBezTo>
                <a:cubicBezTo>
                  <a:pt x="6571451" y="5976028"/>
                  <a:pt x="6607182" y="5940297"/>
                  <a:pt x="6628027" y="5886700"/>
                </a:cubicBezTo>
                <a:cubicBezTo>
                  <a:pt x="6654823" y="5842038"/>
                  <a:pt x="6681623" y="5788441"/>
                  <a:pt x="6708421" y="5743775"/>
                </a:cubicBezTo>
                <a:cubicBezTo>
                  <a:pt x="6720331" y="5725910"/>
                  <a:pt x="6729265" y="5708045"/>
                  <a:pt x="6738196" y="5690179"/>
                </a:cubicBezTo>
                <a:cubicBezTo>
                  <a:pt x="6747130" y="5672313"/>
                  <a:pt x="6753086" y="5654447"/>
                  <a:pt x="6762017" y="5639562"/>
                </a:cubicBezTo>
                <a:cubicBezTo>
                  <a:pt x="6776906" y="5606806"/>
                  <a:pt x="6788817" y="5574054"/>
                  <a:pt x="6800727" y="5544279"/>
                </a:cubicBezTo>
                <a:cubicBezTo>
                  <a:pt x="6824548" y="5481748"/>
                  <a:pt x="6845390" y="5422196"/>
                  <a:pt x="6884100" y="5362643"/>
                </a:cubicBezTo>
                <a:cubicBezTo>
                  <a:pt x="6910897" y="5315002"/>
                  <a:pt x="6904941" y="5279271"/>
                  <a:pt x="6916852" y="5240564"/>
                </a:cubicBezTo>
                <a:cubicBezTo>
                  <a:pt x="6949607" y="5160167"/>
                  <a:pt x="6970448" y="5079774"/>
                  <a:pt x="6997248" y="4996401"/>
                </a:cubicBezTo>
                <a:cubicBezTo>
                  <a:pt x="6985338" y="4972581"/>
                  <a:pt x="7027024" y="4877298"/>
                  <a:pt x="7032979" y="4805835"/>
                </a:cubicBezTo>
                <a:cubicBezTo>
                  <a:pt x="7050845" y="4731394"/>
                  <a:pt x="7065731" y="4653977"/>
                  <a:pt x="7080621" y="4576559"/>
                </a:cubicBezTo>
                <a:lnTo>
                  <a:pt x="7091362" y="4536286"/>
                </a:lnTo>
                <a:lnTo>
                  <a:pt x="7083597" y="4534872"/>
                </a:lnTo>
                <a:cubicBezTo>
                  <a:pt x="7086573" y="4511052"/>
                  <a:pt x="7086573" y="4490211"/>
                  <a:pt x="7086573" y="4460435"/>
                </a:cubicBezTo>
                <a:lnTo>
                  <a:pt x="7088158" y="4454885"/>
                </a:lnTo>
                <a:lnTo>
                  <a:pt x="7086079" y="4455001"/>
                </a:lnTo>
                <a:lnTo>
                  <a:pt x="7082312" y="4455210"/>
                </a:lnTo>
                <a:lnTo>
                  <a:pt x="7083597" y="4469366"/>
                </a:lnTo>
                <a:cubicBezTo>
                  <a:pt x="7083597" y="4496165"/>
                  <a:pt x="7083597" y="4517007"/>
                  <a:pt x="7080621" y="4543807"/>
                </a:cubicBezTo>
                <a:cubicBezTo>
                  <a:pt x="7077642" y="4558694"/>
                  <a:pt x="7074666" y="4570604"/>
                  <a:pt x="7068710" y="4588469"/>
                </a:cubicBezTo>
                <a:cubicBezTo>
                  <a:pt x="7044890" y="4627180"/>
                  <a:pt x="7021069" y="4665887"/>
                  <a:pt x="6997249" y="4701618"/>
                </a:cubicBezTo>
                <a:cubicBezTo>
                  <a:pt x="6991293" y="4737349"/>
                  <a:pt x="6988314" y="4767125"/>
                  <a:pt x="6979383" y="4799880"/>
                </a:cubicBezTo>
                <a:lnTo>
                  <a:pt x="6961517" y="4832632"/>
                </a:lnTo>
                <a:cubicBezTo>
                  <a:pt x="6952583" y="4880273"/>
                  <a:pt x="6943651" y="4924939"/>
                  <a:pt x="6931741" y="4975556"/>
                </a:cubicBezTo>
                <a:cubicBezTo>
                  <a:pt x="6919831" y="5014267"/>
                  <a:pt x="6910896" y="5049998"/>
                  <a:pt x="6898986" y="5088705"/>
                </a:cubicBezTo>
                <a:cubicBezTo>
                  <a:pt x="6887076" y="5127416"/>
                  <a:pt x="6878145" y="5163147"/>
                  <a:pt x="6863255" y="5198877"/>
                </a:cubicBezTo>
                <a:cubicBezTo>
                  <a:pt x="6857300" y="5228653"/>
                  <a:pt x="6851345" y="5255450"/>
                  <a:pt x="6842413" y="5285226"/>
                </a:cubicBezTo>
                <a:cubicBezTo>
                  <a:pt x="6836459" y="5315002"/>
                  <a:pt x="6830503" y="5344778"/>
                  <a:pt x="6818593" y="5374554"/>
                </a:cubicBezTo>
                <a:lnTo>
                  <a:pt x="6837590" y="5345006"/>
                </a:lnTo>
                <a:lnTo>
                  <a:pt x="6854324" y="5282247"/>
                </a:lnTo>
                <a:cubicBezTo>
                  <a:pt x="6857300" y="5249495"/>
                  <a:pt x="6863255" y="5222695"/>
                  <a:pt x="6869211" y="5192919"/>
                </a:cubicBezTo>
                <a:cubicBezTo>
                  <a:pt x="6881121" y="5157188"/>
                  <a:pt x="6893031" y="5118481"/>
                  <a:pt x="6904941" y="5082750"/>
                </a:cubicBezTo>
                <a:cubicBezTo>
                  <a:pt x="6916852" y="5044039"/>
                  <a:pt x="6925786" y="5008309"/>
                  <a:pt x="6937697" y="4969602"/>
                </a:cubicBezTo>
                <a:cubicBezTo>
                  <a:pt x="6949607" y="4921960"/>
                  <a:pt x="6955562" y="4877294"/>
                  <a:pt x="6967473" y="4826677"/>
                </a:cubicBezTo>
                <a:lnTo>
                  <a:pt x="6985338" y="4793921"/>
                </a:lnTo>
                <a:cubicBezTo>
                  <a:pt x="6994270" y="4761170"/>
                  <a:pt x="6997249" y="4731394"/>
                  <a:pt x="7003203" y="4695662"/>
                </a:cubicBezTo>
                <a:cubicBezTo>
                  <a:pt x="7027024" y="4656953"/>
                  <a:pt x="7050845" y="4621221"/>
                  <a:pt x="7074666" y="4582514"/>
                </a:cubicBezTo>
                <a:cubicBezTo>
                  <a:pt x="7059776" y="4659932"/>
                  <a:pt x="7044890" y="4734370"/>
                  <a:pt x="7027025" y="4811787"/>
                </a:cubicBezTo>
                <a:cubicBezTo>
                  <a:pt x="7021069" y="4883249"/>
                  <a:pt x="6979383" y="4981512"/>
                  <a:pt x="6991293" y="5002353"/>
                </a:cubicBezTo>
                <a:cubicBezTo>
                  <a:pt x="6964493" y="5085726"/>
                  <a:pt x="6940672" y="5166123"/>
                  <a:pt x="6910897" y="5246516"/>
                </a:cubicBezTo>
                <a:lnTo>
                  <a:pt x="6894994" y="5271255"/>
                </a:lnTo>
                <a:lnTo>
                  <a:pt x="6888195" y="5308303"/>
                </a:lnTo>
                <a:cubicBezTo>
                  <a:pt x="6884844" y="5327659"/>
                  <a:pt x="6879632" y="5347757"/>
                  <a:pt x="6866235" y="5371578"/>
                </a:cubicBezTo>
                <a:cubicBezTo>
                  <a:pt x="6824548" y="5431130"/>
                  <a:pt x="6803704" y="5490681"/>
                  <a:pt x="6782861" y="5553209"/>
                </a:cubicBezTo>
                <a:cubicBezTo>
                  <a:pt x="6770951" y="5582986"/>
                  <a:pt x="6759041" y="5615741"/>
                  <a:pt x="6744152" y="5648492"/>
                </a:cubicBezTo>
                <a:cubicBezTo>
                  <a:pt x="6738196" y="5666358"/>
                  <a:pt x="6729265" y="5681247"/>
                  <a:pt x="6720330" y="5699113"/>
                </a:cubicBezTo>
                <a:cubicBezTo>
                  <a:pt x="6711399" y="5716978"/>
                  <a:pt x="6702465" y="5734844"/>
                  <a:pt x="6690554" y="5752710"/>
                </a:cubicBezTo>
                <a:cubicBezTo>
                  <a:pt x="6663758" y="5800352"/>
                  <a:pt x="6636958" y="5850969"/>
                  <a:pt x="6610162" y="5895635"/>
                </a:cubicBezTo>
                <a:cubicBezTo>
                  <a:pt x="6589317" y="5949231"/>
                  <a:pt x="6553585" y="5984962"/>
                  <a:pt x="6523810" y="6035579"/>
                </a:cubicBezTo>
                <a:cubicBezTo>
                  <a:pt x="6511899" y="6063867"/>
                  <a:pt x="6495523" y="6095132"/>
                  <a:pt x="6476540" y="6127141"/>
                </a:cubicBezTo>
                <a:lnTo>
                  <a:pt x="6429810" y="6198484"/>
                </a:lnTo>
                <a:lnTo>
                  <a:pt x="6336174" y="6223573"/>
                </a:lnTo>
                <a:lnTo>
                  <a:pt x="6354089" y="6196370"/>
                </a:lnTo>
                <a:cubicBezTo>
                  <a:pt x="6386840" y="6157663"/>
                  <a:pt x="6416616" y="6115976"/>
                  <a:pt x="6446392" y="6074290"/>
                </a:cubicBezTo>
                <a:cubicBezTo>
                  <a:pt x="6458302" y="6053445"/>
                  <a:pt x="6473192" y="6032604"/>
                  <a:pt x="6485103" y="6008783"/>
                </a:cubicBezTo>
                <a:cubicBezTo>
                  <a:pt x="6497013" y="5984962"/>
                  <a:pt x="6511899" y="5961142"/>
                  <a:pt x="6523809" y="5937321"/>
                </a:cubicBezTo>
                <a:lnTo>
                  <a:pt x="6534834" y="5919741"/>
                </a:lnTo>
                <a:lnTo>
                  <a:pt x="6593762" y="5834622"/>
                </a:lnTo>
                <a:lnTo>
                  <a:pt x="6604206" y="5821193"/>
                </a:lnTo>
                <a:lnTo>
                  <a:pt x="6605697" y="5817382"/>
                </a:lnTo>
                <a:lnTo>
                  <a:pt x="6593762" y="5834622"/>
                </a:lnTo>
                <a:lnTo>
                  <a:pt x="6565125" y="5871441"/>
                </a:lnTo>
                <a:lnTo>
                  <a:pt x="6534834" y="5919741"/>
                </a:lnTo>
                <a:lnTo>
                  <a:pt x="6526789" y="5931363"/>
                </a:lnTo>
                <a:cubicBezTo>
                  <a:pt x="6511899" y="5955183"/>
                  <a:pt x="6499989" y="5979004"/>
                  <a:pt x="6488078" y="6002825"/>
                </a:cubicBezTo>
                <a:cubicBezTo>
                  <a:pt x="6473192" y="6026646"/>
                  <a:pt x="6461282" y="6047490"/>
                  <a:pt x="6449371" y="6068331"/>
                </a:cubicBezTo>
                <a:cubicBezTo>
                  <a:pt x="6419596" y="6110018"/>
                  <a:pt x="6389820" y="6151704"/>
                  <a:pt x="6357065" y="6190414"/>
                </a:cubicBezTo>
                <a:lnTo>
                  <a:pt x="6335765" y="6223683"/>
                </a:lnTo>
                <a:lnTo>
                  <a:pt x="6265251" y="6242577"/>
                </a:lnTo>
                <a:lnTo>
                  <a:pt x="6265470" y="6242204"/>
                </a:lnTo>
                <a:lnTo>
                  <a:pt x="6267736" y="6235077"/>
                </a:lnTo>
                <a:cubicBezTo>
                  <a:pt x="6291557" y="6199345"/>
                  <a:pt x="6321333" y="6157659"/>
                  <a:pt x="6345154" y="6115973"/>
                </a:cubicBezTo>
                <a:cubicBezTo>
                  <a:pt x="6354089" y="6104062"/>
                  <a:pt x="6360044" y="6092153"/>
                  <a:pt x="6368975" y="6080242"/>
                </a:cubicBezTo>
                <a:lnTo>
                  <a:pt x="6400648" y="6036311"/>
                </a:lnTo>
                <a:lnTo>
                  <a:pt x="6410661" y="6017714"/>
                </a:lnTo>
                <a:cubicBezTo>
                  <a:pt x="6437457" y="5979004"/>
                  <a:pt x="6458302" y="5940297"/>
                  <a:pt x="6473189" y="5910521"/>
                </a:cubicBezTo>
                <a:cubicBezTo>
                  <a:pt x="6520831" y="5827148"/>
                  <a:pt x="6556562" y="5743775"/>
                  <a:pt x="6595272" y="5657424"/>
                </a:cubicBezTo>
                <a:cubicBezTo>
                  <a:pt x="6631003" y="5571075"/>
                  <a:pt x="6669710" y="5484723"/>
                  <a:pt x="6714376" y="5386465"/>
                </a:cubicBezTo>
                <a:cubicBezTo>
                  <a:pt x="6718842" y="5359667"/>
                  <a:pt x="6736708" y="5314258"/>
                  <a:pt x="6749362" y="5276292"/>
                </a:cubicBezTo>
                <a:lnTo>
                  <a:pt x="6760782" y="5233196"/>
                </a:lnTo>
                <a:lnTo>
                  <a:pt x="6673915" y="5470534"/>
                </a:lnTo>
                <a:cubicBezTo>
                  <a:pt x="6619674" y="5598779"/>
                  <a:pt x="6558609" y="5723434"/>
                  <a:pt x="6491183" y="5844051"/>
                </a:cubicBezTo>
                <a:lnTo>
                  <a:pt x="6464429" y="5886350"/>
                </a:lnTo>
                <a:lnTo>
                  <a:pt x="6464258" y="5886700"/>
                </a:lnTo>
                <a:cubicBezTo>
                  <a:pt x="6452347" y="5916476"/>
                  <a:pt x="6428527" y="5955186"/>
                  <a:pt x="6401726" y="5993893"/>
                </a:cubicBezTo>
                <a:cubicBezTo>
                  <a:pt x="6374930" y="6032604"/>
                  <a:pt x="6351109" y="6074290"/>
                  <a:pt x="6339199" y="6110021"/>
                </a:cubicBezTo>
                <a:cubicBezTo>
                  <a:pt x="6318354" y="6136818"/>
                  <a:pt x="6291557" y="6166593"/>
                  <a:pt x="6267736" y="6199349"/>
                </a:cubicBezTo>
                <a:cubicBezTo>
                  <a:pt x="6255826" y="6215725"/>
                  <a:pt x="6244660" y="6232846"/>
                  <a:pt x="6234610" y="6249967"/>
                </a:cubicBezTo>
                <a:lnTo>
                  <a:pt x="6234112" y="6250921"/>
                </a:lnTo>
                <a:lnTo>
                  <a:pt x="1630942" y="7484336"/>
                </a:lnTo>
                <a:lnTo>
                  <a:pt x="75670" y="1679985"/>
                </a:lnTo>
                <a:lnTo>
                  <a:pt x="151760" y="1595990"/>
                </a:lnTo>
                <a:cubicBezTo>
                  <a:pt x="169626" y="1575145"/>
                  <a:pt x="184512" y="1554304"/>
                  <a:pt x="202378" y="1533459"/>
                </a:cubicBezTo>
                <a:cubicBezTo>
                  <a:pt x="220243" y="1512617"/>
                  <a:pt x="238109" y="1494752"/>
                  <a:pt x="252998" y="1473907"/>
                </a:cubicBezTo>
                <a:cubicBezTo>
                  <a:pt x="312550" y="1396490"/>
                  <a:pt x="375078" y="1330983"/>
                  <a:pt x="434630" y="1259520"/>
                </a:cubicBezTo>
                <a:lnTo>
                  <a:pt x="438539" y="1253836"/>
                </a:lnTo>
                <a:lnTo>
                  <a:pt x="441521" y="1250083"/>
                </a:lnTo>
                <a:lnTo>
                  <a:pt x="443846" y="1246116"/>
                </a:lnTo>
                <a:lnTo>
                  <a:pt x="453049" y="1232733"/>
                </a:lnTo>
                <a:lnTo>
                  <a:pt x="483515" y="1198305"/>
                </a:lnTo>
                <a:lnTo>
                  <a:pt x="485826" y="1195883"/>
                </a:lnTo>
                <a:lnTo>
                  <a:pt x="485254" y="1196339"/>
                </a:lnTo>
                <a:lnTo>
                  <a:pt x="483515" y="1198305"/>
                </a:lnTo>
                <a:lnTo>
                  <a:pt x="459198" y="1223789"/>
                </a:lnTo>
                <a:lnTo>
                  <a:pt x="453049" y="1232733"/>
                </a:lnTo>
                <a:lnTo>
                  <a:pt x="449032" y="1237272"/>
                </a:lnTo>
                <a:lnTo>
                  <a:pt x="443846" y="1246116"/>
                </a:lnTo>
                <a:lnTo>
                  <a:pt x="438539" y="1253836"/>
                </a:lnTo>
                <a:lnTo>
                  <a:pt x="431654" y="1262500"/>
                </a:lnTo>
                <a:cubicBezTo>
                  <a:pt x="372102" y="1330983"/>
                  <a:pt x="309574" y="1399469"/>
                  <a:pt x="250022" y="1476886"/>
                </a:cubicBezTo>
                <a:cubicBezTo>
                  <a:pt x="232157" y="1497728"/>
                  <a:pt x="214291" y="1515593"/>
                  <a:pt x="199402" y="1536438"/>
                </a:cubicBezTo>
                <a:cubicBezTo>
                  <a:pt x="181536" y="1557280"/>
                  <a:pt x="166650" y="1578124"/>
                  <a:pt x="148784" y="1598966"/>
                </a:cubicBezTo>
                <a:lnTo>
                  <a:pt x="75627" y="1679824"/>
                </a:lnTo>
                <a:lnTo>
                  <a:pt x="58982" y="1617705"/>
                </a:lnTo>
                <a:lnTo>
                  <a:pt x="170371" y="1479863"/>
                </a:lnTo>
                <a:cubicBezTo>
                  <a:pt x="255977" y="1379370"/>
                  <a:pt x="346793" y="1283343"/>
                  <a:pt x="443564" y="1191037"/>
                </a:cubicBezTo>
                <a:cubicBezTo>
                  <a:pt x="491206" y="1149351"/>
                  <a:pt x="529916" y="1107665"/>
                  <a:pt x="580533" y="1065979"/>
                </a:cubicBezTo>
                <a:cubicBezTo>
                  <a:pt x="654975" y="994516"/>
                  <a:pt x="774079" y="887323"/>
                  <a:pt x="908069" y="809905"/>
                </a:cubicBezTo>
                <a:cubicBezTo>
                  <a:pt x="946779" y="780130"/>
                  <a:pt x="973576" y="747374"/>
                  <a:pt x="1021217" y="720578"/>
                </a:cubicBezTo>
                <a:cubicBezTo>
                  <a:pt x="1062904" y="705688"/>
                  <a:pt x="1110545" y="675912"/>
                  <a:pt x="1170097" y="643160"/>
                </a:cubicBezTo>
                <a:cubicBezTo>
                  <a:pt x="1199873" y="628271"/>
                  <a:pt x="1232628" y="610405"/>
                  <a:pt x="1265380" y="592540"/>
                </a:cubicBezTo>
                <a:cubicBezTo>
                  <a:pt x="1283245" y="583608"/>
                  <a:pt x="1298135" y="574674"/>
                  <a:pt x="1316001" y="565743"/>
                </a:cubicBezTo>
                <a:cubicBezTo>
                  <a:pt x="1333866" y="556808"/>
                  <a:pt x="1351732" y="550853"/>
                  <a:pt x="1372573" y="544898"/>
                </a:cubicBezTo>
                <a:cubicBezTo>
                  <a:pt x="1432125" y="515122"/>
                  <a:pt x="1497632" y="485346"/>
                  <a:pt x="1560163" y="461525"/>
                </a:cubicBezTo>
                <a:cubicBezTo>
                  <a:pt x="1640558" y="424306"/>
                  <a:pt x="1724675" y="388575"/>
                  <a:pt x="1811397" y="355077"/>
                </a:cubicBezTo>
                <a:close/>
                <a:moveTo>
                  <a:pt x="1124673" y="520067"/>
                </a:moveTo>
                <a:lnTo>
                  <a:pt x="2022132" y="279593"/>
                </a:lnTo>
                <a:lnTo>
                  <a:pt x="1806557" y="355076"/>
                </a:lnTo>
                <a:cubicBezTo>
                  <a:pt x="1720207" y="388574"/>
                  <a:pt x="1636090" y="424305"/>
                  <a:pt x="1554205" y="461525"/>
                </a:cubicBezTo>
                <a:cubicBezTo>
                  <a:pt x="1491677" y="485346"/>
                  <a:pt x="1426170" y="518098"/>
                  <a:pt x="1366618" y="544898"/>
                </a:cubicBezTo>
                <a:cubicBezTo>
                  <a:pt x="1348753" y="550853"/>
                  <a:pt x="1327908" y="559785"/>
                  <a:pt x="1310042" y="565740"/>
                </a:cubicBezTo>
                <a:cubicBezTo>
                  <a:pt x="1292177" y="574674"/>
                  <a:pt x="1274311" y="583605"/>
                  <a:pt x="1259425" y="592540"/>
                </a:cubicBezTo>
                <a:cubicBezTo>
                  <a:pt x="1226670" y="610405"/>
                  <a:pt x="1193918" y="628271"/>
                  <a:pt x="1164142" y="643157"/>
                </a:cubicBezTo>
                <a:cubicBezTo>
                  <a:pt x="1104590" y="675912"/>
                  <a:pt x="1056949" y="705688"/>
                  <a:pt x="1015262" y="720574"/>
                </a:cubicBezTo>
                <a:cubicBezTo>
                  <a:pt x="967621" y="747374"/>
                  <a:pt x="940821" y="777150"/>
                  <a:pt x="902114" y="809902"/>
                </a:cubicBezTo>
                <a:cubicBezTo>
                  <a:pt x="768120" y="887320"/>
                  <a:pt x="649016" y="994513"/>
                  <a:pt x="574578" y="1065975"/>
                </a:cubicBezTo>
                <a:lnTo>
                  <a:pt x="506130" y="1125496"/>
                </a:lnTo>
                <a:lnTo>
                  <a:pt x="439166" y="1186639"/>
                </a:lnTo>
                <a:lnTo>
                  <a:pt x="440585" y="1188058"/>
                </a:lnTo>
                <a:cubicBezTo>
                  <a:pt x="343814" y="1280364"/>
                  <a:pt x="252997" y="1377135"/>
                  <a:pt x="167392" y="1478001"/>
                </a:cubicBezTo>
                <a:lnTo>
                  <a:pt x="57891" y="1613630"/>
                </a:lnTo>
                <a:lnTo>
                  <a:pt x="0" y="1397579"/>
                </a:lnTo>
                <a:lnTo>
                  <a:pt x="20746" y="1378624"/>
                </a:lnTo>
                <a:cubicBezTo>
                  <a:pt x="648" y="1416587"/>
                  <a:pt x="22425" y="1409329"/>
                  <a:pt x="23259" y="1423427"/>
                </a:cubicBezTo>
                <a:lnTo>
                  <a:pt x="16526" y="1442259"/>
                </a:lnTo>
                <a:lnTo>
                  <a:pt x="113050" y="1342893"/>
                </a:lnTo>
                <a:cubicBezTo>
                  <a:pt x="121984" y="1325027"/>
                  <a:pt x="139850" y="1304186"/>
                  <a:pt x="160691" y="1280365"/>
                </a:cubicBezTo>
                <a:cubicBezTo>
                  <a:pt x="181536" y="1259520"/>
                  <a:pt x="205357" y="1238679"/>
                  <a:pt x="223222" y="1220813"/>
                </a:cubicBezTo>
                <a:lnTo>
                  <a:pt x="228612" y="1226800"/>
                </a:lnTo>
                <a:lnTo>
                  <a:pt x="226201" y="1223789"/>
                </a:lnTo>
                <a:cubicBezTo>
                  <a:pt x="252998" y="1196989"/>
                  <a:pt x="276819" y="1170193"/>
                  <a:pt x="303619" y="1146372"/>
                </a:cubicBezTo>
                <a:cubicBezTo>
                  <a:pt x="327440" y="1122551"/>
                  <a:pt x="354236" y="1098730"/>
                  <a:pt x="381036" y="1074910"/>
                </a:cubicBezTo>
                <a:cubicBezTo>
                  <a:pt x="413788" y="1042155"/>
                  <a:pt x="434633" y="1015358"/>
                  <a:pt x="464409" y="985582"/>
                </a:cubicBezTo>
                <a:cubicBezTo>
                  <a:pt x="503116" y="955806"/>
                  <a:pt x="544802" y="926030"/>
                  <a:pt x="580534" y="899230"/>
                </a:cubicBezTo>
                <a:cubicBezTo>
                  <a:pt x="622220" y="866478"/>
                  <a:pt x="663906" y="836702"/>
                  <a:pt x="705592" y="806926"/>
                </a:cubicBezTo>
                <a:lnTo>
                  <a:pt x="780365" y="754761"/>
                </a:lnTo>
                <a:lnTo>
                  <a:pt x="830651" y="708664"/>
                </a:lnTo>
                <a:cubicBezTo>
                  <a:pt x="860427" y="690799"/>
                  <a:pt x="890203" y="672933"/>
                  <a:pt x="919979" y="655067"/>
                </a:cubicBezTo>
                <a:cubicBezTo>
                  <a:pt x="949755" y="637202"/>
                  <a:pt x="982507" y="622315"/>
                  <a:pt x="1015262" y="604450"/>
                </a:cubicBezTo>
                <a:lnTo>
                  <a:pt x="1027876" y="597963"/>
                </a:lnTo>
                <a:lnTo>
                  <a:pt x="1060299" y="566115"/>
                </a:lnTo>
                <a:cubicBezTo>
                  <a:pt x="1078537" y="552341"/>
                  <a:pt x="1098638" y="538943"/>
                  <a:pt x="1113524" y="52703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E2D51A96-8D57-433A-8417-56AE0521CFF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913" y="1952049"/>
            <a:ext cx="1452550" cy="147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767C20B-2D13-4512-AD83-31BC7BE5297E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088297" y="1952049"/>
            <a:ext cx="1476951" cy="147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CE2982B-0CB7-4E41-BC35-E27F6DDF15B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1800" y="1952049"/>
            <a:ext cx="1476951" cy="147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882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882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882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7E213-4C0E-46AD-9E3B-F87160D0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9904D-8239-4368-AB17-342FCD53F7FF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94A8E-DB23-4920-91B5-DDAFE7742FEF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50E1C6AD-1A89-47EE-9378-22C17CB6E37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DF50DB2-FE5E-4E19-9EBE-9A8F9DA656ED}"/>
              </a:ext>
            </a:extLst>
          </p:cNvPr>
          <p:cNvGrpSpPr/>
          <p:nvPr userDrawn="1"/>
        </p:nvGrpSpPr>
        <p:grpSpPr>
          <a:xfrm flipH="1">
            <a:off x="3923644" y="-1"/>
            <a:ext cx="8994070" cy="7509123"/>
            <a:chOff x="-731331" y="-1"/>
            <a:chExt cx="8994070" cy="7509123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174F4DB-9681-4683-A25C-D111CB68BE64}"/>
                </a:ext>
              </a:extLst>
            </p:cNvPr>
            <p:cNvSpPr/>
            <p:nvPr userDrawn="1"/>
          </p:nvSpPr>
          <p:spPr>
            <a:xfrm rot="10800000">
              <a:off x="0" y="-1"/>
              <a:ext cx="8262739" cy="6858000"/>
            </a:xfrm>
            <a:custGeom>
              <a:avLst/>
              <a:gdLst>
                <a:gd name="connsiteX0" fmla="*/ 774160 w 8262739"/>
                <a:gd name="connsiteY0" fmla="*/ 294728 h 6858000"/>
                <a:gd name="connsiteX1" fmla="*/ 774822 w 8262739"/>
                <a:gd name="connsiteY1" fmla="*/ 291871 h 6858000"/>
                <a:gd name="connsiteX2" fmla="*/ 758067 w 8262739"/>
                <a:gd name="connsiteY2" fmla="*/ 278466 h 6858000"/>
                <a:gd name="connsiteX3" fmla="*/ 846914 w 8262739"/>
                <a:gd name="connsiteY3" fmla="*/ 92306 h 6858000"/>
                <a:gd name="connsiteX4" fmla="*/ 899364 w 8262739"/>
                <a:gd name="connsiteY4" fmla="*/ 54843 h 6858000"/>
                <a:gd name="connsiteX5" fmla="*/ 901914 w 8262739"/>
                <a:gd name="connsiteY5" fmla="*/ 49997 h 6858000"/>
                <a:gd name="connsiteX6" fmla="*/ 842681 w 8262739"/>
                <a:gd name="connsiteY6" fmla="*/ 92306 h 6858000"/>
                <a:gd name="connsiteX7" fmla="*/ 753834 w 8262739"/>
                <a:gd name="connsiteY7" fmla="*/ 278466 h 6858000"/>
                <a:gd name="connsiteX8" fmla="*/ 674364 w 8262739"/>
                <a:gd name="connsiteY8" fmla="*/ 821039 h 6858000"/>
                <a:gd name="connsiteX9" fmla="*/ 674577 w 8262739"/>
                <a:gd name="connsiteY9" fmla="*/ 820652 h 6858000"/>
                <a:gd name="connsiteX10" fmla="*/ 681911 w 8262739"/>
                <a:gd name="connsiteY10" fmla="*/ 659247 h 6858000"/>
                <a:gd name="connsiteX11" fmla="*/ 719798 w 8262739"/>
                <a:gd name="connsiteY11" fmla="*/ 629253 h 6858000"/>
                <a:gd name="connsiteX12" fmla="*/ 721575 w 8262739"/>
                <a:gd name="connsiteY12" fmla="*/ 628045 h 6858000"/>
                <a:gd name="connsiteX13" fmla="*/ 724221 w 8262739"/>
                <a:gd name="connsiteY13" fmla="*/ 625399 h 6858000"/>
                <a:gd name="connsiteX14" fmla="*/ 758067 w 8262739"/>
                <a:gd name="connsiteY14" fmla="*/ 595781 h 6858000"/>
                <a:gd name="connsiteX15" fmla="*/ 851147 w 8262739"/>
                <a:gd name="connsiteY15" fmla="*/ 422317 h 6858000"/>
                <a:gd name="connsiteX16" fmla="*/ 854319 w 8262739"/>
                <a:gd name="connsiteY16" fmla="*/ 424431 h 6858000"/>
                <a:gd name="connsiteX17" fmla="*/ 855904 w 8262739"/>
                <a:gd name="connsiteY17" fmla="*/ 421259 h 6858000"/>
                <a:gd name="connsiteX18" fmla="*/ 851147 w 8262739"/>
                <a:gd name="connsiteY18" fmla="*/ 418088 h 6858000"/>
                <a:gd name="connsiteX19" fmla="*/ 758067 w 8262739"/>
                <a:gd name="connsiteY19" fmla="*/ 591553 h 6858000"/>
                <a:gd name="connsiteX20" fmla="*/ 724221 w 8262739"/>
                <a:gd name="connsiteY20" fmla="*/ 625399 h 6858000"/>
                <a:gd name="connsiteX21" fmla="*/ 719989 w 8262739"/>
                <a:gd name="connsiteY21" fmla="*/ 629102 h 6858000"/>
                <a:gd name="connsiteX22" fmla="*/ 719798 w 8262739"/>
                <a:gd name="connsiteY22" fmla="*/ 629253 h 6858000"/>
                <a:gd name="connsiteX23" fmla="*/ 681911 w 8262739"/>
                <a:gd name="connsiteY23" fmla="*/ 655019 h 6858000"/>
                <a:gd name="connsiteX24" fmla="*/ 681729 w 8262739"/>
                <a:gd name="connsiteY24" fmla="*/ 659070 h 6858000"/>
                <a:gd name="connsiteX25" fmla="*/ 597990 w 8262739"/>
                <a:gd name="connsiteY25" fmla="*/ 1025570 h 6858000"/>
                <a:gd name="connsiteX26" fmla="*/ 598190 w 8262739"/>
                <a:gd name="connsiteY26" fmla="*/ 1024980 h 6858000"/>
                <a:gd name="connsiteX27" fmla="*/ 595885 w 8262739"/>
                <a:gd name="connsiteY27" fmla="*/ 1024518 h 6858000"/>
                <a:gd name="connsiteX28" fmla="*/ 2119992 w 8262739"/>
                <a:gd name="connsiteY28" fmla="*/ 6660069 h 6858000"/>
                <a:gd name="connsiteX29" fmla="*/ 2120414 w 8262739"/>
                <a:gd name="connsiteY29" fmla="*/ 6658670 h 6858000"/>
                <a:gd name="connsiteX30" fmla="*/ 2111615 w 8262739"/>
                <a:gd name="connsiteY30" fmla="*/ 6649866 h 6858000"/>
                <a:gd name="connsiteX31" fmla="*/ 1743929 w 8262739"/>
                <a:gd name="connsiteY31" fmla="*/ 6858000 h 6858000"/>
                <a:gd name="connsiteX32" fmla="*/ 1672367 w 8262739"/>
                <a:gd name="connsiteY32" fmla="*/ 6858000 h 6858000"/>
                <a:gd name="connsiteX33" fmla="*/ 1638095 w 8262739"/>
                <a:gd name="connsiteY33" fmla="*/ 6819444 h 6858000"/>
                <a:gd name="connsiteX34" fmla="*/ 1663481 w 8262739"/>
                <a:gd name="connsiteY34" fmla="*/ 6785597 h 6858000"/>
                <a:gd name="connsiteX35" fmla="*/ 1901513 w 8262739"/>
                <a:gd name="connsiteY35" fmla="*/ 6858000 h 6858000"/>
                <a:gd name="connsiteX36" fmla="*/ 1795034 w 8262739"/>
                <a:gd name="connsiteY36" fmla="*/ 6858000 h 6858000"/>
                <a:gd name="connsiteX37" fmla="*/ 1731171 w 8262739"/>
                <a:gd name="connsiteY37" fmla="*/ 6781364 h 6858000"/>
                <a:gd name="connsiteX38" fmla="*/ 1698079 w 8262739"/>
                <a:gd name="connsiteY38" fmla="*/ 6745264 h 6858000"/>
                <a:gd name="connsiteX39" fmla="*/ 1793828 w 8262739"/>
                <a:gd name="connsiteY39" fmla="*/ 6858000 h 6858000"/>
                <a:gd name="connsiteX40" fmla="*/ 1748158 w 8262739"/>
                <a:gd name="connsiteY40" fmla="*/ 6858000 h 6858000"/>
                <a:gd name="connsiteX41" fmla="*/ 1667709 w 8262739"/>
                <a:gd name="connsiteY41" fmla="*/ 6785597 h 6858000"/>
                <a:gd name="connsiteX42" fmla="*/ 1574630 w 8262739"/>
                <a:gd name="connsiteY42" fmla="*/ 6671360 h 6858000"/>
                <a:gd name="connsiteX43" fmla="*/ 1485783 w 8262739"/>
                <a:gd name="connsiteY43" fmla="*/ 6552895 h 6858000"/>
                <a:gd name="connsiteX44" fmla="*/ 1595786 w 8262739"/>
                <a:gd name="connsiteY44" fmla="*/ 6624823 h 6858000"/>
                <a:gd name="connsiteX45" fmla="*/ 1601188 w 8262739"/>
                <a:gd name="connsiteY45" fmla="*/ 6631183 h 6858000"/>
                <a:gd name="connsiteX46" fmla="*/ 1651314 w 8262739"/>
                <a:gd name="connsiteY46" fmla="*/ 6642275 h 6858000"/>
                <a:gd name="connsiteX47" fmla="*/ 1765018 w 8262739"/>
                <a:gd name="connsiteY47" fmla="*/ 6747517 h 6858000"/>
                <a:gd name="connsiteX48" fmla="*/ 1848052 w 8262739"/>
                <a:gd name="connsiteY48" fmla="*/ 6814155 h 6858000"/>
                <a:gd name="connsiteX49" fmla="*/ 8262739 w 8262739"/>
                <a:gd name="connsiteY49" fmla="*/ 6858000 h 6858000"/>
                <a:gd name="connsiteX50" fmla="*/ 2188465 w 8262739"/>
                <a:gd name="connsiteY50" fmla="*/ 6858000 h 6858000"/>
                <a:gd name="connsiteX51" fmla="*/ 2116185 w 8262739"/>
                <a:gd name="connsiteY51" fmla="*/ 6794059 h 6858000"/>
                <a:gd name="connsiteX52" fmla="*/ 1976568 w 8262739"/>
                <a:gd name="connsiteY52" fmla="*/ 6679826 h 6858000"/>
                <a:gd name="connsiteX53" fmla="*/ 1773484 w 8262739"/>
                <a:gd name="connsiteY53" fmla="*/ 6455586 h 6858000"/>
                <a:gd name="connsiteX54" fmla="*/ 1759550 w 8262739"/>
                <a:gd name="connsiteY54" fmla="*/ 6412038 h 6858000"/>
                <a:gd name="connsiteX55" fmla="*/ 1718480 w 8262739"/>
                <a:gd name="connsiteY55" fmla="*/ 6370968 h 6858000"/>
                <a:gd name="connsiteX56" fmla="*/ 1578863 w 8262739"/>
                <a:gd name="connsiteY56" fmla="*/ 6218656 h 6858000"/>
                <a:gd name="connsiteX57" fmla="*/ 1561939 w 8262739"/>
                <a:gd name="connsiteY57" fmla="*/ 6142499 h 6858000"/>
                <a:gd name="connsiteX58" fmla="*/ 1506935 w 8262739"/>
                <a:gd name="connsiteY58" fmla="*/ 6066343 h 6858000"/>
                <a:gd name="connsiteX59" fmla="*/ 1500383 w 8262739"/>
                <a:gd name="connsiteY59" fmla="*/ 6056069 h 6858000"/>
                <a:gd name="connsiteX60" fmla="*/ 1435007 w 8262739"/>
                <a:gd name="connsiteY60" fmla="*/ 6011339 h 6858000"/>
                <a:gd name="connsiteX61" fmla="*/ 1308080 w 8262739"/>
                <a:gd name="connsiteY61" fmla="*/ 5829412 h 6858000"/>
                <a:gd name="connsiteX62" fmla="*/ 1236157 w 8262739"/>
                <a:gd name="connsiteY62" fmla="*/ 5660176 h 6858000"/>
                <a:gd name="connsiteX63" fmla="*/ 1227695 w 8262739"/>
                <a:gd name="connsiteY63" fmla="*/ 5660176 h 6858000"/>
                <a:gd name="connsiteX64" fmla="*/ 1130387 w 8262739"/>
                <a:gd name="connsiteY64" fmla="*/ 5474016 h 6858000"/>
                <a:gd name="connsiteX65" fmla="*/ 1037307 w 8262739"/>
                <a:gd name="connsiteY65" fmla="*/ 5287856 h 6858000"/>
                <a:gd name="connsiteX66" fmla="*/ 939994 w 8262739"/>
                <a:gd name="connsiteY66" fmla="*/ 5072083 h 6858000"/>
                <a:gd name="connsiteX67" fmla="*/ 851147 w 8262739"/>
                <a:gd name="connsiteY67" fmla="*/ 4852075 h 6858000"/>
                <a:gd name="connsiteX68" fmla="*/ 898733 w 8262739"/>
                <a:gd name="connsiteY68" fmla="*/ 4922927 h 6858000"/>
                <a:gd name="connsiteX69" fmla="*/ 898752 w 8262739"/>
                <a:gd name="connsiteY69" fmla="*/ 4922958 h 6858000"/>
                <a:gd name="connsiteX70" fmla="*/ 939994 w 8262739"/>
                <a:gd name="connsiteY70" fmla="*/ 5000155 h 6858000"/>
                <a:gd name="connsiteX71" fmla="*/ 1028845 w 8262739"/>
                <a:gd name="connsiteY71" fmla="*/ 5186315 h 6858000"/>
                <a:gd name="connsiteX72" fmla="*/ 1058459 w 8262739"/>
                <a:gd name="connsiteY72" fmla="*/ 5287856 h 6858000"/>
                <a:gd name="connsiteX73" fmla="*/ 1070701 w 8262739"/>
                <a:gd name="connsiteY73" fmla="*/ 5305806 h 6858000"/>
                <a:gd name="connsiteX74" fmla="*/ 1055634 w 8262739"/>
                <a:gd name="connsiteY74" fmla="*/ 5227473 h 6858000"/>
                <a:gd name="connsiteX75" fmla="*/ 1016346 w 8262739"/>
                <a:gd name="connsiteY75" fmla="*/ 5156168 h 6858000"/>
                <a:gd name="connsiteX76" fmla="*/ 952391 w 8262739"/>
                <a:gd name="connsiteY76" fmla="*/ 5012357 h 6858000"/>
                <a:gd name="connsiteX77" fmla="*/ 898752 w 8262739"/>
                <a:gd name="connsiteY77" fmla="*/ 4922958 h 6858000"/>
                <a:gd name="connsiteX78" fmla="*/ 898743 w 8262739"/>
                <a:gd name="connsiteY78" fmla="*/ 4922942 h 6858000"/>
                <a:gd name="connsiteX79" fmla="*/ 898733 w 8262739"/>
                <a:gd name="connsiteY79" fmla="*/ 4922927 h 6858000"/>
                <a:gd name="connsiteX80" fmla="*/ 876528 w 8262739"/>
                <a:gd name="connsiteY80" fmla="*/ 4885918 h 6858000"/>
                <a:gd name="connsiteX81" fmla="*/ 783448 w 8262739"/>
                <a:gd name="connsiteY81" fmla="*/ 4632064 h 6858000"/>
                <a:gd name="connsiteX82" fmla="*/ 703703 w 8262739"/>
                <a:gd name="connsiteY82" fmla="*/ 4371836 h 6858000"/>
                <a:gd name="connsiteX83" fmla="*/ 677518 w 8262739"/>
                <a:gd name="connsiteY83" fmla="*/ 4295977 h 6858000"/>
                <a:gd name="connsiteX84" fmla="*/ 563468 w 8262739"/>
                <a:gd name="connsiteY84" fmla="*/ 3840737 h 6858000"/>
                <a:gd name="connsiteX85" fmla="*/ 513030 w 8262739"/>
                <a:gd name="connsiteY85" fmla="*/ 3510255 h 6858000"/>
                <a:gd name="connsiteX86" fmla="*/ 512670 w 8262739"/>
                <a:gd name="connsiteY86" fmla="*/ 3519338 h 6858000"/>
                <a:gd name="connsiteX87" fmla="*/ 516903 w 8262739"/>
                <a:gd name="connsiteY87" fmla="*/ 3587033 h 6858000"/>
                <a:gd name="connsiteX88" fmla="*/ 538056 w 8262739"/>
                <a:gd name="connsiteY88" fmla="*/ 3743579 h 6858000"/>
                <a:gd name="connsiteX89" fmla="*/ 563441 w 8262739"/>
                <a:gd name="connsiteY89" fmla="*/ 3904353 h 6858000"/>
                <a:gd name="connsiteX90" fmla="*/ 521132 w 8262739"/>
                <a:gd name="connsiteY90" fmla="*/ 3764731 h 6858000"/>
                <a:gd name="connsiteX91" fmla="*/ 491518 w 8262739"/>
                <a:gd name="connsiteY91" fmla="*/ 3587033 h 6858000"/>
                <a:gd name="connsiteX92" fmla="*/ 457671 w 8262739"/>
                <a:gd name="connsiteY92" fmla="*/ 3587033 h 6858000"/>
                <a:gd name="connsiteX93" fmla="*/ 436514 w 8262739"/>
                <a:gd name="connsiteY93" fmla="*/ 3426258 h 6858000"/>
                <a:gd name="connsiteX94" fmla="*/ 406900 w 8262739"/>
                <a:gd name="connsiteY94" fmla="*/ 3324717 h 6858000"/>
                <a:gd name="connsiteX95" fmla="*/ 381515 w 8262739"/>
                <a:gd name="connsiteY95" fmla="*/ 3227408 h 6858000"/>
                <a:gd name="connsiteX96" fmla="*/ 309587 w 8262739"/>
                <a:gd name="connsiteY96" fmla="*/ 3151252 h 6858000"/>
                <a:gd name="connsiteX97" fmla="*/ 288435 w 8262739"/>
                <a:gd name="connsiteY97" fmla="*/ 3151252 h 6858000"/>
                <a:gd name="connsiteX98" fmla="*/ 267278 w 8262739"/>
                <a:gd name="connsiteY98" fmla="*/ 3045477 h 6858000"/>
                <a:gd name="connsiteX99" fmla="*/ 258816 w 8262739"/>
                <a:gd name="connsiteY99" fmla="*/ 2910088 h 6858000"/>
                <a:gd name="connsiteX100" fmla="*/ 275740 w 8262739"/>
                <a:gd name="connsiteY100" fmla="*/ 2719700 h 6858000"/>
                <a:gd name="connsiteX101" fmla="*/ 284202 w 8262739"/>
                <a:gd name="connsiteY101" fmla="*/ 2652006 h 6858000"/>
                <a:gd name="connsiteX102" fmla="*/ 298611 w 8262739"/>
                <a:gd name="connsiteY102" fmla="*/ 2605575 h 6858000"/>
                <a:gd name="connsiteX103" fmla="*/ 291606 w 8262739"/>
                <a:gd name="connsiteY103" fmla="*/ 2499693 h 6858000"/>
                <a:gd name="connsiteX104" fmla="*/ 301125 w 8262739"/>
                <a:gd name="connsiteY104" fmla="*/ 2343147 h 6858000"/>
                <a:gd name="connsiteX105" fmla="*/ 318049 w 8262739"/>
                <a:gd name="connsiteY105" fmla="*/ 2311419 h 6858000"/>
                <a:gd name="connsiteX106" fmla="*/ 318049 w 8262739"/>
                <a:gd name="connsiteY106" fmla="*/ 2292377 h 6858000"/>
                <a:gd name="connsiteX107" fmla="*/ 284202 w 8262739"/>
                <a:gd name="connsiteY107" fmla="*/ 2355842 h 6858000"/>
                <a:gd name="connsiteX108" fmla="*/ 254587 w 8262739"/>
                <a:gd name="connsiteY108" fmla="*/ 2313533 h 6858000"/>
                <a:gd name="connsiteX109" fmla="*/ 199583 w 8262739"/>
                <a:gd name="connsiteY109" fmla="*/ 2237377 h 6858000"/>
                <a:gd name="connsiteX110" fmla="*/ 189536 w 8262739"/>
                <a:gd name="connsiteY110" fmla="*/ 2177087 h 6858000"/>
                <a:gd name="connsiteX111" fmla="*/ 186893 w 8262739"/>
                <a:gd name="connsiteY111" fmla="*/ 2182373 h 6858000"/>
                <a:gd name="connsiteX112" fmla="*/ 169969 w 8262739"/>
                <a:gd name="connsiteY112" fmla="*/ 2351609 h 6858000"/>
                <a:gd name="connsiteX113" fmla="*/ 157274 w 8262739"/>
                <a:gd name="connsiteY113" fmla="*/ 2520845 h 6858000"/>
                <a:gd name="connsiteX114" fmla="*/ 144584 w 8262739"/>
                <a:gd name="connsiteY114" fmla="*/ 2652006 h 6858000"/>
                <a:gd name="connsiteX115" fmla="*/ 144584 w 8262739"/>
                <a:gd name="connsiteY115" fmla="*/ 2922779 h 6858000"/>
                <a:gd name="connsiteX116" fmla="*/ 148813 w 8262739"/>
                <a:gd name="connsiteY116" fmla="*/ 3062401 h 6858000"/>
                <a:gd name="connsiteX117" fmla="*/ 157274 w 8262739"/>
                <a:gd name="connsiteY117" fmla="*/ 3202018 h 6858000"/>
                <a:gd name="connsiteX118" fmla="*/ 119198 w 8262739"/>
                <a:gd name="connsiteY118" fmla="*/ 3333179 h 6858000"/>
                <a:gd name="connsiteX119" fmla="*/ 110737 w 8262739"/>
                <a:gd name="connsiteY119" fmla="*/ 3333179 h 6858000"/>
                <a:gd name="connsiteX120" fmla="*/ 85351 w 8262739"/>
                <a:gd name="connsiteY120" fmla="*/ 3079324 h 6858000"/>
                <a:gd name="connsiteX121" fmla="*/ 85351 w 8262739"/>
                <a:gd name="connsiteY121" fmla="*/ 2817009 h 6858000"/>
                <a:gd name="connsiteX122" fmla="*/ 106504 w 8262739"/>
                <a:gd name="connsiteY122" fmla="*/ 2613925 h 6858000"/>
                <a:gd name="connsiteX123" fmla="*/ 144566 w 8262739"/>
                <a:gd name="connsiteY123" fmla="*/ 2651983 h 6858000"/>
                <a:gd name="connsiteX124" fmla="*/ 110737 w 8262739"/>
                <a:gd name="connsiteY124" fmla="*/ 2609697 h 6858000"/>
                <a:gd name="connsiteX125" fmla="*/ 102275 w 8262739"/>
                <a:gd name="connsiteY125" fmla="*/ 2457384 h 6858000"/>
                <a:gd name="connsiteX126" fmla="*/ 110737 w 8262739"/>
                <a:gd name="connsiteY126" fmla="*/ 2224682 h 6858000"/>
                <a:gd name="connsiteX127" fmla="*/ 114965 w 8262739"/>
                <a:gd name="connsiteY127" fmla="*/ 2161221 h 6858000"/>
                <a:gd name="connsiteX128" fmla="*/ 127660 w 8262739"/>
                <a:gd name="connsiteY128" fmla="*/ 2055446 h 6858000"/>
                <a:gd name="connsiteX129" fmla="*/ 178431 w 8262739"/>
                <a:gd name="connsiteY129" fmla="*/ 1865057 h 6858000"/>
                <a:gd name="connsiteX130" fmla="*/ 203728 w 8262739"/>
                <a:gd name="connsiteY130" fmla="*/ 1738579 h 6858000"/>
                <a:gd name="connsiteX131" fmla="*/ 195355 w 8262739"/>
                <a:gd name="connsiteY131" fmla="*/ 1708512 h 6858000"/>
                <a:gd name="connsiteX132" fmla="*/ 165736 w 8262739"/>
                <a:gd name="connsiteY132" fmla="*/ 1877748 h 6858000"/>
                <a:gd name="connsiteX133" fmla="*/ 114965 w 8262739"/>
                <a:gd name="connsiteY133" fmla="*/ 2068141 h 6858000"/>
                <a:gd name="connsiteX134" fmla="*/ 102275 w 8262739"/>
                <a:gd name="connsiteY134" fmla="*/ 2173911 h 6858000"/>
                <a:gd name="connsiteX135" fmla="*/ 98042 w 8262739"/>
                <a:gd name="connsiteY135" fmla="*/ 2237377 h 6858000"/>
                <a:gd name="connsiteX136" fmla="*/ 89580 w 8262739"/>
                <a:gd name="connsiteY136" fmla="*/ 2470075 h 6858000"/>
                <a:gd name="connsiteX137" fmla="*/ 98042 w 8262739"/>
                <a:gd name="connsiteY137" fmla="*/ 2622387 h 6858000"/>
                <a:gd name="connsiteX138" fmla="*/ 76889 w 8262739"/>
                <a:gd name="connsiteY138" fmla="*/ 2825470 h 6858000"/>
                <a:gd name="connsiteX139" fmla="*/ 76889 w 8262739"/>
                <a:gd name="connsiteY139" fmla="*/ 3087786 h 6858000"/>
                <a:gd name="connsiteX140" fmla="*/ 102275 w 8262739"/>
                <a:gd name="connsiteY140" fmla="*/ 3341640 h 6858000"/>
                <a:gd name="connsiteX141" fmla="*/ 110737 w 8262739"/>
                <a:gd name="connsiteY141" fmla="*/ 3341640 h 6858000"/>
                <a:gd name="connsiteX142" fmla="*/ 165736 w 8262739"/>
                <a:gd name="connsiteY142" fmla="*/ 3582805 h 6858000"/>
                <a:gd name="connsiteX143" fmla="*/ 195355 w 8262739"/>
                <a:gd name="connsiteY143" fmla="*/ 3781654 h 6858000"/>
                <a:gd name="connsiteX144" fmla="*/ 258816 w 8262739"/>
                <a:gd name="connsiteY144" fmla="*/ 3984738 h 6858000"/>
                <a:gd name="connsiteX145" fmla="*/ 358772 w 8262739"/>
                <a:gd name="connsiteY145" fmla="*/ 4421447 h 6858000"/>
                <a:gd name="connsiteX146" fmla="*/ 367496 w 8262739"/>
                <a:gd name="connsiteY146" fmla="*/ 4505141 h 6858000"/>
                <a:gd name="connsiteX147" fmla="*/ 385748 w 8262739"/>
                <a:gd name="connsiteY147" fmla="*/ 4505141 h 6858000"/>
                <a:gd name="connsiteX148" fmla="*/ 478828 w 8262739"/>
                <a:gd name="connsiteY148" fmla="*/ 4729378 h 6858000"/>
                <a:gd name="connsiteX149" fmla="*/ 512675 w 8262739"/>
                <a:gd name="connsiteY149" fmla="*/ 4843614 h 6858000"/>
                <a:gd name="connsiteX150" fmla="*/ 449209 w 8262739"/>
                <a:gd name="connsiteY150" fmla="*/ 4746301 h 6858000"/>
                <a:gd name="connsiteX151" fmla="*/ 381515 w 8262739"/>
                <a:gd name="connsiteY151" fmla="*/ 4593989 h 6858000"/>
                <a:gd name="connsiteX152" fmla="*/ 377286 w 8262739"/>
                <a:gd name="connsiteY152" fmla="*/ 4636297 h 6858000"/>
                <a:gd name="connsiteX153" fmla="*/ 340476 w 8262739"/>
                <a:gd name="connsiteY153" fmla="*/ 4522194 h 6858000"/>
                <a:gd name="connsiteX154" fmla="*/ 313820 w 8262739"/>
                <a:gd name="connsiteY154" fmla="*/ 4526294 h 6858000"/>
                <a:gd name="connsiteX155" fmla="*/ 284202 w 8262739"/>
                <a:gd name="connsiteY155" fmla="*/ 4428985 h 6858000"/>
                <a:gd name="connsiteX156" fmla="*/ 182660 w 8262739"/>
                <a:gd name="connsiteY156" fmla="*/ 4196284 h 6858000"/>
                <a:gd name="connsiteX157" fmla="*/ 119198 w 8262739"/>
                <a:gd name="connsiteY157" fmla="*/ 3988971 h 6858000"/>
                <a:gd name="connsiteX158" fmla="*/ 114965 w 8262739"/>
                <a:gd name="connsiteY158" fmla="*/ 3815502 h 6858000"/>
                <a:gd name="connsiteX159" fmla="*/ 85351 w 8262739"/>
                <a:gd name="connsiteY159" fmla="*/ 3612418 h 6858000"/>
                <a:gd name="connsiteX160" fmla="*/ 64195 w 8262739"/>
                <a:gd name="connsiteY160" fmla="*/ 3409335 h 6858000"/>
                <a:gd name="connsiteX161" fmla="*/ 17657 w 8262739"/>
                <a:gd name="connsiteY161" fmla="*/ 3261255 h 6858000"/>
                <a:gd name="connsiteX162" fmla="*/ 47271 w 8262739"/>
                <a:gd name="connsiteY162" fmla="*/ 2474308 h 6858000"/>
                <a:gd name="connsiteX163" fmla="*/ 76889 w 8262739"/>
                <a:gd name="connsiteY163" fmla="*/ 2271224 h 6858000"/>
                <a:gd name="connsiteX164" fmla="*/ 51504 w 8262739"/>
                <a:gd name="connsiteY164" fmla="*/ 2161221 h 6858000"/>
                <a:gd name="connsiteX165" fmla="*/ 102275 w 8262739"/>
                <a:gd name="connsiteY165" fmla="*/ 1856596 h 6858000"/>
                <a:gd name="connsiteX166" fmla="*/ 114965 w 8262739"/>
                <a:gd name="connsiteY166" fmla="*/ 1784668 h 6858000"/>
                <a:gd name="connsiteX167" fmla="*/ 148813 w 8262739"/>
                <a:gd name="connsiteY167" fmla="*/ 1539276 h 6858000"/>
                <a:gd name="connsiteX168" fmla="*/ 237664 w 8262739"/>
                <a:gd name="connsiteY168" fmla="*/ 1361578 h 6858000"/>
                <a:gd name="connsiteX169" fmla="*/ 216507 w 8262739"/>
                <a:gd name="connsiteY169" fmla="*/ 1602741 h 6858000"/>
                <a:gd name="connsiteX170" fmla="*/ 237655 w 8262739"/>
                <a:gd name="connsiteY170" fmla="*/ 1561405 h 6858000"/>
                <a:gd name="connsiteX171" fmla="*/ 250354 w 8262739"/>
                <a:gd name="connsiteY171" fmla="*/ 1462591 h 6858000"/>
                <a:gd name="connsiteX172" fmla="*/ 254587 w 8262739"/>
                <a:gd name="connsiteY172" fmla="*/ 1353116 h 6858000"/>
                <a:gd name="connsiteX173" fmla="*/ 292663 w 8262739"/>
                <a:gd name="connsiteY173" fmla="*/ 1213494 h 6858000"/>
                <a:gd name="connsiteX174" fmla="*/ 351896 w 8262739"/>
                <a:gd name="connsiteY174" fmla="*/ 1001948 h 6858000"/>
                <a:gd name="connsiteX175" fmla="*/ 423824 w 8262739"/>
                <a:gd name="connsiteY175" fmla="*/ 786174 h 6858000"/>
                <a:gd name="connsiteX176" fmla="*/ 429212 w 8262739"/>
                <a:gd name="connsiteY176" fmla="*/ 780111 h 6858000"/>
                <a:gd name="connsiteX177" fmla="*/ 461904 w 8262739"/>
                <a:gd name="connsiteY177" fmla="*/ 608476 h 6858000"/>
                <a:gd name="connsiteX178" fmla="*/ 508442 w 8262739"/>
                <a:gd name="connsiteY178" fmla="*/ 485778 h 6858000"/>
                <a:gd name="connsiteX179" fmla="*/ 563446 w 8262739"/>
                <a:gd name="connsiteY179" fmla="*/ 384236 h 6858000"/>
                <a:gd name="connsiteX180" fmla="*/ 673449 w 8262739"/>
                <a:gd name="connsiteY180" fmla="*/ 172691 h 6858000"/>
                <a:gd name="connsiteX181" fmla="*/ 717872 w 8262739"/>
                <a:gd name="connsiteY181" fmla="*/ 77497 h 6858000"/>
                <a:gd name="connsiteX182" fmla="*/ 754037 w 8262739"/>
                <a:gd name="connsiteY182" fmla="*/ 0 h 6858000"/>
                <a:gd name="connsiteX183" fmla="*/ 1028695 w 8262739"/>
                <a:gd name="connsiteY183" fmla="*/ 0 h 6858000"/>
                <a:gd name="connsiteX184" fmla="*/ 986532 w 8262739"/>
                <a:gd name="connsiteY184" fmla="*/ 71149 h 6858000"/>
                <a:gd name="connsiteX185" fmla="*/ 859605 w 8262739"/>
                <a:gd name="connsiteY185" fmla="*/ 308080 h 6858000"/>
                <a:gd name="connsiteX186" fmla="*/ 721537 w 8262739"/>
                <a:gd name="connsiteY186" fmla="*/ 525648 h 6858000"/>
                <a:gd name="connsiteX187" fmla="*/ 719987 w 8262739"/>
                <a:gd name="connsiteY187" fmla="*/ 532320 h 6858000"/>
                <a:gd name="connsiteX188" fmla="*/ 673445 w 8262739"/>
                <a:gd name="connsiteY188" fmla="*/ 659247 h 6858000"/>
                <a:gd name="connsiteX189" fmla="*/ 639597 w 8262739"/>
                <a:gd name="connsiteY189" fmla="*/ 718480 h 6858000"/>
                <a:gd name="connsiteX190" fmla="*/ 631136 w 8262739"/>
                <a:gd name="connsiteY190" fmla="*/ 726942 h 6858000"/>
                <a:gd name="connsiteX191" fmla="*/ 593588 w 8262739"/>
                <a:gd name="connsiteY191" fmla="*/ 851755 h 6858000"/>
                <a:gd name="connsiteX192" fmla="*/ 584598 w 8262739"/>
                <a:gd name="connsiteY192" fmla="*/ 925796 h 6858000"/>
                <a:gd name="connsiteX193" fmla="*/ 576136 w 8262739"/>
                <a:gd name="connsiteY193" fmla="*/ 1031567 h 6858000"/>
                <a:gd name="connsiteX194" fmla="*/ 516903 w 8262739"/>
                <a:gd name="connsiteY194" fmla="*/ 1205036 h 6858000"/>
                <a:gd name="connsiteX195" fmla="*/ 461900 w 8262739"/>
                <a:gd name="connsiteY195" fmla="*/ 1378501 h 6858000"/>
                <a:gd name="connsiteX196" fmla="*/ 402667 w 8262739"/>
                <a:gd name="connsiteY196" fmla="*/ 1632355 h 6858000"/>
                <a:gd name="connsiteX197" fmla="*/ 368820 w 8262739"/>
                <a:gd name="connsiteY197" fmla="*/ 1865057 h 6858000"/>
                <a:gd name="connsiteX198" fmla="*/ 347667 w 8262739"/>
                <a:gd name="connsiteY198" fmla="*/ 2097755 h 6858000"/>
                <a:gd name="connsiteX199" fmla="*/ 377281 w 8262739"/>
                <a:gd name="connsiteY199" fmla="*/ 1936981 h 6858000"/>
                <a:gd name="connsiteX200" fmla="*/ 380027 w 8262739"/>
                <a:gd name="connsiteY200" fmla="*/ 1923713 h 6858000"/>
                <a:gd name="connsiteX201" fmla="*/ 385743 w 8262739"/>
                <a:gd name="connsiteY201" fmla="*/ 1860824 h 6858000"/>
                <a:gd name="connsiteX202" fmla="*/ 419590 w 8262739"/>
                <a:gd name="connsiteY202" fmla="*/ 1628127 h 6858000"/>
                <a:gd name="connsiteX203" fmla="*/ 430189 w 8262739"/>
                <a:gd name="connsiteY203" fmla="*/ 1631662 h 6858000"/>
                <a:gd name="connsiteX204" fmla="*/ 431108 w 8262739"/>
                <a:gd name="connsiteY204" fmla="*/ 1627731 h 6858000"/>
                <a:gd name="connsiteX205" fmla="*/ 419595 w 8262739"/>
                <a:gd name="connsiteY205" fmla="*/ 1623894 h 6858000"/>
                <a:gd name="connsiteX206" fmla="*/ 478828 w 8262739"/>
                <a:gd name="connsiteY206" fmla="*/ 1370039 h 6858000"/>
                <a:gd name="connsiteX207" fmla="*/ 533827 w 8262739"/>
                <a:gd name="connsiteY207" fmla="*/ 1196570 h 6858000"/>
                <a:gd name="connsiteX208" fmla="*/ 592789 w 8262739"/>
                <a:gd name="connsiteY208" fmla="*/ 1023900 h 6858000"/>
                <a:gd name="connsiteX209" fmla="*/ 588831 w 8262739"/>
                <a:gd name="connsiteY209" fmla="*/ 1023105 h 6858000"/>
                <a:gd name="connsiteX210" fmla="*/ 597293 w 8262739"/>
                <a:gd name="connsiteY210" fmla="*/ 917335 h 6858000"/>
                <a:gd name="connsiteX211" fmla="*/ 643831 w 8262739"/>
                <a:gd name="connsiteY211" fmla="*/ 718480 h 6858000"/>
                <a:gd name="connsiteX212" fmla="*/ 677678 w 8262739"/>
                <a:gd name="connsiteY212" fmla="*/ 659247 h 6858000"/>
                <a:gd name="connsiteX213" fmla="*/ 678815 w 8262739"/>
                <a:gd name="connsiteY213" fmla="*/ 656156 h 6858000"/>
                <a:gd name="connsiteX214" fmla="*/ 724220 w 8262739"/>
                <a:gd name="connsiteY214" fmla="*/ 532320 h 6858000"/>
                <a:gd name="connsiteX215" fmla="*/ 863838 w 8262739"/>
                <a:gd name="connsiteY215" fmla="*/ 312313 h 6858000"/>
                <a:gd name="connsiteX216" fmla="*/ 990765 w 8262739"/>
                <a:gd name="connsiteY216" fmla="*/ 75382 h 6858000"/>
                <a:gd name="connsiteX217" fmla="*/ 1024614 w 8262739"/>
                <a:gd name="connsiteY217" fmla="*/ 19852 h 6858000"/>
                <a:gd name="connsiteX218" fmla="*/ 1036060 w 8262739"/>
                <a:gd name="connsiteY218" fmla="*/ 0 h 6858000"/>
                <a:gd name="connsiteX219" fmla="*/ 1150037 w 8262739"/>
                <a:gd name="connsiteY219" fmla="*/ 0 h 6858000"/>
                <a:gd name="connsiteX220" fmla="*/ 1075780 w 8262739"/>
                <a:gd name="connsiteY220" fmla="*/ 117164 h 6858000"/>
                <a:gd name="connsiteX221" fmla="*/ 796143 w 8262739"/>
                <a:gd name="connsiteY221" fmla="*/ 655019 h 6858000"/>
                <a:gd name="connsiteX222" fmla="*/ 741139 w 8262739"/>
                <a:gd name="connsiteY222" fmla="*/ 828483 h 6858000"/>
                <a:gd name="connsiteX223" fmla="*/ 690368 w 8262739"/>
                <a:gd name="connsiteY223" fmla="*/ 1006181 h 6858000"/>
                <a:gd name="connsiteX224" fmla="*/ 580365 w 8262739"/>
                <a:gd name="connsiteY224" fmla="*/ 1378501 h 6858000"/>
                <a:gd name="connsiteX225" fmla="*/ 508442 w 8262739"/>
                <a:gd name="connsiteY225" fmla="*/ 1632355 h 6858000"/>
                <a:gd name="connsiteX226" fmla="*/ 474594 w 8262739"/>
                <a:gd name="connsiteY226" fmla="*/ 1822748 h 6858000"/>
                <a:gd name="connsiteX227" fmla="*/ 457671 w 8262739"/>
                <a:gd name="connsiteY227" fmla="*/ 1920057 h 6858000"/>
                <a:gd name="connsiteX228" fmla="*/ 444976 w 8262739"/>
                <a:gd name="connsiteY228" fmla="*/ 2017370 h 6858000"/>
                <a:gd name="connsiteX229" fmla="*/ 406900 w 8262739"/>
                <a:gd name="connsiteY229" fmla="*/ 2279686 h 6858000"/>
                <a:gd name="connsiteX230" fmla="*/ 394205 w 8262739"/>
                <a:gd name="connsiteY230" fmla="*/ 2440460 h 6858000"/>
                <a:gd name="connsiteX231" fmla="*/ 415362 w 8262739"/>
                <a:gd name="connsiteY231" fmla="*/ 2609697 h 6858000"/>
                <a:gd name="connsiteX232" fmla="*/ 425276 w 8262739"/>
                <a:gd name="connsiteY232" fmla="*/ 2517483 h 6858000"/>
                <a:gd name="connsiteX233" fmla="*/ 423824 w 8262739"/>
                <a:gd name="connsiteY233" fmla="*/ 2486998 h 6858000"/>
                <a:gd name="connsiteX234" fmla="*/ 440747 w 8262739"/>
                <a:gd name="connsiteY234" fmla="*/ 2309300 h 6858000"/>
                <a:gd name="connsiteX235" fmla="*/ 478823 w 8262739"/>
                <a:gd name="connsiteY235" fmla="*/ 2046984 h 6858000"/>
                <a:gd name="connsiteX236" fmla="*/ 509024 w 8262739"/>
                <a:gd name="connsiteY236" fmla="*/ 2010743 h 6858000"/>
                <a:gd name="connsiteX237" fmla="*/ 552878 w 8262739"/>
                <a:gd name="connsiteY237" fmla="*/ 1717258 h 6858000"/>
                <a:gd name="connsiteX238" fmla="*/ 550751 w 8262739"/>
                <a:gd name="connsiteY238" fmla="*/ 1666203 h 6858000"/>
                <a:gd name="connsiteX239" fmla="*/ 592549 w 8262739"/>
                <a:gd name="connsiteY239" fmla="*/ 1546374 h 6858000"/>
                <a:gd name="connsiteX240" fmla="*/ 617419 w 8262739"/>
                <a:gd name="connsiteY240" fmla="*/ 1445769 h 6858000"/>
                <a:gd name="connsiteX241" fmla="*/ 609983 w 8262739"/>
                <a:gd name="connsiteY241" fmla="*/ 1463119 h 6858000"/>
                <a:gd name="connsiteX242" fmla="*/ 584598 w 8262739"/>
                <a:gd name="connsiteY242" fmla="*/ 1454657 h 6858000"/>
                <a:gd name="connsiteX243" fmla="*/ 521132 w 8262739"/>
                <a:gd name="connsiteY243" fmla="*/ 1636589 h 6858000"/>
                <a:gd name="connsiteX244" fmla="*/ 525365 w 8262739"/>
                <a:gd name="connsiteY244" fmla="*/ 1738130 h 6858000"/>
                <a:gd name="connsiteX245" fmla="*/ 495747 w 8262739"/>
                <a:gd name="connsiteY245" fmla="*/ 1932752 h 6858000"/>
                <a:gd name="connsiteX246" fmla="*/ 491518 w 8262739"/>
                <a:gd name="connsiteY246" fmla="*/ 1966599 h 6858000"/>
                <a:gd name="connsiteX247" fmla="*/ 449209 w 8262739"/>
                <a:gd name="connsiteY247" fmla="*/ 2017370 h 6858000"/>
                <a:gd name="connsiteX248" fmla="*/ 461900 w 8262739"/>
                <a:gd name="connsiteY248" fmla="*/ 1920057 h 6858000"/>
                <a:gd name="connsiteX249" fmla="*/ 478823 w 8262739"/>
                <a:gd name="connsiteY249" fmla="*/ 1822748 h 6858000"/>
                <a:gd name="connsiteX250" fmla="*/ 512670 w 8262739"/>
                <a:gd name="connsiteY250" fmla="*/ 1632355 h 6858000"/>
                <a:gd name="connsiteX251" fmla="*/ 584598 w 8262739"/>
                <a:gd name="connsiteY251" fmla="*/ 1378501 h 6858000"/>
                <a:gd name="connsiteX252" fmla="*/ 694601 w 8262739"/>
                <a:gd name="connsiteY252" fmla="*/ 1006181 h 6858000"/>
                <a:gd name="connsiteX253" fmla="*/ 745372 w 8262739"/>
                <a:gd name="connsiteY253" fmla="*/ 828483 h 6858000"/>
                <a:gd name="connsiteX254" fmla="*/ 800372 w 8262739"/>
                <a:gd name="connsiteY254" fmla="*/ 655019 h 6858000"/>
                <a:gd name="connsiteX255" fmla="*/ 1078224 w 8262739"/>
                <a:gd name="connsiteY255" fmla="*/ 117164 h 6858000"/>
                <a:gd name="connsiteX256" fmla="*/ 1153691 w 8262739"/>
                <a:gd name="connsiteY256" fmla="*/ 0 h 6858000"/>
                <a:gd name="connsiteX257" fmla="*/ 8262739 w 8262739"/>
                <a:gd name="connsiteY25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8262739" h="6858000">
                  <a:moveTo>
                    <a:pt x="774160" y="294728"/>
                  </a:moveTo>
                  <a:lnTo>
                    <a:pt x="774822" y="291871"/>
                  </a:lnTo>
                  <a:lnTo>
                    <a:pt x="758067" y="278466"/>
                  </a:lnTo>
                  <a:cubicBezTo>
                    <a:pt x="796143" y="193848"/>
                    <a:pt x="817300" y="147306"/>
                    <a:pt x="846914" y="92306"/>
                  </a:cubicBezTo>
                  <a:lnTo>
                    <a:pt x="899364" y="54843"/>
                  </a:lnTo>
                  <a:lnTo>
                    <a:pt x="901914" y="49997"/>
                  </a:lnTo>
                  <a:cubicBezTo>
                    <a:pt x="884990" y="62692"/>
                    <a:pt x="863838" y="75382"/>
                    <a:pt x="842681" y="92306"/>
                  </a:cubicBezTo>
                  <a:cubicBezTo>
                    <a:pt x="813067" y="147310"/>
                    <a:pt x="791910" y="193848"/>
                    <a:pt x="753834" y="278466"/>
                  </a:cubicBezTo>
                  <a:close/>
                  <a:moveTo>
                    <a:pt x="674364" y="821039"/>
                  </a:moveTo>
                  <a:lnTo>
                    <a:pt x="674577" y="820652"/>
                  </a:lnTo>
                  <a:lnTo>
                    <a:pt x="681911" y="659247"/>
                  </a:lnTo>
                  <a:lnTo>
                    <a:pt x="719798" y="629253"/>
                  </a:lnTo>
                  <a:lnTo>
                    <a:pt x="721575" y="628045"/>
                  </a:lnTo>
                  <a:lnTo>
                    <a:pt x="724221" y="625399"/>
                  </a:lnTo>
                  <a:lnTo>
                    <a:pt x="758067" y="595781"/>
                  </a:lnTo>
                  <a:cubicBezTo>
                    <a:pt x="770758" y="566167"/>
                    <a:pt x="787681" y="532320"/>
                    <a:pt x="851147" y="422317"/>
                  </a:cubicBezTo>
                  <a:lnTo>
                    <a:pt x="854319" y="424431"/>
                  </a:lnTo>
                  <a:lnTo>
                    <a:pt x="855904" y="421259"/>
                  </a:lnTo>
                  <a:lnTo>
                    <a:pt x="851147" y="418088"/>
                  </a:lnTo>
                  <a:cubicBezTo>
                    <a:pt x="783453" y="528091"/>
                    <a:pt x="770758" y="561939"/>
                    <a:pt x="758067" y="591553"/>
                  </a:cubicBezTo>
                  <a:lnTo>
                    <a:pt x="724221" y="625399"/>
                  </a:lnTo>
                  <a:lnTo>
                    <a:pt x="719989" y="629102"/>
                  </a:lnTo>
                  <a:lnTo>
                    <a:pt x="719798" y="629253"/>
                  </a:lnTo>
                  <a:lnTo>
                    <a:pt x="681911" y="655019"/>
                  </a:lnTo>
                  <a:lnTo>
                    <a:pt x="681729" y="659070"/>
                  </a:lnTo>
                  <a:close/>
                  <a:moveTo>
                    <a:pt x="597990" y="1025570"/>
                  </a:moveTo>
                  <a:lnTo>
                    <a:pt x="598190" y="1024980"/>
                  </a:lnTo>
                  <a:lnTo>
                    <a:pt x="595885" y="1024518"/>
                  </a:lnTo>
                  <a:close/>
                  <a:moveTo>
                    <a:pt x="2119992" y="6660069"/>
                  </a:moveTo>
                  <a:lnTo>
                    <a:pt x="2120414" y="6658670"/>
                  </a:lnTo>
                  <a:lnTo>
                    <a:pt x="2111615" y="6649866"/>
                  </a:lnTo>
                  <a:close/>
                  <a:moveTo>
                    <a:pt x="1743929" y="6858000"/>
                  </a:moveTo>
                  <a:lnTo>
                    <a:pt x="1672367" y="6858000"/>
                  </a:lnTo>
                  <a:lnTo>
                    <a:pt x="1638095" y="6819444"/>
                  </a:lnTo>
                  <a:cubicBezTo>
                    <a:pt x="1642324" y="6810982"/>
                    <a:pt x="1684633" y="6836368"/>
                    <a:pt x="1663481" y="6785597"/>
                  </a:cubicBezTo>
                  <a:close/>
                  <a:moveTo>
                    <a:pt x="1901513" y="6858000"/>
                  </a:moveTo>
                  <a:lnTo>
                    <a:pt x="1795034" y="6858000"/>
                  </a:lnTo>
                  <a:lnTo>
                    <a:pt x="1731171" y="6781364"/>
                  </a:lnTo>
                  <a:lnTo>
                    <a:pt x="1698079" y="6745264"/>
                  </a:lnTo>
                  <a:lnTo>
                    <a:pt x="1793828" y="6858000"/>
                  </a:lnTo>
                  <a:lnTo>
                    <a:pt x="1748158" y="6858000"/>
                  </a:lnTo>
                  <a:lnTo>
                    <a:pt x="1667709" y="6785597"/>
                  </a:lnTo>
                  <a:cubicBezTo>
                    <a:pt x="1638095" y="6747517"/>
                    <a:pt x="1604248" y="6709441"/>
                    <a:pt x="1574630" y="6671360"/>
                  </a:cubicBezTo>
                  <a:cubicBezTo>
                    <a:pt x="1545015" y="6633284"/>
                    <a:pt x="1515397" y="6590975"/>
                    <a:pt x="1485783" y="6552895"/>
                  </a:cubicBezTo>
                  <a:cubicBezTo>
                    <a:pt x="1498473" y="6540204"/>
                    <a:pt x="1540782" y="6561357"/>
                    <a:pt x="1595786" y="6624823"/>
                  </a:cubicBezTo>
                  <a:lnTo>
                    <a:pt x="1601188" y="6631183"/>
                  </a:lnTo>
                  <a:lnTo>
                    <a:pt x="1651314" y="6642275"/>
                  </a:lnTo>
                  <a:cubicBezTo>
                    <a:pt x="1677228" y="6659727"/>
                    <a:pt x="1712133" y="6692517"/>
                    <a:pt x="1765018" y="6747517"/>
                  </a:cubicBezTo>
                  <a:cubicBezTo>
                    <a:pt x="1792520" y="6770788"/>
                    <a:pt x="1821079" y="6793001"/>
                    <a:pt x="1848052" y="6814155"/>
                  </a:cubicBezTo>
                  <a:close/>
                  <a:moveTo>
                    <a:pt x="8262739" y="6858000"/>
                  </a:moveTo>
                  <a:lnTo>
                    <a:pt x="2188465" y="6858000"/>
                  </a:lnTo>
                  <a:lnTo>
                    <a:pt x="2116185" y="6794059"/>
                  </a:lnTo>
                  <a:cubicBezTo>
                    <a:pt x="2090800" y="6768673"/>
                    <a:pt x="2023105" y="6743288"/>
                    <a:pt x="1976568" y="6679826"/>
                  </a:cubicBezTo>
                  <a:cubicBezTo>
                    <a:pt x="1904640" y="6603670"/>
                    <a:pt x="1845407" y="6531743"/>
                    <a:pt x="1773484" y="6455586"/>
                  </a:cubicBezTo>
                  <a:lnTo>
                    <a:pt x="1759550" y="6412038"/>
                  </a:lnTo>
                  <a:lnTo>
                    <a:pt x="1718480" y="6370968"/>
                  </a:lnTo>
                  <a:cubicBezTo>
                    <a:pt x="1671943" y="6324431"/>
                    <a:pt x="1625400" y="6273660"/>
                    <a:pt x="1578863" y="6218656"/>
                  </a:cubicBezTo>
                  <a:cubicBezTo>
                    <a:pt x="1570401" y="6189042"/>
                    <a:pt x="1506935" y="6108652"/>
                    <a:pt x="1561939" y="6142499"/>
                  </a:cubicBezTo>
                  <a:cubicBezTo>
                    <a:pt x="1540782" y="6117114"/>
                    <a:pt x="1523859" y="6087500"/>
                    <a:pt x="1506935" y="6066343"/>
                  </a:cubicBezTo>
                  <a:lnTo>
                    <a:pt x="1500383" y="6056069"/>
                  </a:lnTo>
                  <a:lnTo>
                    <a:pt x="1435007" y="6011339"/>
                  </a:lnTo>
                  <a:cubicBezTo>
                    <a:pt x="1384237" y="5952106"/>
                    <a:pt x="1341928" y="5888645"/>
                    <a:pt x="1308080" y="5829412"/>
                  </a:cubicBezTo>
                  <a:cubicBezTo>
                    <a:pt x="1274233" y="5765947"/>
                    <a:pt x="1248848" y="5706714"/>
                    <a:pt x="1236157" y="5660176"/>
                  </a:cubicBezTo>
                  <a:lnTo>
                    <a:pt x="1227695" y="5660176"/>
                  </a:lnTo>
                  <a:cubicBezTo>
                    <a:pt x="1193848" y="5600944"/>
                    <a:pt x="1160001" y="5537482"/>
                    <a:pt x="1130387" y="5474016"/>
                  </a:cubicBezTo>
                  <a:cubicBezTo>
                    <a:pt x="1100768" y="5410555"/>
                    <a:pt x="1066921" y="5351322"/>
                    <a:pt x="1037307" y="5287856"/>
                  </a:cubicBezTo>
                  <a:cubicBezTo>
                    <a:pt x="1003460" y="5215933"/>
                    <a:pt x="969612" y="5144006"/>
                    <a:pt x="939994" y="5072083"/>
                  </a:cubicBezTo>
                  <a:cubicBezTo>
                    <a:pt x="910380" y="5000155"/>
                    <a:pt x="880761" y="4923999"/>
                    <a:pt x="851147" y="4852075"/>
                  </a:cubicBezTo>
                  <a:lnTo>
                    <a:pt x="898733" y="4922927"/>
                  </a:lnTo>
                  <a:lnTo>
                    <a:pt x="898752" y="4922958"/>
                  </a:lnTo>
                  <a:lnTo>
                    <a:pt x="939994" y="5000155"/>
                  </a:lnTo>
                  <a:cubicBezTo>
                    <a:pt x="965379" y="5055159"/>
                    <a:pt x="990765" y="5114392"/>
                    <a:pt x="1028845" y="5186315"/>
                  </a:cubicBezTo>
                  <a:cubicBezTo>
                    <a:pt x="1045769" y="5211700"/>
                    <a:pt x="1049997" y="5254009"/>
                    <a:pt x="1058459" y="5287856"/>
                  </a:cubicBezTo>
                  <a:lnTo>
                    <a:pt x="1070701" y="5305806"/>
                  </a:lnTo>
                  <a:lnTo>
                    <a:pt x="1055634" y="5227473"/>
                  </a:lnTo>
                  <a:lnTo>
                    <a:pt x="1016346" y="5156168"/>
                  </a:lnTo>
                  <a:lnTo>
                    <a:pt x="952391" y="5012357"/>
                  </a:lnTo>
                  <a:lnTo>
                    <a:pt x="898752" y="4922958"/>
                  </a:lnTo>
                  <a:lnTo>
                    <a:pt x="898743" y="4922942"/>
                  </a:lnTo>
                  <a:lnTo>
                    <a:pt x="898733" y="4922927"/>
                  </a:lnTo>
                  <a:lnTo>
                    <a:pt x="876528" y="4885918"/>
                  </a:lnTo>
                  <a:cubicBezTo>
                    <a:pt x="846914" y="4801300"/>
                    <a:pt x="813067" y="4716683"/>
                    <a:pt x="783448" y="4632064"/>
                  </a:cubicBezTo>
                  <a:lnTo>
                    <a:pt x="703703" y="4371836"/>
                  </a:lnTo>
                  <a:lnTo>
                    <a:pt x="677518" y="4295977"/>
                  </a:lnTo>
                  <a:cubicBezTo>
                    <a:pt x="633148" y="4146823"/>
                    <a:pt x="595032" y="3994972"/>
                    <a:pt x="563468" y="3840737"/>
                  </a:cubicBezTo>
                  <a:lnTo>
                    <a:pt x="513030" y="3510255"/>
                  </a:lnTo>
                  <a:lnTo>
                    <a:pt x="512670" y="3519338"/>
                  </a:lnTo>
                  <a:cubicBezTo>
                    <a:pt x="512670" y="3540495"/>
                    <a:pt x="512670" y="3557419"/>
                    <a:pt x="516903" y="3587033"/>
                  </a:cubicBezTo>
                  <a:cubicBezTo>
                    <a:pt x="525365" y="3637804"/>
                    <a:pt x="533827" y="3688575"/>
                    <a:pt x="538056" y="3743579"/>
                  </a:cubicBezTo>
                  <a:cubicBezTo>
                    <a:pt x="546518" y="3798579"/>
                    <a:pt x="554979" y="3853583"/>
                    <a:pt x="563441" y="3904353"/>
                  </a:cubicBezTo>
                  <a:cubicBezTo>
                    <a:pt x="542289" y="3866273"/>
                    <a:pt x="533827" y="3815502"/>
                    <a:pt x="521132" y="3764731"/>
                  </a:cubicBezTo>
                  <a:cubicBezTo>
                    <a:pt x="512670" y="3709731"/>
                    <a:pt x="504209" y="3650499"/>
                    <a:pt x="491518" y="3587033"/>
                  </a:cubicBezTo>
                  <a:cubicBezTo>
                    <a:pt x="470361" y="3587033"/>
                    <a:pt x="466133" y="3587033"/>
                    <a:pt x="457671" y="3587033"/>
                  </a:cubicBezTo>
                  <a:cubicBezTo>
                    <a:pt x="453438" y="3540495"/>
                    <a:pt x="449209" y="3498186"/>
                    <a:pt x="436514" y="3426258"/>
                  </a:cubicBezTo>
                  <a:cubicBezTo>
                    <a:pt x="428052" y="3392411"/>
                    <a:pt x="415362" y="3358564"/>
                    <a:pt x="406900" y="3324717"/>
                  </a:cubicBezTo>
                  <a:cubicBezTo>
                    <a:pt x="398438" y="3290869"/>
                    <a:pt x="389976" y="3257022"/>
                    <a:pt x="381515" y="3227408"/>
                  </a:cubicBezTo>
                  <a:cubicBezTo>
                    <a:pt x="356129" y="3197790"/>
                    <a:pt x="334972" y="3176637"/>
                    <a:pt x="309587" y="3151252"/>
                  </a:cubicBezTo>
                  <a:cubicBezTo>
                    <a:pt x="301125" y="3151252"/>
                    <a:pt x="296896" y="3151252"/>
                    <a:pt x="288435" y="3151252"/>
                  </a:cubicBezTo>
                  <a:cubicBezTo>
                    <a:pt x="279973" y="3125866"/>
                    <a:pt x="271511" y="3087786"/>
                    <a:pt x="267278" y="3045477"/>
                  </a:cubicBezTo>
                  <a:cubicBezTo>
                    <a:pt x="263049" y="3003168"/>
                    <a:pt x="258816" y="2956630"/>
                    <a:pt x="258816" y="2910088"/>
                  </a:cubicBezTo>
                  <a:cubicBezTo>
                    <a:pt x="258816" y="2821242"/>
                    <a:pt x="263049" y="2740852"/>
                    <a:pt x="275740" y="2719700"/>
                  </a:cubicBezTo>
                  <a:cubicBezTo>
                    <a:pt x="279973" y="2694315"/>
                    <a:pt x="279973" y="2673158"/>
                    <a:pt x="284202" y="2652006"/>
                  </a:cubicBezTo>
                  <a:lnTo>
                    <a:pt x="298611" y="2605575"/>
                  </a:lnTo>
                  <a:lnTo>
                    <a:pt x="291606" y="2499693"/>
                  </a:lnTo>
                  <a:cubicBezTo>
                    <a:pt x="292663" y="2446808"/>
                    <a:pt x="296892" y="2391804"/>
                    <a:pt x="301125" y="2343147"/>
                  </a:cubicBezTo>
                  <a:lnTo>
                    <a:pt x="318049" y="2311419"/>
                  </a:lnTo>
                  <a:lnTo>
                    <a:pt x="318049" y="2292377"/>
                  </a:lnTo>
                  <a:cubicBezTo>
                    <a:pt x="309587" y="2317762"/>
                    <a:pt x="296896" y="2334686"/>
                    <a:pt x="284202" y="2355842"/>
                  </a:cubicBezTo>
                  <a:cubicBezTo>
                    <a:pt x="275740" y="2338919"/>
                    <a:pt x="263049" y="2330457"/>
                    <a:pt x="254587" y="2313533"/>
                  </a:cubicBezTo>
                  <a:cubicBezTo>
                    <a:pt x="237664" y="2288148"/>
                    <a:pt x="241892" y="2059679"/>
                    <a:pt x="199583" y="2237377"/>
                  </a:cubicBezTo>
                  <a:lnTo>
                    <a:pt x="189536" y="2177087"/>
                  </a:lnTo>
                  <a:lnTo>
                    <a:pt x="186893" y="2182373"/>
                  </a:lnTo>
                  <a:cubicBezTo>
                    <a:pt x="182660" y="2237377"/>
                    <a:pt x="174198" y="2296610"/>
                    <a:pt x="169969" y="2351609"/>
                  </a:cubicBezTo>
                  <a:cubicBezTo>
                    <a:pt x="165736" y="2406613"/>
                    <a:pt x="157274" y="2465846"/>
                    <a:pt x="157274" y="2520845"/>
                  </a:cubicBezTo>
                  <a:cubicBezTo>
                    <a:pt x="153046" y="2563154"/>
                    <a:pt x="148813" y="2609697"/>
                    <a:pt x="144584" y="2652006"/>
                  </a:cubicBezTo>
                  <a:lnTo>
                    <a:pt x="144584" y="2922779"/>
                  </a:lnTo>
                  <a:cubicBezTo>
                    <a:pt x="144584" y="2969321"/>
                    <a:pt x="144584" y="3015859"/>
                    <a:pt x="148813" y="3062401"/>
                  </a:cubicBezTo>
                  <a:cubicBezTo>
                    <a:pt x="153046" y="3108938"/>
                    <a:pt x="157274" y="3155481"/>
                    <a:pt x="157274" y="3202018"/>
                  </a:cubicBezTo>
                  <a:cubicBezTo>
                    <a:pt x="140351" y="3206251"/>
                    <a:pt x="144584" y="3362793"/>
                    <a:pt x="119198" y="3333179"/>
                  </a:cubicBezTo>
                  <a:cubicBezTo>
                    <a:pt x="114965" y="3333179"/>
                    <a:pt x="114965" y="3333179"/>
                    <a:pt x="110737" y="3333179"/>
                  </a:cubicBezTo>
                  <a:cubicBezTo>
                    <a:pt x="85351" y="3240099"/>
                    <a:pt x="85351" y="3159709"/>
                    <a:pt x="85351" y="3079324"/>
                  </a:cubicBezTo>
                  <a:cubicBezTo>
                    <a:pt x="85351" y="2998935"/>
                    <a:pt x="98042" y="2918550"/>
                    <a:pt x="85351" y="2817009"/>
                  </a:cubicBezTo>
                  <a:cubicBezTo>
                    <a:pt x="89580" y="2745081"/>
                    <a:pt x="98042" y="2681620"/>
                    <a:pt x="106504" y="2613925"/>
                  </a:cubicBezTo>
                  <a:lnTo>
                    <a:pt x="144566" y="2651983"/>
                  </a:lnTo>
                  <a:lnTo>
                    <a:pt x="110737" y="2609697"/>
                  </a:lnTo>
                  <a:cubicBezTo>
                    <a:pt x="102275" y="2567388"/>
                    <a:pt x="102275" y="2520845"/>
                    <a:pt x="102275" y="2457384"/>
                  </a:cubicBezTo>
                  <a:cubicBezTo>
                    <a:pt x="102275" y="2393918"/>
                    <a:pt x="106504" y="2317762"/>
                    <a:pt x="110737" y="2224682"/>
                  </a:cubicBezTo>
                  <a:cubicBezTo>
                    <a:pt x="110737" y="2203530"/>
                    <a:pt x="114965" y="2182373"/>
                    <a:pt x="114965" y="2161221"/>
                  </a:cubicBezTo>
                  <a:cubicBezTo>
                    <a:pt x="119198" y="2127373"/>
                    <a:pt x="123427" y="2089293"/>
                    <a:pt x="127660" y="2055446"/>
                  </a:cubicBezTo>
                  <a:cubicBezTo>
                    <a:pt x="144584" y="1996213"/>
                    <a:pt x="161508" y="1924290"/>
                    <a:pt x="178431" y="1865057"/>
                  </a:cubicBezTo>
                  <a:lnTo>
                    <a:pt x="203728" y="1738579"/>
                  </a:lnTo>
                  <a:lnTo>
                    <a:pt x="195355" y="1708512"/>
                  </a:lnTo>
                  <a:cubicBezTo>
                    <a:pt x="186893" y="1763516"/>
                    <a:pt x="174198" y="1814287"/>
                    <a:pt x="165736" y="1877748"/>
                  </a:cubicBezTo>
                  <a:cubicBezTo>
                    <a:pt x="148813" y="1936981"/>
                    <a:pt x="131889" y="2008908"/>
                    <a:pt x="114965" y="2068141"/>
                  </a:cubicBezTo>
                  <a:cubicBezTo>
                    <a:pt x="110737" y="2101988"/>
                    <a:pt x="106504" y="2140064"/>
                    <a:pt x="102275" y="2173911"/>
                  </a:cubicBezTo>
                  <a:cubicBezTo>
                    <a:pt x="102275" y="2195068"/>
                    <a:pt x="98042" y="2216220"/>
                    <a:pt x="98042" y="2237377"/>
                  </a:cubicBezTo>
                  <a:cubicBezTo>
                    <a:pt x="98042" y="2330457"/>
                    <a:pt x="93813" y="2406613"/>
                    <a:pt x="89580" y="2470075"/>
                  </a:cubicBezTo>
                  <a:cubicBezTo>
                    <a:pt x="89580" y="2533540"/>
                    <a:pt x="93813" y="2580078"/>
                    <a:pt x="98042" y="2622387"/>
                  </a:cubicBezTo>
                  <a:cubicBezTo>
                    <a:pt x="89580" y="2694315"/>
                    <a:pt x="81118" y="2757776"/>
                    <a:pt x="76889" y="2825470"/>
                  </a:cubicBezTo>
                  <a:cubicBezTo>
                    <a:pt x="89580" y="2927012"/>
                    <a:pt x="76889" y="3007401"/>
                    <a:pt x="76889" y="3087786"/>
                  </a:cubicBezTo>
                  <a:cubicBezTo>
                    <a:pt x="76889" y="3168175"/>
                    <a:pt x="76889" y="3248560"/>
                    <a:pt x="102275" y="3341640"/>
                  </a:cubicBezTo>
                  <a:cubicBezTo>
                    <a:pt x="102275" y="3341640"/>
                    <a:pt x="106504" y="3341640"/>
                    <a:pt x="110737" y="3341640"/>
                  </a:cubicBezTo>
                  <a:cubicBezTo>
                    <a:pt x="127660" y="3422030"/>
                    <a:pt x="144584" y="3498186"/>
                    <a:pt x="165736" y="3582805"/>
                  </a:cubicBezTo>
                  <a:cubicBezTo>
                    <a:pt x="169969" y="3637804"/>
                    <a:pt x="182660" y="3688575"/>
                    <a:pt x="195355" y="3781654"/>
                  </a:cubicBezTo>
                  <a:cubicBezTo>
                    <a:pt x="216507" y="3853583"/>
                    <a:pt x="237664" y="3921276"/>
                    <a:pt x="258816" y="3984738"/>
                  </a:cubicBezTo>
                  <a:cubicBezTo>
                    <a:pt x="268335" y="4105318"/>
                    <a:pt x="332592" y="4297296"/>
                    <a:pt x="358772" y="4421447"/>
                  </a:cubicBezTo>
                  <a:lnTo>
                    <a:pt x="367496" y="4505141"/>
                  </a:lnTo>
                  <a:lnTo>
                    <a:pt x="385748" y="4505141"/>
                  </a:lnTo>
                  <a:cubicBezTo>
                    <a:pt x="432285" y="4623607"/>
                    <a:pt x="461904" y="4687068"/>
                    <a:pt x="478828" y="4729378"/>
                  </a:cubicBezTo>
                  <a:cubicBezTo>
                    <a:pt x="499980" y="4771686"/>
                    <a:pt x="508442" y="4801305"/>
                    <a:pt x="512675" y="4843614"/>
                  </a:cubicBezTo>
                  <a:cubicBezTo>
                    <a:pt x="495751" y="4839381"/>
                    <a:pt x="474594" y="4797072"/>
                    <a:pt x="449209" y="4746301"/>
                  </a:cubicBezTo>
                  <a:cubicBezTo>
                    <a:pt x="423824" y="4695530"/>
                    <a:pt x="402671" y="4636297"/>
                    <a:pt x="381515" y="4593989"/>
                  </a:cubicBezTo>
                  <a:cubicBezTo>
                    <a:pt x="360362" y="4538989"/>
                    <a:pt x="398438" y="4691301"/>
                    <a:pt x="377286" y="4636297"/>
                  </a:cubicBezTo>
                  <a:lnTo>
                    <a:pt x="340476" y="4522194"/>
                  </a:lnTo>
                  <a:lnTo>
                    <a:pt x="313820" y="4526294"/>
                  </a:lnTo>
                  <a:cubicBezTo>
                    <a:pt x="301125" y="4492447"/>
                    <a:pt x="292663" y="4458599"/>
                    <a:pt x="284202" y="4428985"/>
                  </a:cubicBezTo>
                  <a:cubicBezTo>
                    <a:pt x="237664" y="4382443"/>
                    <a:pt x="203817" y="4285134"/>
                    <a:pt x="182660" y="4196284"/>
                  </a:cubicBezTo>
                  <a:cubicBezTo>
                    <a:pt x="161508" y="4107436"/>
                    <a:pt x="144584" y="4022818"/>
                    <a:pt x="119198" y="3988971"/>
                  </a:cubicBezTo>
                  <a:cubicBezTo>
                    <a:pt x="98042" y="3912815"/>
                    <a:pt x="98042" y="3832426"/>
                    <a:pt x="114965" y="3815502"/>
                  </a:cubicBezTo>
                  <a:cubicBezTo>
                    <a:pt x="106504" y="3747807"/>
                    <a:pt x="93813" y="3680113"/>
                    <a:pt x="85351" y="3612418"/>
                  </a:cubicBezTo>
                  <a:cubicBezTo>
                    <a:pt x="76889" y="3544724"/>
                    <a:pt x="72656" y="3477029"/>
                    <a:pt x="64195" y="3409335"/>
                  </a:cubicBezTo>
                  <a:cubicBezTo>
                    <a:pt x="47271" y="3358564"/>
                    <a:pt x="30347" y="3316255"/>
                    <a:pt x="17657" y="3261255"/>
                  </a:cubicBezTo>
                  <a:cubicBezTo>
                    <a:pt x="-7729" y="2973554"/>
                    <a:pt x="-11962" y="2639311"/>
                    <a:pt x="47271" y="2474308"/>
                  </a:cubicBezTo>
                  <a:cubicBezTo>
                    <a:pt x="51504" y="2402380"/>
                    <a:pt x="55733" y="2313533"/>
                    <a:pt x="76889" y="2271224"/>
                  </a:cubicBezTo>
                  <a:cubicBezTo>
                    <a:pt x="68428" y="2233144"/>
                    <a:pt x="59966" y="2199297"/>
                    <a:pt x="51504" y="2161221"/>
                  </a:cubicBezTo>
                  <a:cubicBezTo>
                    <a:pt x="59966" y="2089293"/>
                    <a:pt x="51504" y="1924290"/>
                    <a:pt x="102275" y="1856596"/>
                  </a:cubicBezTo>
                  <a:cubicBezTo>
                    <a:pt x="106504" y="1826977"/>
                    <a:pt x="110737" y="1805825"/>
                    <a:pt x="114965" y="1784668"/>
                  </a:cubicBezTo>
                  <a:cubicBezTo>
                    <a:pt x="123427" y="1678898"/>
                    <a:pt x="131889" y="1606970"/>
                    <a:pt x="148813" y="1539276"/>
                  </a:cubicBezTo>
                  <a:cubicBezTo>
                    <a:pt x="178431" y="1480043"/>
                    <a:pt x="216507" y="1382734"/>
                    <a:pt x="237664" y="1361578"/>
                  </a:cubicBezTo>
                  <a:cubicBezTo>
                    <a:pt x="258816" y="1408120"/>
                    <a:pt x="208045" y="1526585"/>
                    <a:pt x="216507" y="1602741"/>
                  </a:cubicBezTo>
                  <a:lnTo>
                    <a:pt x="237655" y="1561405"/>
                  </a:lnTo>
                  <a:lnTo>
                    <a:pt x="250354" y="1462591"/>
                  </a:lnTo>
                  <a:cubicBezTo>
                    <a:pt x="258816" y="1417634"/>
                    <a:pt x="265164" y="1376387"/>
                    <a:pt x="254587" y="1353116"/>
                  </a:cubicBezTo>
                  <a:cubicBezTo>
                    <a:pt x="267278" y="1302345"/>
                    <a:pt x="279973" y="1264264"/>
                    <a:pt x="292663" y="1213494"/>
                  </a:cubicBezTo>
                  <a:cubicBezTo>
                    <a:pt x="313820" y="1145799"/>
                    <a:pt x="330744" y="1073876"/>
                    <a:pt x="351896" y="1001948"/>
                  </a:cubicBezTo>
                  <a:cubicBezTo>
                    <a:pt x="373053" y="930025"/>
                    <a:pt x="398438" y="858098"/>
                    <a:pt x="423824" y="786174"/>
                  </a:cubicBezTo>
                  <a:lnTo>
                    <a:pt x="429212" y="780111"/>
                  </a:lnTo>
                  <a:lnTo>
                    <a:pt x="461904" y="608476"/>
                  </a:lnTo>
                  <a:cubicBezTo>
                    <a:pt x="478828" y="574629"/>
                    <a:pt x="495751" y="528087"/>
                    <a:pt x="508442" y="485778"/>
                  </a:cubicBezTo>
                  <a:cubicBezTo>
                    <a:pt x="525365" y="443469"/>
                    <a:pt x="546522" y="409622"/>
                    <a:pt x="563446" y="384236"/>
                  </a:cubicBezTo>
                  <a:cubicBezTo>
                    <a:pt x="601522" y="312313"/>
                    <a:pt x="631140" y="240385"/>
                    <a:pt x="673449" y="172691"/>
                  </a:cubicBezTo>
                  <a:cubicBezTo>
                    <a:pt x="688256" y="138844"/>
                    <a:pt x="703064" y="108171"/>
                    <a:pt x="717872" y="77497"/>
                  </a:cubicBezTo>
                  <a:lnTo>
                    <a:pt x="754037" y="0"/>
                  </a:lnTo>
                  <a:lnTo>
                    <a:pt x="1028695" y="0"/>
                  </a:lnTo>
                  <a:lnTo>
                    <a:pt x="986532" y="71149"/>
                  </a:lnTo>
                  <a:cubicBezTo>
                    <a:pt x="944223" y="151539"/>
                    <a:pt x="901914" y="231924"/>
                    <a:pt x="859605" y="308080"/>
                  </a:cubicBezTo>
                  <a:lnTo>
                    <a:pt x="721537" y="525648"/>
                  </a:lnTo>
                  <a:lnTo>
                    <a:pt x="719987" y="532320"/>
                  </a:lnTo>
                  <a:cubicBezTo>
                    <a:pt x="703063" y="570400"/>
                    <a:pt x="690368" y="616938"/>
                    <a:pt x="673445" y="659247"/>
                  </a:cubicBezTo>
                  <a:cubicBezTo>
                    <a:pt x="660754" y="684633"/>
                    <a:pt x="652292" y="701556"/>
                    <a:pt x="639597" y="718480"/>
                  </a:cubicBezTo>
                  <a:lnTo>
                    <a:pt x="631136" y="726942"/>
                  </a:lnTo>
                  <a:lnTo>
                    <a:pt x="593588" y="851755"/>
                  </a:lnTo>
                  <a:cubicBezTo>
                    <a:pt x="586717" y="883487"/>
                    <a:pt x="584598" y="906758"/>
                    <a:pt x="584598" y="925796"/>
                  </a:cubicBezTo>
                  <a:cubicBezTo>
                    <a:pt x="584598" y="963872"/>
                    <a:pt x="588827" y="989258"/>
                    <a:pt x="576136" y="1031567"/>
                  </a:cubicBezTo>
                  <a:cubicBezTo>
                    <a:pt x="554979" y="1090800"/>
                    <a:pt x="538056" y="1145803"/>
                    <a:pt x="516903" y="1205036"/>
                  </a:cubicBezTo>
                  <a:cubicBezTo>
                    <a:pt x="499980" y="1264269"/>
                    <a:pt x="478823" y="1319268"/>
                    <a:pt x="461900" y="1378501"/>
                  </a:cubicBezTo>
                  <a:cubicBezTo>
                    <a:pt x="440747" y="1467352"/>
                    <a:pt x="423824" y="1547737"/>
                    <a:pt x="402667" y="1632355"/>
                  </a:cubicBezTo>
                  <a:cubicBezTo>
                    <a:pt x="389976" y="1712745"/>
                    <a:pt x="381515" y="1788901"/>
                    <a:pt x="368820" y="1865057"/>
                  </a:cubicBezTo>
                  <a:cubicBezTo>
                    <a:pt x="356129" y="1941214"/>
                    <a:pt x="351896" y="2021599"/>
                    <a:pt x="347667" y="2097755"/>
                  </a:cubicBezTo>
                  <a:cubicBezTo>
                    <a:pt x="360358" y="2038522"/>
                    <a:pt x="368820" y="1983523"/>
                    <a:pt x="377281" y="1936981"/>
                  </a:cubicBezTo>
                  <a:lnTo>
                    <a:pt x="380027" y="1923713"/>
                  </a:lnTo>
                  <a:lnTo>
                    <a:pt x="385743" y="1860824"/>
                  </a:lnTo>
                  <a:cubicBezTo>
                    <a:pt x="398438" y="1784668"/>
                    <a:pt x="406900" y="1704283"/>
                    <a:pt x="419590" y="1628127"/>
                  </a:cubicBezTo>
                  <a:lnTo>
                    <a:pt x="430189" y="1631662"/>
                  </a:lnTo>
                  <a:lnTo>
                    <a:pt x="431108" y="1627731"/>
                  </a:lnTo>
                  <a:lnTo>
                    <a:pt x="419595" y="1623894"/>
                  </a:lnTo>
                  <a:cubicBezTo>
                    <a:pt x="440747" y="1535042"/>
                    <a:pt x="457671" y="1454657"/>
                    <a:pt x="478828" y="1370039"/>
                  </a:cubicBezTo>
                  <a:cubicBezTo>
                    <a:pt x="495751" y="1310807"/>
                    <a:pt x="512675" y="1251574"/>
                    <a:pt x="533827" y="1196570"/>
                  </a:cubicBezTo>
                  <a:lnTo>
                    <a:pt x="592789" y="1023900"/>
                  </a:lnTo>
                  <a:lnTo>
                    <a:pt x="588831" y="1023105"/>
                  </a:lnTo>
                  <a:cubicBezTo>
                    <a:pt x="601522" y="980796"/>
                    <a:pt x="597293" y="955411"/>
                    <a:pt x="597293" y="917335"/>
                  </a:cubicBezTo>
                  <a:cubicBezTo>
                    <a:pt x="597293" y="879254"/>
                    <a:pt x="601522" y="824255"/>
                    <a:pt x="643831" y="718480"/>
                  </a:cubicBezTo>
                  <a:cubicBezTo>
                    <a:pt x="652292" y="701556"/>
                    <a:pt x="660754" y="680404"/>
                    <a:pt x="677678" y="659247"/>
                  </a:cubicBezTo>
                  <a:lnTo>
                    <a:pt x="678815" y="656156"/>
                  </a:lnTo>
                  <a:lnTo>
                    <a:pt x="724220" y="532320"/>
                  </a:lnTo>
                  <a:cubicBezTo>
                    <a:pt x="770758" y="456164"/>
                    <a:pt x="813067" y="384241"/>
                    <a:pt x="863838" y="312313"/>
                  </a:cubicBezTo>
                  <a:cubicBezTo>
                    <a:pt x="906147" y="231928"/>
                    <a:pt x="944227" y="151539"/>
                    <a:pt x="990765" y="75382"/>
                  </a:cubicBezTo>
                  <a:cubicBezTo>
                    <a:pt x="1001343" y="58459"/>
                    <a:pt x="1012979" y="39420"/>
                    <a:pt x="1024614" y="19852"/>
                  </a:cubicBezTo>
                  <a:lnTo>
                    <a:pt x="1036060" y="0"/>
                  </a:lnTo>
                  <a:lnTo>
                    <a:pt x="1150037" y="0"/>
                  </a:lnTo>
                  <a:lnTo>
                    <a:pt x="1075780" y="117164"/>
                  </a:lnTo>
                  <a:cubicBezTo>
                    <a:pt x="975428" y="298827"/>
                    <a:pt x="897685" y="499531"/>
                    <a:pt x="796143" y="655019"/>
                  </a:cubicBezTo>
                  <a:cubicBezTo>
                    <a:pt x="779220" y="710018"/>
                    <a:pt x="762296" y="769251"/>
                    <a:pt x="741139" y="828483"/>
                  </a:cubicBezTo>
                  <a:cubicBezTo>
                    <a:pt x="719987" y="887716"/>
                    <a:pt x="707292" y="946949"/>
                    <a:pt x="690368" y="1006181"/>
                  </a:cubicBezTo>
                  <a:cubicBezTo>
                    <a:pt x="648059" y="1133109"/>
                    <a:pt x="584598" y="1268497"/>
                    <a:pt x="580365" y="1378501"/>
                  </a:cubicBezTo>
                  <a:cubicBezTo>
                    <a:pt x="554979" y="1463119"/>
                    <a:pt x="529594" y="1547737"/>
                    <a:pt x="508442" y="1632355"/>
                  </a:cubicBezTo>
                  <a:cubicBezTo>
                    <a:pt x="495747" y="1695821"/>
                    <a:pt x="487285" y="1759283"/>
                    <a:pt x="474594" y="1822748"/>
                  </a:cubicBezTo>
                  <a:lnTo>
                    <a:pt x="457671" y="1920057"/>
                  </a:lnTo>
                  <a:cubicBezTo>
                    <a:pt x="453438" y="1953904"/>
                    <a:pt x="449209" y="1983523"/>
                    <a:pt x="444976" y="2017370"/>
                  </a:cubicBezTo>
                  <a:cubicBezTo>
                    <a:pt x="432285" y="2106217"/>
                    <a:pt x="415362" y="2190835"/>
                    <a:pt x="406900" y="2279686"/>
                  </a:cubicBezTo>
                  <a:cubicBezTo>
                    <a:pt x="402667" y="2334686"/>
                    <a:pt x="398438" y="2381228"/>
                    <a:pt x="394205" y="2440460"/>
                  </a:cubicBezTo>
                  <a:cubicBezTo>
                    <a:pt x="398438" y="2482769"/>
                    <a:pt x="406900" y="2525078"/>
                    <a:pt x="415362" y="2609697"/>
                  </a:cubicBezTo>
                  <a:lnTo>
                    <a:pt x="425276" y="2517483"/>
                  </a:lnTo>
                  <a:lnTo>
                    <a:pt x="423824" y="2486998"/>
                  </a:lnTo>
                  <a:cubicBezTo>
                    <a:pt x="428052" y="2427765"/>
                    <a:pt x="436514" y="2364300"/>
                    <a:pt x="440747" y="2309300"/>
                  </a:cubicBezTo>
                  <a:cubicBezTo>
                    <a:pt x="449209" y="2220449"/>
                    <a:pt x="466133" y="2135831"/>
                    <a:pt x="478823" y="2046984"/>
                  </a:cubicBezTo>
                  <a:lnTo>
                    <a:pt x="509024" y="2010743"/>
                  </a:lnTo>
                  <a:lnTo>
                    <a:pt x="552878" y="1717258"/>
                  </a:lnTo>
                  <a:lnTo>
                    <a:pt x="550751" y="1666203"/>
                  </a:lnTo>
                  <a:lnTo>
                    <a:pt x="592549" y="1546374"/>
                  </a:lnTo>
                  <a:lnTo>
                    <a:pt x="617419" y="1445769"/>
                  </a:lnTo>
                  <a:lnTo>
                    <a:pt x="609983" y="1463119"/>
                  </a:lnTo>
                  <a:cubicBezTo>
                    <a:pt x="601522" y="1458891"/>
                    <a:pt x="593060" y="1454657"/>
                    <a:pt x="584598" y="1454657"/>
                  </a:cubicBezTo>
                  <a:cubicBezTo>
                    <a:pt x="563441" y="1509661"/>
                    <a:pt x="542289" y="1573123"/>
                    <a:pt x="521132" y="1636589"/>
                  </a:cubicBezTo>
                  <a:cubicBezTo>
                    <a:pt x="521132" y="1666203"/>
                    <a:pt x="521132" y="1700050"/>
                    <a:pt x="525365" y="1738130"/>
                  </a:cubicBezTo>
                  <a:cubicBezTo>
                    <a:pt x="512670" y="1805825"/>
                    <a:pt x="504209" y="1865057"/>
                    <a:pt x="495747" y="1932752"/>
                  </a:cubicBezTo>
                  <a:cubicBezTo>
                    <a:pt x="495747" y="1941214"/>
                    <a:pt x="491518" y="1953904"/>
                    <a:pt x="491518" y="1966599"/>
                  </a:cubicBezTo>
                  <a:cubicBezTo>
                    <a:pt x="474594" y="1983523"/>
                    <a:pt x="466133" y="2000446"/>
                    <a:pt x="449209" y="2017370"/>
                  </a:cubicBezTo>
                  <a:cubicBezTo>
                    <a:pt x="453438" y="1983523"/>
                    <a:pt x="457671" y="1953904"/>
                    <a:pt x="461900" y="1920057"/>
                  </a:cubicBezTo>
                  <a:lnTo>
                    <a:pt x="478823" y="1822748"/>
                  </a:lnTo>
                  <a:cubicBezTo>
                    <a:pt x="491518" y="1759283"/>
                    <a:pt x="499980" y="1695821"/>
                    <a:pt x="512670" y="1632355"/>
                  </a:cubicBezTo>
                  <a:cubicBezTo>
                    <a:pt x="538056" y="1547737"/>
                    <a:pt x="563441" y="1463119"/>
                    <a:pt x="584598" y="1378501"/>
                  </a:cubicBezTo>
                  <a:cubicBezTo>
                    <a:pt x="588827" y="1268497"/>
                    <a:pt x="652292" y="1137342"/>
                    <a:pt x="694601" y="1006181"/>
                  </a:cubicBezTo>
                  <a:cubicBezTo>
                    <a:pt x="711525" y="946949"/>
                    <a:pt x="724216" y="887716"/>
                    <a:pt x="745372" y="828483"/>
                  </a:cubicBezTo>
                  <a:cubicBezTo>
                    <a:pt x="762296" y="769251"/>
                    <a:pt x="783448" y="714251"/>
                    <a:pt x="800372" y="655019"/>
                  </a:cubicBezTo>
                  <a:cubicBezTo>
                    <a:pt x="901914" y="499531"/>
                    <a:pt x="977278" y="298827"/>
                    <a:pt x="1078224" y="117164"/>
                  </a:cubicBezTo>
                  <a:lnTo>
                    <a:pt x="1153691" y="0"/>
                  </a:lnTo>
                  <a:lnTo>
                    <a:pt x="826273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alpha val="71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57DC5CA-335F-46F5-9254-09213DA69092}"/>
                </a:ext>
              </a:extLst>
            </p:cNvPr>
            <p:cNvSpPr/>
            <p:nvPr userDrawn="1"/>
          </p:nvSpPr>
          <p:spPr>
            <a:xfrm rot="900000">
              <a:off x="-731331" y="24786"/>
              <a:ext cx="7308033" cy="7484336"/>
            </a:xfrm>
            <a:custGeom>
              <a:avLst/>
              <a:gdLst>
                <a:gd name="connsiteX0" fmla="*/ 6913876 w 7308033"/>
                <a:gd name="connsiteY0" fmla="*/ 5776530 h 7484336"/>
                <a:gd name="connsiteX1" fmla="*/ 6875166 w 7308033"/>
                <a:gd name="connsiteY1" fmla="*/ 5892655 h 7484336"/>
                <a:gd name="connsiteX2" fmla="*/ 6806682 w 7308033"/>
                <a:gd name="connsiteY2" fmla="*/ 6017714 h 7484336"/>
                <a:gd name="connsiteX3" fmla="*/ 6771323 w 7308033"/>
                <a:gd name="connsiteY3" fmla="*/ 6086199 h 7484336"/>
                <a:gd name="connsiteX4" fmla="*/ 6757742 w 7308033"/>
                <a:gd name="connsiteY4" fmla="*/ 6110614 h 7484336"/>
                <a:gd name="connsiteX5" fmla="*/ 6727685 w 7308033"/>
                <a:gd name="connsiteY5" fmla="*/ 6118668 h 7484336"/>
                <a:gd name="connsiteX6" fmla="*/ 6753086 w 7308033"/>
                <a:gd name="connsiteY6" fmla="*/ 6059400 h 7484336"/>
                <a:gd name="connsiteX7" fmla="*/ 6779882 w 7308033"/>
                <a:gd name="connsiteY7" fmla="*/ 6014738 h 7484336"/>
                <a:gd name="connsiteX8" fmla="*/ 6815614 w 7308033"/>
                <a:gd name="connsiteY8" fmla="*/ 5955186 h 7484336"/>
                <a:gd name="connsiteX9" fmla="*/ 6848369 w 7308033"/>
                <a:gd name="connsiteY9" fmla="*/ 5895635 h 7484336"/>
                <a:gd name="connsiteX10" fmla="*/ 6913876 w 7308033"/>
                <a:gd name="connsiteY10" fmla="*/ 5776530 h 7484336"/>
                <a:gd name="connsiteX11" fmla="*/ 6721144 w 7308033"/>
                <a:gd name="connsiteY11" fmla="*/ 5521292 h 7484336"/>
                <a:gd name="connsiteX12" fmla="*/ 6648868 w 7308033"/>
                <a:gd name="connsiteY12" fmla="*/ 5648492 h 7484336"/>
                <a:gd name="connsiteX13" fmla="*/ 6647540 w 7308033"/>
                <a:gd name="connsiteY13" fmla="*/ 5651550 h 7484336"/>
                <a:gd name="connsiteX14" fmla="*/ 6720331 w 7308033"/>
                <a:gd name="connsiteY14" fmla="*/ 5523433 h 7484336"/>
                <a:gd name="connsiteX15" fmla="*/ 7114698 w 7308033"/>
                <a:gd name="connsiteY15" fmla="*/ 4793131 h 7484336"/>
                <a:gd name="connsiteX16" fmla="*/ 7113630 w 7308033"/>
                <a:gd name="connsiteY16" fmla="*/ 4798399 h 7484336"/>
                <a:gd name="connsiteX17" fmla="*/ 7122304 w 7308033"/>
                <a:gd name="connsiteY17" fmla="*/ 4808811 h 7484336"/>
                <a:gd name="connsiteX18" fmla="*/ 7149104 w 7308033"/>
                <a:gd name="connsiteY18" fmla="*/ 4838587 h 7484336"/>
                <a:gd name="connsiteX19" fmla="*/ 7157044 w 7308033"/>
                <a:gd name="connsiteY19" fmla="*/ 4831309 h 7484336"/>
                <a:gd name="connsiteX20" fmla="*/ 7159029 w 7308033"/>
                <a:gd name="connsiteY20" fmla="*/ 4829985 h 7484336"/>
                <a:gd name="connsiteX21" fmla="*/ 7166970 w 7308033"/>
                <a:gd name="connsiteY21" fmla="*/ 4826677 h 7484336"/>
                <a:gd name="connsiteX22" fmla="*/ 7167420 w 7308033"/>
                <a:gd name="connsiteY22" fmla="*/ 4824391 h 7484336"/>
                <a:gd name="connsiteX23" fmla="*/ 7159029 w 7308033"/>
                <a:gd name="connsiteY23" fmla="*/ 4829985 h 7484336"/>
                <a:gd name="connsiteX24" fmla="*/ 7158037 w 7308033"/>
                <a:gd name="connsiteY24" fmla="*/ 4830399 h 7484336"/>
                <a:gd name="connsiteX25" fmla="*/ 7157044 w 7308033"/>
                <a:gd name="connsiteY25" fmla="*/ 4831309 h 7484336"/>
                <a:gd name="connsiteX26" fmla="*/ 7155060 w 7308033"/>
                <a:gd name="connsiteY26" fmla="*/ 4832632 h 7484336"/>
                <a:gd name="connsiteX27" fmla="*/ 7125284 w 7308033"/>
                <a:gd name="connsiteY27" fmla="*/ 4805832 h 7484336"/>
                <a:gd name="connsiteX28" fmla="*/ 7152080 w 7308033"/>
                <a:gd name="connsiteY28" fmla="*/ 4391948 h 7484336"/>
                <a:gd name="connsiteX29" fmla="*/ 7117409 w 7308033"/>
                <a:gd name="connsiteY29" fmla="*/ 4536420 h 7484336"/>
                <a:gd name="connsiteX30" fmla="*/ 7117412 w 7308033"/>
                <a:gd name="connsiteY30" fmla="*/ 4536420 h 7484336"/>
                <a:gd name="connsiteX31" fmla="*/ 7152083 w 7308033"/>
                <a:gd name="connsiteY31" fmla="*/ 4391952 h 7484336"/>
                <a:gd name="connsiteX32" fmla="*/ 7178880 w 7308033"/>
                <a:gd name="connsiteY32" fmla="*/ 4362173 h 7484336"/>
                <a:gd name="connsiteX33" fmla="*/ 7161015 w 7308033"/>
                <a:gd name="connsiteY33" fmla="*/ 4400883 h 7484336"/>
                <a:gd name="connsiteX34" fmla="*/ 7156923 w 7308033"/>
                <a:gd name="connsiteY34" fmla="*/ 4482020 h 7484336"/>
                <a:gd name="connsiteX35" fmla="*/ 7155060 w 7308033"/>
                <a:gd name="connsiteY35" fmla="*/ 4558694 h 7484336"/>
                <a:gd name="connsiteX36" fmla="*/ 7125284 w 7308033"/>
                <a:gd name="connsiteY36" fmla="*/ 4650316 h 7484336"/>
                <a:gd name="connsiteX37" fmla="*/ 7125283 w 7308033"/>
                <a:gd name="connsiteY37" fmla="*/ 4660782 h 7484336"/>
                <a:gd name="connsiteX38" fmla="*/ 7161015 w 7308033"/>
                <a:gd name="connsiteY38" fmla="*/ 4558693 h 7484336"/>
                <a:gd name="connsiteX39" fmla="*/ 7166970 w 7308033"/>
                <a:gd name="connsiteY39" fmla="*/ 4400880 h 7484336"/>
                <a:gd name="connsiteX40" fmla="*/ 7180853 w 7308033"/>
                <a:gd name="connsiteY40" fmla="*/ 4370804 h 7484336"/>
                <a:gd name="connsiteX41" fmla="*/ 7050842 w 7308033"/>
                <a:gd name="connsiteY41" fmla="*/ 4234134 h 7484336"/>
                <a:gd name="connsiteX42" fmla="*/ 7031332 w 7308033"/>
                <a:gd name="connsiteY42" fmla="*/ 4280253 h 7484336"/>
                <a:gd name="connsiteX43" fmla="*/ 7024045 w 7308033"/>
                <a:gd name="connsiteY43" fmla="*/ 4347286 h 7484336"/>
                <a:gd name="connsiteX44" fmla="*/ 7014651 w 7308033"/>
                <a:gd name="connsiteY44" fmla="*/ 4315972 h 7484336"/>
                <a:gd name="connsiteX45" fmla="*/ 7011215 w 7308033"/>
                <a:gd name="connsiteY45" fmla="*/ 4320392 h 7484336"/>
                <a:gd name="connsiteX46" fmla="*/ 7021069 w 7308033"/>
                <a:gd name="connsiteY46" fmla="*/ 4353241 h 7484336"/>
                <a:gd name="connsiteX47" fmla="*/ 7015114 w 7308033"/>
                <a:gd name="connsiteY47" fmla="*/ 4400882 h 7484336"/>
                <a:gd name="connsiteX48" fmla="*/ 7027025 w 7308033"/>
                <a:gd name="connsiteY48" fmla="*/ 4439590 h 7484336"/>
                <a:gd name="connsiteX49" fmla="*/ 7036255 w 7308033"/>
                <a:gd name="connsiteY49" fmla="*/ 4439077 h 7484336"/>
                <a:gd name="connsiteX50" fmla="*/ 7030001 w 7308033"/>
                <a:gd name="connsiteY50" fmla="*/ 4418745 h 7484336"/>
                <a:gd name="connsiteX51" fmla="*/ 7035955 w 7308033"/>
                <a:gd name="connsiteY51" fmla="*/ 4371104 h 7484336"/>
                <a:gd name="connsiteX52" fmla="*/ 7050842 w 7308033"/>
                <a:gd name="connsiteY52" fmla="*/ 4234134 h 7484336"/>
                <a:gd name="connsiteX53" fmla="*/ 7300963 w 7308033"/>
                <a:gd name="connsiteY53" fmla="*/ 4153741 h 7484336"/>
                <a:gd name="connsiteX54" fmla="*/ 7306918 w 7308033"/>
                <a:gd name="connsiteY54" fmla="*/ 4156717 h 7484336"/>
                <a:gd name="connsiteX55" fmla="*/ 7303939 w 7308033"/>
                <a:gd name="connsiteY55" fmla="*/ 4281775 h 7484336"/>
                <a:gd name="connsiteX56" fmla="*/ 7306918 w 7308033"/>
                <a:gd name="connsiteY56" fmla="*/ 4368127 h 7484336"/>
                <a:gd name="connsiteX57" fmla="*/ 7297984 w 7308033"/>
                <a:gd name="connsiteY57" fmla="*/ 4525938 h 7484336"/>
                <a:gd name="connsiteX58" fmla="*/ 7289052 w 7308033"/>
                <a:gd name="connsiteY58" fmla="*/ 4615266 h 7484336"/>
                <a:gd name="connsiteX59" fmla="*/ 7262253 w 7308033"/>
                <a:gd name="connsiteY59" fmla="*/ 4746280 h 7484336"/>
                <a:gd name="connsiteX60" fmla="*/ 7253322 w 7308033"/>
                <a:gd name="connsiteY60" fmla="*/ 4856452 h 7484336"/>
                <a:gd name="connsiteX61" fmla="*/ 7208656 w 7308033"/>
                <a:gd name="connsiteY61" fmla="*/ 5058929 h 7484336"/>
                <a:gd name="connsiteX62" fmla="*/ 7166969 w 7308033"/>
                <a:gd name="connsiteY62" fmla="*/ 5234606 h 7484336"/>
                <a:gd name="connsiteX63" fmla="*/ 7092532 w 7308033"/>
                <a:gd name="connsiteY63" fmla="*/ 5267360 h 7484336"/>
                <a:gd name="connsiteX64" fmla="*/ 7098487 w 7308033"/>
                <a:gd name="connsiteY64" fmla="*/ 5249495 h 7484336"/>
                <a:gd name="connsiteX65" fmla="*/ 7110397 w 7308033"/>
                <a:gd name="connsiteY65" fmla="*/ 5124436 h 7484336"/>
                <a:gd name="connsiteX66" fmla="*/ 7155060 w 7308033"/>
                <a:gd name="connsiteY66" fmla="*/ 4993422 h 7484336"/>
                <a:gd name="connsiteX67" fmla="*/ 7190791 w 7308033"/>
                <a:gd name="connsiteY67" fmla="*/ 4972581 h 7484336"/>
                <a:gd name="connsiteX68" fmla="*/ 7190791 w 7308033"/>
                <a:gd name="connsiteY68" fmla="*/ 4972577 h 7484336"/>
                <a:gd name="connsiteX69" fmla="*/ 7229501 w 7308033"/>
                <a:gd name="connsiteY69" fmla="*/ 4746280 h 7484336"/>
                <a:gd name="connsiteX70" fmla="*/ 7250343 w 7308033"/>
                <a:gd name="connsiteY70" fmla="*/ 4639087 h 7484336"/>
                <a:gd name="connsiteX71" fmla="*/ 7268208 w 7308033"/>
                <a:gd name="connsiteY71" fmla="*/ 4528918 h 7484336"/>
                <a:gd name="connsiteX72" fmla="*/ 7283097 w 7308033"/>
                <a:gd name="connsiteY72" fmla="*/ 4424700 h 7484336"/>
                <a:gd name="connsiteX73" fmla="*/ 7289052 w 7308033"/>
                <a:gd name="connsiteY73" fmla="*/ 4326441 h 7484336"/>
                <a:gd name="connsiteX74" fmla="*/ 7292029 w 7308033"/>
                <a:gd name="connsiteY74" fmla="*/ 4243069 h 7484336"/>
                <a:gd name="connsiteX75" fmla="*/ 7297984 w 7308033"/>
                <a:gd name="connsiteY75" fmla="*/ 4198403 h 7484336"/>
                <a:gd name="connsiteX76" fmla="*/ 7300963 w 7308033"/>
                <a:gd name="connsiteY76" fmla="*/ 4153741 h 7484336"/>
                <a:gd name="connsiteX77" fmla="*/ 4874223 w 7308033"/>
                <a:gd name="connsiteY77" fmla="*/ 452594 h 7484336"/>
                <a:gd name="connsiteX78" fmla="*/ 5026078 w 7308033"/>
                <a:gd name="connsiteY78" fmla="*/ 521077 h 7484336"/>
                <a:gd name="connsiteX79" fmla="*/ 5091585 w 7308033"/>
                <a:gd name="connsiteY79" fmla="*/ 574674 h 7484336"/>
                <a:gd name="connsiteX80" fmla="*/ 4945685 w 7308033"/>
                <a:gd name="connsiteY80" fmla="*/ 503212 h 7484336"/>
                <a:gd name="connsiteX81" fmla="*/ 4874223 w 7308033"/>
                <a:gd name="connsiteY81" fmla="*/ 452594 h 7484336"/>
                <a:gd name="connsiteX82" fmla="*/ 4379943 w 7308033"/>
                <a:gd name="connsiteY82" fmla="*/ 235228 h 7484336"/>
                <a:gd name="connsiteX83" fmla="*/ 4499046 w 7308033"/>
                <a:gd name="connsiteY83" fmla="*/ 262025 h 7484336"/>
                <a:gd name="connsiteX84" fmla="*/ 4665792 w 7308033"/>
                <a:gd name="connsiteY84" fmla="*/ 345398 h 7484336"/>
                <a:gd name="connsiteX85" fmla="*/ 4379943 w 7308033"/>
                <a:gd name="connsiteY85" fmla="*/ 235228 h 7484336"/>
                <a:gd name="connsiteX86" fmla="*/ 3998811 w 7308033"/>
                <a:gd name="connsiteY86" fmla="*/ 128035 h 7484336"/>
                <a:gd name="connsiteX87" fmla="*/ 4120890 w 7308033"/>
                <a:gd name="connsiteY87" fmla="*/ 136966 h 7484336"/>
                <a:gd name="connsiteX88" fmla="*/ 4269770 w 7308033"/>
                <a:gd name="connsiteY88" fmla="*/ 196518 h 7484336"/>
                <a:gd name="connsiteX89" fmla="*/ 4085159 w 7308033"/>
                <a:gd name="connsiteY89" fmla="*/ 163766 h 7484336"/>
                <a:gd name="connsiteX90" fmla="*/ 3998811 w 7308033"/>
                <a:gd name="connsiteY90" fmla="*/ 128035 h 7484336"/>
                <a:gd name="connsiteX91" fmla="*/ 550622 w 7308033"/>
                <a:gd name="connsiteY91" fmla="*/ 992975 h 7484336"/>
                <a:gd name="connsiteX92" fmla="*/ 535712 w 7308033"/>
                <a:gd name="connsiteY92" fmla="*/ 999512 h 7484336"/>
                <a:gd name="connsiteX93" fmla="*/ 516599 w 7308033"/>
                <a:gd name="connsiteY93" fmla="*/ 1006608 h 7484336"/>
                <a:gd name="connsiteX94" fmla="*/ 512050 w 7308033"/>
                <a:gd name="connsiteY94" fmla="*/ 1012379 h 7484336"/>
                <a:gd name="connsiteX95" fmla="*/ 479295 w 7308033"/>
                <a:gd name="connsiteY95" fmla="*/ 1042154 h 7484336"/>
                <a:gd name="connsiteX96" fmla="*/ 395923 w 7308033"/>
                <a:gd name="connsiteY96" fmla="*/ 1095751 h 7484336"/>
                <a:gd name="connsiteX97" fmla="*/ 339350 w 7308033"/>
                <a:gd name="connsiteY97" fmla="*/ 1158282 h 7484336"/>
                <a:gd name="connsiteX98" fmla="*/ 285753 w 7308033"/>
                <a:gd name="connsiteY98" fmla="*/ 1220810 h 7484336"/>
                <a:gd name="connsiteX99" fmla="*/ 250022 w 7308033"/>
                <a:gd name="connsiteY99" fmla="*/ 1253565 h 7484336"/>
                <a:gd name="connsiteX100" fmla="*/ 248809 w 7308033"/>
                <a:gd name="connsiteY100" fmla="*/ 1252046 h 7484336"/>
                <a:gd name="connsiteX101" fmla="*/ 215035 w 7308033"/>
                <a:gd name="connsiteY101" fmla="*/ 1292647 h 7484336"/>
                <a:gd name="connsiteX102" fmla="*/ 157715 w 7308033"/>
                <a:gd name="connsiteY102" fmla="*/ 1363738 h 7484336"/>
                <a:gd name="connsiteX103" fmla="*/ 65411 w 7308033"/>
                <a:gd name="connsiteY103" fmla="*/ 1464976 h 7484336"/>
                <a:gd name="connsiteX104" fmla="*/ 80298 w 7308033"/>
                <a:gd name="connsiteY104" fmla="*/ 1482838 h 7484336"/>
                <a:gd name="connsiteX105" fmla="*/ 80582 w 7308033"/>
                <a:gd name="connsiteY105" fmla="*/ 1482588 h 7484336"/>
                <a:gd name="connsiteX106" fmla="*/ 68387 w 7308033"/>
                <a:gd name="connsiteY106" fmla="*/ 1467952 h 7484336"/>
                <a:gd name="connsiteX107" fmla="*/ 160691 w 7308033"/>
                <a:gd name="connsiteY107" fmla="*/ 1366714 h 7484336"/>
                <a:gd name="connsiteX108" fmla="*/ 252998 w 7308033"/>
                <a:gd name="connsiteY108" fmla="*/ 1253565 h 7484336"/>
                <a:gd name="connsiteX109" fmla="*/ 288729 w 7308033"/>
                <a:gd name="connsiteY109" fmla="*/ 1220813 h 7484336"/>
                <a:gd name="connsiteX110" fmla="*/ 342326 w 7308033"/>
                <a:gd name="connsiteY110" fmla="*/ 1158282 h 7484336"/>
                <a:gd name="connsiteX111" fmla="*/ 398899 w 7308033"/>
                <a:gd name="connsiteY111" fmla="*/ 1095754 h 7484336"/>
                <a:gd name="connsiteX112" fmla="*/ 482271 w 7308033"/>
                <a:gd name="connsiteY112" fmla="*/ 1042158 h 7484336"/>
                <a:gd name="connsiteX113" fmla="*/ 515026 w 7308033"/>
                <a:gd name="connsiteY113" fmla="*/ 1012382 h 7484336"/>
                <a:gd name="connsiteX114" fmla="*/ 550758 w 7308033"/>
                <a:gd name="connsiteY114" fmla="*/ 998983 h 7484336"/>
                <a:gd name="connsiteX115" fmla="*/ 562036 w 7308033"/>
                <a:gd name="connsiteY115" fmla="*/ 995482 h 7484336"/>
                <a:gd name="connsiteX116" fmla="*/ 561411 w 7308033"/>
                <a:gd name="connsiteY116" fmla="*/ 990559 h 7484336"/>
                <a:gd name="connsiteX117" fmla="*/ 550622 w 7308033"/>
                <a:gd name="connsiteY117" fmla="*/ 992975 h 7484336"/>
                <a:gd name="connsiteX118" fmla="*/ 3599813 w 7308033"/>
                <a:gd name="connsiteY118" fmla="*/ 151856 h 7484336"/>
                <a:gd name="connsiteX119" fmla="*/ 3652293 w 7308033"/>
                <a:gd name="connsiteY119" fmla="*/ 151484 h 7484336"/>
                <a:gd name="connsiteX120" fmla="*/ 3715937 w 7308033"/>
                <a:gd name="connsiteY120" fmla="*/ 157811 h 7484336"/>
                <a:gd name="connsiteX121" fmla="*/ 3802289 w 7308033"/>
                <a:gd name="connsiteY121" fmla="*/ 187587 h 7484336"/>
                <a:gd name="connsiteX122" fmla="*/ 3736782 w 7308033"/>
                <a:gd name="connsiteY122" fmla="*/ 178656 h 7484336"/>
                <a:gd name="connsiteX123" fmla="*/ 3599813 w 7308033"/>
                <a:gd name="connsiteY123" fmla="*/ 151856 h 7484336"/>
                <a:gd name="connsiteX124" fmla="*/ 1994473 w 7308033"/>
                <a:gd name="connsiteY124" fmla="*/ 334850 h 7484336"/>
                <a:gd name="connsiteX125" fmla="*/ 1968092 w 7308033"/>
                <a:gd name="connsiteY125" fmla="*/ 345401 h 7484336"/>
                <a:gd name="connsiteX126" fmla="*/ 1786460 w 7308033"/>
                <a:gd name="connsiteY126" fmla="*/ 407929 h 7484336"/>
                <a:gd name="connsiteX127" fmla="*/ 1607805 w 7308033"/>
                <a:gd name="connsiteY127" fmla="*/ 479391 h 7484336"/>
                <a:gd name="connsiteX128" fmla="*/ 1482746 w 7308033"/>
                <a:gd name="connsiteY128" fmla="*/ 535967 h 7484336"/>
                <a:gd name="connsiteX129" fmla="*/ 1399373 w 7308033"/>
                <a:gd name="connsiteY129" fmla="*/ 568719 h 7484336"/>
                <a:gd name="connsiteX130" fmla="*/ 1193918 w 7308033"/>
                <a:gd name="connsiteY130" fmla="*/ 664002 h 7484336"/>
                <a:gd name="connsiteX131" fmla="*/ 1095659 w 7308033"/>
                <a:gd name="connsiteY131" fmla="*/ 726533 h 7484336"/>
                <a:gd name="connsiteX132" fmla="*/ 1000376 w 7308033"/>
                <a:gd name="connsiteY132" fmla="*/ 789061 h 7484336"/>
                <a:gd name="connsiteX133" fmla="*/ 848517 w 7308033"/>
                <a:gd name="connsiteY133" fmla="*/ 902209 h 7484336"/>
                <a:gd name="connsiteX134" fmla="*/ 705592 w 7308033"/>
                <a:gd name="connsiteY134" fmla="*/ 1015358 h 7484336"/>
                <a:gd name="connsiteX135" fmla="*/ 568804 w 7308033"/>
                <a:gd name="connsiteY135" fmla="*/ 1134687 h 7484336"/>
                <a:gd name="connsiteX136" fmla="*/ 580534 w 7308033"/>
                <a:gd name="connsiteY136" fmla="*/ 1149351 h 7484336"/>
                <a:gd name="connsiteX137" fmla="*/ 609565 w 7308033"/>
                <a:gd name="connsiteY137" fmla="*/ 1129438 h 7484336"/>
                <a:gd name="connsiteX138" fmla="*/ 634277 w 7308033"/>
                <a:gd name="connsiteY138" fmla="*/ 1111019 h 7484336"/>
                <a:gd name="connsiteX139" fmla="*/ 723458 w 7308033"/>
                <a:gd name="connsiteY139" fmla="*/ 1033223 h 7484336"/>
                <a:gd name="connsiteX140" fmla="*/ 866382 w 7308033"/>
                <a:gd name="connsiteY140" fmla="*/ 920075 h 7484336"/>
                <a:gd name="connsiteX141" fmla="*/ 1018238 w 7308033"/>
                <a:gd name="connsiteY141" fmla="*/ 806926 h 7484336"/>
                <a:gd name="connsiteX142" fmla="*/ 1113521 w 7308033"/>
                <a:gd name="connsiteY142" fmla="*/ 744395 h 7484336"/>
                <a:gd name="connsiteX143" fmla="*/ 1211783 w 7308033"/>
                <a:gd name="connsiteY143" fmla="*/ 681867 h 7484336"/>
                <a:gd name="connsiteX144" fmla="*/ 1417236 w 7308033"/>
                <a:gd name="connsiteY144" fmla="*/ 586584 h 7484336"/>
                <a:gd name="connsiteX145" fmla="*/ 1497632 w 7308033"/>
                <a:gd name="connsiteY145" fmla="*/ 544898 h 7484336"/>
                <a:gd name="connsiteX146" fmla="*/ 1622691 w 7308033"/>
                <a:gd name="connsiteY146" fmla="*/ 488322 h 7484336"/>
                <a:gd name="connsiteX147" fmla="*/ 1801347 w 7308033"/>
                <a:gd name="connsiteY147" fmla="*/ 416860 h 7484336"/>
                <a:gd name="connsiteX148" fmla="*/ 1982978 w 7308033"/>
                <a:gd name="connsiteY148" fmla="*/ 354332 h 7484336"/>
                <a:gd name="connsiteX149" fmla="*/ 2059277 w 7308033"/>
                <a:gd name="connsiteY149" fmla="*/ 339346 h 7484336"/>
                <a:gd name="connsiteX150" fmla="*/ 2096133 w 7308033"/>
                <a:gd name="connsiteY150" fmla="*/ 326751 h 7484336"/>
                <a:gd name="connsiteX151" fmla="*/ 2597795 w 7308033"/>
                <a:gd name="connsiteY151" fmla="*/ 218526 h 7484336"/>
                <a:gd name="connsiteX152" fmla="*/ 2587435 w 7308033"/>
                <a:gd name="connsiteY152" fmla="*/ 215503 h 7484336"/>
                <a:gd name="connsiteX153" fmla="*/ 2524903 w 7308033"/>
                <a:gd name="connsiteY153" fmla="*/ 223318 h 7484336"/>
                <a:gd name="connsiteX154" fmla="*/ 2390910 w 7308033"/>
                <a:gd name="connsiteY154" fmla="*/ 241184 h 7484336"/>
                <a:gd name="connsiteX155" fmla="*/ 2259896 w 7308033"/>
                <a:gd name="connsiteY155" fmla="*/ 270959 h 7484336"/>
                <a:gd name="connsiteX156" fmla="*/ 2203324 w 7308033"/>
                <a:gd name="connsiteY156" fmla="*/ 288825 h 7484336"/>
                <a:gd name="connsiteX157" fmla="*/ 2137816 w 7308033"/>
                <a:gd name="connsiteY157" fmla="*/ 306691 h 7484336"/>
                <a:gd name="connsiteX158" fmla="*/ 2046992 w 7308033"/>
                <a:gd name="connsiteY158" fmla="*/ 272932 h 7484336"/>
                <a:gd name="connsiteX159" fmla="*/ 2096621 w 7308033"/>
                <a:gd name="connsiteY159" fmla="*/ 259634 h 7484336"/>
                <a:gd name="connsiteX160" fmla="*/ 2215233 w 7308033"/>
                <a:gd name="connsiteY160" fmla="*/ 244163 h 7484336"/>
                <a:gd name="connsiteX161" fmla="*/ 2313493 w 7308033"/>
                <a:gd name="connsiteY161" fmla="*/ 208432 h 7484336"/>
                <a:gd name="connsiteX162" fmla="*/ 2426642 w 7308033"/>
                <a:gd name="connsiteY162" fmla="*/ 178656 h 7484336"/>
                <a:gd name="connsiteX163" fmla="*/ 2664849 w 7308033"/>
                <a:gd name="connsiteY163" fmla="*/ 145901 h 7484336"/>
                <a:gd name="connsiteX164" fmla="*/ 3008762 w 7308033"/>
                <a:gd name="connsiteY164" fmla="*/ 128407 h 7484336"/>
                <a:gd name="connsiteX165" fmla="*/ 3285189 w 7308033"/>
                <a:gd name="connsiteY165" fmla="*/ 137682 h 7484336"/>
                <a:gd name="connsiteX166" fmla="*/ 3002806 w 7308033"/>
                <a:gd name="connsiteY166" fmla="*/ 127291 h 7484336"/>
                <a:gd name="connsiteX167" fmla="*/ 2658894 w 7308033"/>
                <a:gd name="connsiteY167" fmla="*/ 145901 h 7484336"/>
                <a:gd name="connsiteX168" fmla="*/ 2420686 w 7308033"/>
                <a:gd name="connsiteY168" fmla="*/ 178653 h 7484336"/>
                <a:gd name="connsiteX169" fmla="*/ 2307538 w 7308033"/>
                <a:gd name="connsiteY169" fmla="*/ 208428 h 7484336"/>
                <a:gd name="connsiteX170" fmla="*/ 2209275 w 7308033"/>
                <a:gd name="connsiteY170" fmla="*/ 244160 h 7484336"/>
                <a:gd name="connsiteX171" fmla="*/ 2102296 w 7308033"/>
                <a:gd name="connsiteY171" fmla="*/ 258113 h 7484336"/>
                <a:gd name="connsiteX172" fmla="*/ 3008390 w 7308033"/>
                <a:gd name="connsiteY172" fmla="*/ 15326 h 7484336"/>
                <a:gd name="connsiteX173" fmla="*/ 3013414 w 7308033"/>
                <a:gd name="connsiteY173" fmla="*/ 15352 h 7484336"/>
                <a:gd name="connsiteX174" fmla="*/ 3113720 w 7308033"/>
                <a:gd name="connsiteY174" fmla="*/ 14143 h 7484336"/>
                <a:gd name="connsiteX175" fmla="*/ 3319919 w 7308033"/>
                <a:gd name="connsiteY175" fmla="*/ 17863 h 7484336"/>
                <a:gd name="connsiteX176" fmla="*/ 3323758 w 7308033"/>
                <a:gd name="connsiteY176" fmla="*/ 20742 h 7484336"/>
                <a:gd name="connsiteX177" fmla="*/ 3424136 w 7308033"/>
                <a:gd name="connsiteY177" fmla="*/ 8931 h 7484336"/>
                <a:gd name="connsiteX178" fmla="*/ 3516441 w 7308033"/>
                <a:gd name="connsiteY178" fmla="*/ 23818 h 7484336"/>
                <a:gd name="connsiteX179" fmla="*/ 3608747 w 7308033"/>
                <a:gd name="connsiteY179" fmla="*/ 41683 h 7484336"/>
                <a:gd name="connsiteX180" fmla="*/ 3656370 w 7308033"/>
                <a:gd name="connsiteY180" fmla="*/ 52509 h 7484336"/>
                <a:gd name="connsiteX181" fmla="*/ 3605768 w 7308033"/>
                <a:gd name="connsiteY181" fmla="*/ 38707 h 7484336"/>
                <a:gd name="connsiteX182" fmla="*/ 3513461 w 7308033"/>
                <a:gd name="connsiteY182" fmla="*/ 20842 h 7484336"/>
                <a:gd name="connsiteX183" fmla="*/ 3421157 w 7308033"/>
                <a:gd name="connsiteY183" fmla="*/ 5955 h 7484336"/>
                <a:gd name="connsiteX184" fmla="*/ 3421158 w 7308033"/>
                <a:gd name="connsiteY184" fmla="*/ 0 h 7484336"/>
                <a:gd name="connsiteX185" fmla="*/ 3561102 w 7308033"/>
                <a:gd name="connsiteY185" fmla="*/ 8931 h 7484336"/>
                <a:gd name="connsiteX186" fmla="*/ 3704027 w 7308033"/>
                <a:gd name="connsiteY186" fmla="*/ 23821 h 7484336"/>
                <a:gd name="connsiteX187" fmla="*/ 3799310 w 7308033"/>
                <a:gd name="connsiteY187" fmla="*/ 47642 h 7484336"/>
                <a:gd name="connsiteX188" fmla="*/ 3861841 w 7308033"/>
                <a:gd name="connsiteY188" fmla="*/ 77418 h 7484336"/>
                <a:gd name="connsiteX189" fmla="*/ 3939259 w 7308033"/>
                <a:gd name="connsiteY189" fmla="*/ 62528 h 7484336"/>
                <a:gd name="connsiteX190" fmla="*/ 4055383 w 7308033"/>
                <a:gd name="connsiteY190" fmla="*/ 89328 h 7484336"/>
                <a:gd name="connsiteX191" fmla="*/ 4126846 w 7308033"/>
                <a:gd name="connsiteY191" fmla="*/ 110169 h 7484336"/>
                <a:gd name="connsiteX192" fmla="*/ 4123870 w 7308033"/>
                <a:gd name="connsiteY192" fmla="*/ 113149 h 7484336"/>
                <a:gd name="connsiteX193" fmla="*/ 4120890 w 7308033"/>
                <a:gd name="connsiteY193" fmla="*/ 133990 h 7484336"/>
                <a:gd name="connsiteX194" fmla="*/ 3998811 w 7308033"/>
                <a:gd name="connsiteY194" fmla="*/ 125059 h 7484336"/>
                <a:gd name="connsiteX195" fmla="*/ 3957124 w 7308033"/>
                <a:gd name="connsiteY195" fmla="*/ 113149 h 7484336"/>
                <a:gd name="connsiteX196" fmla="*/ 3915438 w 7308033"/>
                <a:gd name="connsiteY196" fmla="*/ 104214 h 7484336"/>
                <a:gd name="connsiteX197" fmla="*/ 3835041 w 7308033"/>
                <a:gd name="connsiteY197" fmla="*/ 86349 h 7484336"/>
                <a:gd name="connsiteX198" fmla="*/ 3754648 w 7308033"/>
                <a:gd name="connsiteY198" fmla="*/ 68483 h 7484336"/>
                <a:gd name="connsiteX199" fmla="*/ 3671275 w 7308033"/>
                <a:gd name="connsiteY199" fmla="*/ 56573 h 7484336"/>
                <a:gd name="connsiteX200" fmla="*/ 3578972 w 7308033"/>
                <a:gd name="connsiteY200" fmla="*/ 56573 h 7484336"/>
                <a:gd name="connsiteX201" fmla="*/ 3504530 w 7308033"/>
                <a:gd name="connsiteY201" fmla="*/ 56573 h 7484336"/>
                <a:gd name="connsiteX202" fmla="*/ 3388405 w 7308033"/>
                <a:gd name="connsiteY202" fmla="*/ 56573 h 7484336"/>
                <a:gd name="connsiteX203" fmla="*/ 3382950 w 7308033"/>
                <a:gd name="connsiteY203" fmla="*/ 54832 h 7484336"/>
                <a:gd name="connsiteX204" fmla="*/ 3331829 w 7308033"/>
                <a:gd name="connsiteY204" fmla="*/ 80394 h 7484336"/>
                <a:gd name="connsiteX205" fmla="*/ 3349695 w 7308033"/>
                <a:gd name="connsiteY205" fmla="*/ 110170 h 7484336"/>
                <a:gd name="connsiteX206" fmla="*/ 3528350 w 7308033"/>
                <a:gd name="connsiteY206" fmla="*/ 145901 h 7484336"/>
                <a:gd name="connsiteX207" fmla="*/ 3448848 w 7308033"/>
                <a:gd name="connsiteY207" fmla="*/ 147289 h 7484336"/>
                <a:gd name="connsiteX208" fmla="*/ 3450189 w 7308033"/>
                <a:gd name="connsiteY208" fmla="*/ 147392 h 7484336"/>
                <a:gd name="connsiteX209" fmla="*/ 3534306 w 7308033"/>
                <a:gd name="connsiteY209" fmla="*/ 145901 h 7484336"/>
                <a:gd name="connsiteX210" fmla="*/ 3605768 w 7308033"/>
                <a:gd name="connsiteY210" fmla="*/ 154835 h 7484336"/>
                <a:gd name="connsiteX211" fmla="*/ 3742737 w 7308033"/>
                <a:gd name="connsiteY211" fmla="*/ 181632 h 7484336"/>
                <a:gd name="connsiteX212" fmla="*/ 3808245 w 7308033"/>
                <a:gd name="connsiteY212" fmla="*/ 190566 h 7484336"/>
                <a:gd name="connsiteX213" fmla="*/ 3918417 w 7308033"/>
                <a:gd name="connsiteY213" fmla="*/ 214387 h 7484336"/>
                <a:gd name="connsiteX214" fmla="*/ 4031566 w 7308033"/>
                <a:gd name="connsiteY214" fmla="*/ 238208 h 7484336"/>
                <a:gd name="connsiteX215" fmla="*/ 4141735 w 7308033"/>
                <a:gd name="connsiteY215" fmla="*/ 265004 h 7484336"/>
                <a:gd name="connsiteX216" fmla="*/ 4251908 w 7308033"/>
                <a:gd name="connsiteY216" fmla="*/ 297759 h 7484336"/>
                <a:gd name="connsiteX217" fmla="*/ 4305504 w 7308033"/>
                <a:gd name="connsiteY217" fmla="*/ 312646 h 7484336"/>
                <a:gd name="connsiteX218" fmla="*/ 4359101 w 7308033"/>
                <a:gd name="connsiteY218" fmla="*/ 330511 h 7484336"/>
                <a:gd name="connsiteX219" fmla="*/ 4359792 w 7308033"/>
                <a:gd name="connsiteY219" fmla="*/ 331143 h 7484336"/>
                <a:gd name="connsiteX220" fmla="*/ 4398227 w 7308033"/>
                <a:gd name="connsiteY220" fmla="*/ 337770 h 7484336"/>
                <a:gd name="connsiteX221" fmla="*/ 4491368 w 7308033"/>
                <a:gd name="connsiteY221" fmla="*/ 372382 h 7484336"/>
                <a:gd name="connsiteX222" fmla="*/ 4504379 w 7308033"/>
                <a:gd name="connsiteY222" fmla="*/ 392095 h 7484336"/>
                <a:gd name="connsiteX223" fmla="*/ 4507980 w 7308033"/>
                <a:gd name="connsiteY223" fmla="*/ 393042 h 7484336"/>
                <a:gd name="connsiteX224" fmla="*/ 4591353 w 7308033"/>
                <a:gd name="connsiteY224" fmla="*/ 425794 h 7484336"/>
                <a:gd name="connsiteX225" fmla="*/ 4662816 w 7308033"/>
                <a:gd name="connsiteY225" fmla="*/ 455570 h 7484336"/>
                <a:gd name="connsiteX226" fmla="*/ 4734278 w 7308033"/>
                <a:gd name="connsiteY226" fmla="*/ 488325 h 7484336"/>
                <a:gd name="connsiteX227" fmla="*/ 4787874 w 7308033"/>
                <a:gd name="connsiteY227" fmla="*/ 518101 h 7484336"/>
                <a:gd name="connsiteX228" fmla="*/ 4823606 w 7308033"/>
                <a:gd name="connsiteY228" fmla="*/ 535967 h 7484336"/>
                <a:gd name="connsiteX229" fmla="*/ 4862313 w 7308033"/>
                <a:gd name="connsiteY229" fmla="*/ 556808 h 7484336"/>
                <a:gd name="connsiteX230" fmla="*/ 4993327 w 7308033"/>
                <a:gd name="connsiteY230" fmla="*/ 631250 h 7484336"/>
                <a:gd name="connsiteX231" fmla="*/ 5160072 w 7308033"/>
                <a:gd name="connsiteY231" fmla="*/ 738443 h 7484336"/>
                <a:gd name="connsiteX232" fmla="*/ 5246424 w 7308033"/>
                <a:gd name="connsiteY232" fmla="*/ 797995 h 7484336"/>
                <a:gd name="connsiteX233" fmla="*/ 5248924 w 7308033"/>
                <a:gd name="connsiteY233" fmla="*/ 799780 h 7484336"/>
                <a:gd name="connsiteX234" fmla="*/ 5293052 w 7308033"/>
                <a:gd name="connsiteY234" fmla="*/ 826589 h 7484336"/>
                <a:gd name="connsiteX235" fmla="*/ 6973427 w 7308033"/>
                <a:gd name="connsiteY235" fmla="*/ 3986995 h 7484336"/>
                <a:gd name="connsiteX236" fmla="*/ 6972171 w 7308033"/>
                <a:gd name="connsiteY236" fmla="*/ 4011914 h 7484336"/>
                <a:gd name="connsiteX237" fmla="*/ 7006179 w 7308033"/>
                <a:gd name="connsiteY237" fmla="*/ 4016772 h 7484336"/>
                <a:gd name="connsiteX238" fmla="*/ 7038932 w 7308033"/>
                <a:gd name="connsiteY238" fmla="*/ 4040592 h 7484336"/>
                <a:gd name="connsiteX239" fmla="*/ 7053821 w 7308033"/>
                <a:gd name="connsiteY239" fmla="*/ 4120986 h 7484336"/>
                <a:gd name="connsiteX240" fmla="*/ 7110394 w 7308033"/>
                <a:gd name="connsiteY240" fmla="*/ 4216268 h 7484336"/>
                <a:gd name="connsiteX241" fmla="*/ 7134218 w 7308033"/>
                <a:gd name="connsiteY241" fmla="*/ 4218435 h 7484336"/>
                <a:gd name="connsiteX242" fmla="*/ 7134218 w 7308033"/>
                <a:gd name="connsiteY242" fmla="*/ 4195427 h 7484336"/>
                <a:gd name="connsiteX243" fmla="*/ 7158423 w 7308033"/>
                <a:gd name="connsiteY243" fmla="*/ 4128188 h 7484336"/>
                <a:gd name="connsiteX244" fmla="*/ 7158035 w 7308033"/>
                <a:gd name="connsiteY244" fmla="*/ 4115034 h 7484336"/>
                <a:gd name="connsiteX245" fmla="*/ 7181856 w 7308033"/>
                <a:gd name="connsiteY245" fmla="*/ 4034637 h 7484336"/>
                <a:gd name="connsiteX246" fmla="*/ 7214611 w 7308033"/>
                <a:gd name="connsiteY246" fmla="*/ 4034637 h 7484336"/>
                <a:gd name="connsiteX247" fmla="*/ 7265228 w 7308033"/>
                <a:gd name="connsiteY247" fmla="*/ 4001885 h 7484336"/>
                <a:gd name="connsiteX248" fmla="*/ 7271184 w 7308033"/>
                <a:gd name="connsiteY248" fmla="*/ 4132899 h 7484336"/>
                <a:gd name="connsiteX249" fmla="*/ 7256297 w 7308033"/>
                <a:gd name="connsiteY249" fmla="*/ 4195427 h 7484336"/>
                <a:gd name="connsiteX250" fmla="*/ 7238432 w 7308033"/>
                <a:gd name="connsiteY250" fmla="*/ 4254979 h 7484336"/>
                <a:gd name="connsiteX251" fmla="*/ 7229498 w 7308033"/>
                <a:gd name="connsiteY251" fmla="*/ 4353241 h 7484336"/>
                <a:gd name="connsiteX252" fmla="*/ 7226521 w 7308033"/>
                <a:gd name="connsiteY252" fmla="*/ 4403859 h 7484336"/>
                <a:gd name="connsiteX253" fmla="*/ 7220567 w 7308033"/>
                <a:gd name="connsiteY253" fmla="*/ 4454479 h 7484336"/>
                <a:gd name="connsiteX254" fmla="*/ 7207871 w 7308033"/>
                <a:gd name="connsiteY254" fmla="*/ 4462944 h 7484336"/>
                <a:gd name="connsiteX255" fmla="*/ 7208656 w 7308033"/>
                <a:gd name="connsiteY255" fmla="*/ 4466386 h 7484336"/>
                <a:gd name="connsiteX256" fmla="*/ 7220819 w 7308033"/>
                <a:gd name="connsiteY256" fmla="*/ 4458278 h 7484336"/>
                <a:gd name="connsiteX257" fmla="*/ 7226521 w 7308033"/>
                <a:gd name="connsiteY257" fmla="*/ 4409814 h 7484336"/>
                <a:gd name="connsiteX258" fmla="*/ 7229497 w 7308033"/>
                <a:gd name="connsiteY258" fmla="*/ 4359196 h 7484336"/>
                <a:gd name="connsiteX259" fmla="*/ 7238432 w 7308033"/>
                <a:gd name="connsiteY259" fmla="*/ 4260934 h 7484336"/>
                <a:gd name="connsiteX260" fmla="*/ 7256297 w 7308033"/>
                <a:gd name="connsiteY260" fmla="*/ 4201383 h 7484336"/>
                <a:gd name="connsiteX261" fmla="*/ 7271184 w 7308033"/>
                <a:gd name="connsiteY261" fmla="*/ 4138855 h 7484336"/>
                <a:gd name="connsiteX262" fmla="*/ 7295004 w 7308033"/>
                <a:gd name="connsiteY262" fmla="*/ 4156720 h 7484336"/>
                <a:gd name="connsiteX263" fmla="*/ 7292028 w 7308033"/>
                <a:gd name="connsiteY263" fmla="*/ 4201382 h 7484336"/>
                <a:gd name="connsiteX264" fmla="*/ 7286074 w 7308033"/>
                <a:gd name="connsiteY264" fmla="*/ 4246047 h 7484336"/>
                <a:gd name="connsiteX265" fmla="*/ 7283094 w 7308033"/>
                <a:gd name="connsiteY265" fmla="*/ 4329421 h 7484336"/>
                <a:gd name="connsiteX266" fmla="*/ 7277139 w 7308033"/>
                <a:gd name="connsiteY266" fmla="*/ 4427679 h 7484336"/>
                <a:gd name="connsiteX267" fmla="*/ 7262253 w 7308033"/>
                <a:gd name="connsiteY267" fmla="*/ 4531896 h 7484336"/>
                <a:gd name="connsiteX268" fmla="*/ 7244387 w 7308033"/>
                <a:gd name="connsiteY268" fmla="*/ 4642066 h 7484336"/>
                <a:gd name="connsiteX269" fmla="*/ 7223542 w 7308033"/>
                <a:gd name="connsiteY269" fmla="*/ 4749259 h 7484336"/>
                <a:gd name="connsiteX270" fmla="*/ 7184835 w 7308033"/>
                <a:gd name="connsiteY270" fmla="*/ 4975556 h 7484336"/>
                <a:gd name="connsiteX271" fmla="*/ 7149104 w 7308033"/>
                <a:gd name="connsiteY271" fmla="*/ 4996401 h 7484336"/>
                <a:gd name="connsiteX272" fmla="*/ 7104438 w 7308033"/>
                <a:gd name="connsiteY272" fmla="*/ 5127416 h 7484336"/>
                <a:gd name="connsiteX273" fmla="*/ 7092529 w 7308033"/>
                <a:gd name="connsiteY273" fmla="*/ 5252474 h 7484336"/>
                <a:gd name="connsiteX274" fmla="*/ 7086573 w 7308033"/>
                <a:gd name="connsiteY274" fmla="*/ 5270339 h 7484336"/>
                <a:gd name="connsiteX275" fmla="*/ 7035956 w 7308033"/>
                <a:gd name="connsiteY275" fmla="*/ 5407309 h 7484336"/>
                <a:gd name="connsiteX276" fmla="*/ 7021066 w 7308033"/>
                <a:gd name="connsiteY276" fmla="*/ 5419219 h 7484336"/>
                <a:gd name="connsiteX277" fmla="*/ 6958538 w 7308033"/>
                <a:gd name="connsiteY277" fmla="*/ 5565120 h 7484336"/>
                <a:gd name="connsiteX278" fmla="*/ 7024045 w 7308033"/>
                <a:gd name="connsiteY278" fmla="*/ 5419219 h 7484336"/>
                <a:gd name="connsiteX279" fmla="*/ 7038932 w 7308033"/>
                <a:gd name="connsiteY279" fmla="*/ 5407309 h 7484336"/>
                <a:gd name="connsiteX280" fmla="*/ 6943648 w 7308033"/>
                <a:gd name="connsiteY280" fmla="*/ 5678268 h 7484336"/>
                <a:gd name="connsiteX281" fmla="*/ 6893031 w 7308033"/>
                <a:gd name="connsiteY281" fmla="*/ 5705068 h 7484336"/>
                <a:gd name="connsiteX282" fmla="*/ 6882533 w 7308033"/>
                <a:gd name="connsiteY282" fmla="*/ 5726066 h 7484336"/>
                <a:gd name="connsiteX283" fmla="*/ 6884100 w 7308033"/>
                <a:gd name="connsiteY283" fmla="*/ 5728886 h 7484336"/>
                <a:gd name="connsiteX284" fmla="*/ 6896010 w 7308033"/>
                <a:gd name="connsiteY284" fmla="*/ 5705065 h 7484336"/>
                <a:gd name="connsiteX285" fmla="*/ 6946628 w 7308033"/>
                <a:gd name="connsiteY285" fmla="*/ 5678269 h 7484336"/>
                <a:gd name="connsiteX286" fmla="*/ 6910897 w 7308033"/>
                <a:gd name="connsiteY286" fmla="*/ 5779506 h 7484336"/>
                <a:gd name="connsiteX287" fmla="*/ 6845389 w 7308033"/>
                <a:gd name="connsiteY287" fmla="*/ 5898611 h 7484336"/>
                <a:gd name="connsiteX288" fmla="*/ 6812638 w 7308033"/>
                <a:gd name="connsiteY288" fmla="*/ 5958162 h 7484336"/>
                <a:gd name="connsiteX289" fmla="*/ 6776907 w 7308033"/>
                <a:gd name="connsiteY289" fmla="*/ 6017714 h 7484336"/>
                <a:gd name="connsiteX290" fmla="*/ 6750106 w 7308033"/>
                <a:gd name="connsiteY290" fmla="*/ 6062376 h 7484336"/>
                <a:gd name="connsiteX291" fmla="*/ 6724490 w 7308033"/>
                <a:gd name="connsiteY291" fmla="*/ 6119524 h 7484336"/>
                <a:gd name="connsiteX292" fmla="*/ 6444201 w 7308033"/>
                <a:gd name="connsiteY292" fmla="*/ 6194627 h 7484336"/>
                <a:gd name="connsiteX293" fmla="*/ 6494406 w 7308033"/>
                <a:gd name="connsiteY293" fmla="*/ 6117091 h 7484336"/>
                <a:gd name="connsiteX294" fmla="*/ 6541675 w 7308033"/>
                <a:gd name="connsiteY294" fmla="*/ 6026649 h 7484336"/>
                <a:gd name="connsiteX295" fmla="*/ 6628027 w 7308033"/>
                <a:gd name="connsiteY295" fmla="*/ 5886700 h 7484336"/>
                <a:gd name="connsiteX296" fmla="*/ 6708421 w 7308033"/>
                <a:gd name="connsiteY296" fmla="*/ 5743775 h 7484336"/>
                <a:gd name="connsiteX297" fmla="*/ 6738196 w 7308033"/>
                <a:gd name="connsiteY297" fmla="*/ 5690179 h 7484336"/>
                <a:gd name="connsiteX298" fmla="*/ 6762017 w 7308033"/>
                <a:gd name="connsiteY298" fmla="*/ 5639562 h 7484336"/>
                <a:gd name="connsiteX299" fmla="*/ 6800727 w 7308033"/>
                <a:gd name="connsiteY299" fmla="*/ 5544279 h 7484336"/>
                <a:gd name="connsiteX300" fmla="*/ 6884100 w 7308033"/>
                <a:gd name="connsiteY300" fmla="*/ 5362643 h 7484336"/>
                <a:gd name="connsiteX301" fmla="*/ 6916852 w 7308033"/>
                <a:gd name="connsiteY301" fmla="*/ 5240564 h 7484336"/>
                <a:gd name="connsiteX302" fmla="*/ 6997248 w 7308033"/>
                <a:gd name="connsiteY302" fmla="*/ 4996401 h 7484336"/>
                <a:gd name="connsiteX303" fmla="*/ 7032979 w 7308033"/>
                <a:gd name="connsiteY303" fmla="*/ 4805835 h 7484336"/>
                <a:gd name="connsiteX304" fmla="*/ 7080621 w 7308033"/>
                <a:gd name="connsiteY304" fmla="*/ 4576559 h 7484336"/>
                <a:gd name="connsiteX305" fmla="*/ 7091362 w 7308033"/>
                <a:gd name="connsiteY305" fmla="*/ 4536286 h 7484336"/>
                <a:gd name="connsiteX306" fmla="*/ 7083597 w 7308033"/>
                <a:gd name="connsiteY306" fmla="*/ 4534872 h 7484336"/>
                <a:gd name="connsiteX307" fmla="*/ 7086573 w 7308033"/>
                <a:gd name="connsiteY307" fmla="*/ 4460435 h 7484336"/>
                <a:gd name="connsiteX308" fmla="*/ 7088158 w 7308033"/>
                <a:gd name="connsiteY308" fmla="*/ 4454885 h 7484336"/>
                <a:gd name="connsiteX309" fmla="*/ 7086079 w 7308033"/>
                <a:gd name="connsiteY309" fmla="*/ 4455001 h 7484336"/>
                <a:gd name="connsiteX310" fmla="*/ 7082312 w 7308033"/>
                <a:gd name="connsiteY310" fmla="*/ 4455210 h 7484336"/>
                <a:gd name="connsiteX311" fmla="*/ 7083597 w 7308033"/>
                <a:gd name="connsiteY311" fmla="*/ 4469366 h 7484336"/>
                <a:gd name="connsiteX312" fmla="*/ 7080621 w 7308033"/>
                <a:gd name="connsiteY312" fmla="*/ 4543807 h 7484336"/>
                <a:gd name="connsiteX313" fmla="*/ 7068710 w 7308033"/>
                <a:gd name="connsiteY313" fmla="*/ 4588469 h 7484336"/>
                <a:gd name="connsiteX314" fmla="*/ 6997249 w 7308033"/>
                <a:gd name="connsiteY314" fmla="*/ 4701618 h 7484336"/>
                <a:gd name="connsiteX315" fmla="*/ 6979383 w 7308033"/>
                <a:gd name="connsiteY315" fmla="*/ 4799880 h 7484336"/>
                <a:gd name="connsiteX316" fmla="*/ 6961517 w 7308033"/>
                <a:gd name="connsiteY316" fmla="*/ 4832632 h 7484336"/>
                <a:gd name="connsiteX317" fmla="*/ 6931741 w 7308033"/>
                <a:gd name="connsiteY317" fmla="*/ 4975556 h 7484336"/>
                <a:gd name="connsiteX318" fmla="*/ 6898986 w 7308033"/>
                <a:gd name="connsiteY318" fmla="*/ 5088705 h 7484336"/>
                <a:gd name="connsiteX319" fmla="*/ 6863255 w 7308033"/>
                <a:gd name="connsiteY319" fmla="*/ 5198877 h 7484336"/>
                <a:gd name="connsiteX320" fmla="*/ 6842413 w 7308033"/>
                <a:gd name="connsiteY320" fmla="*/ 5285226 h 7484336"/>
                <a:gd name="connsiteX321" fmla="*/ 6818593 w 7308033"/>
                <a:gd name="connsiteY321" fmla="*/ 5374554 h 7484336"/>
                <a:gd name="connsiteX322" fmla="*/ 6837590 w 7308033"/>
                <a:gd name="connsiteY322" fmla="*/ 5345006 h 7484336"/>
                <a:gd name="connsiteX323" fmla="*/ 6854324 w 7308033"/>
                <a:gd name="connsiteY323" fmla="*/ 5282247 h 7484336"/>
                <a:gd name="connsiteX324" fmla="*/ 6869211 w 7308033"/>
                <a:gd name="connsiteY324" fmla="*/ 5192919 h 7484336"/>
                <a:gd name="connsiteX325" fmla="*/ 6904941 w 7308033"/>
                <a:gd name="connsiteY325" fmla="*/ 5082750 h 7484336"/>
                <a:gd name="connsiteX326" fmla="*/ 6937697 w 7308033"/>
                <a:gd name="connsiteY326" fmla="*/ 4969602 h 7484336"/>
                <a:gd name="connsiteX327" fmla="*/ 6967473 w 7308033"/>
                <a:gd name="connsiteY327" fmla="*/ 4826677 h 7484336"/>
                <a:gd name="connsiteX328" fmla="*/ 6985338 w 7308033"/>
                <a:gd name="connsiteY328" fmla="*/ 4793921 h 7484336"/>
                <a:gd name="connsiteX329" fmla="*/ 7003203 w 7308033"/>
                <a:gd name="connsiteY329" fmla="*/ 4695662 h 7484336"/>
                <a:gd name="connsiteX330" fmla="*/ 7074666 w 7308033"/>
                <a:gd name="connsiteY330" fmla="*/ 4582514 h 7484336"/>
                <a:gd name="connsiteX331" fmla="*/ 7027025 w 7308033"/>
                <a:gd name="connsiteY331" fmla="*/ 4811787 h 7484336"/>
                <a:gd name="connsiteX332" fmla="*/ 6991293 w 7308033"/>
                <a:gd name="connsiteY332" fmla="*/ 5002353 h 7484336"/>
                <a:gd name="connsiteX333" fmla="*/ 6910897 w 7308033"/>
                <a:gd name="connsiteY333" fmla="*/ 5246516 h 7484336"/>
                <a:gd name="connsiteX334" fmla="*/ 6894994 w 7308033"/>
                <a:gd name="connsiteY334" fmla="*/ 5271255 h 7484336"/>
                <a:gd name="connsiteX335" fmla="*/ 6888195 w 7308033"/>
                <a:gd name="connsiteY335" fmla="*/ 5308303 h 7484336"/>
                <a:gd name="connsiteX336" fmla="*/ 6866235 w 7308033"/>
                <a:gd name="connsiteY336" fmla="*/ 5371578 h 7484336"/>
                <a:gd name="connsiteX337" fmla="*/ 6782861 w 7308033"/>
                <a:gd name="connsiteY337" fmla="*/ 5553209 h 7484336"/>
                <a:gd name="connsiteX338" fmla="*/ 6744152 w 7308033"/>
                <a:gd name="connsiteY338" fmla="*/ 5648492 h 7484336"/>
                <a:gd name="connsiteX339" fmla="*/ 6720330 w 7308033"/>
                <a:gd name="connsiteY339" fmla="*/ 5699113 h 7484336"/>
                <a:gd name="connsiteX340" fmla="*/ 6690554 w 7308033"/>
                <a:gd name="connsiteY340" fmla="*/ 5752710 h 7484336"/>
                <a:gd name="connsiteX341" fmla="*/ 6610162 w 7308033"/>
                <a:gd name="connsiteY341" fmla="*/ 5895635 h 7484336"/>
                <a:gd name="connsiteX342" fmla="*/ 6523810 w 7308033"/>
                <a:gd name="connsiteY342" fmla="*/ 6035579 h 7484336"/>
                <a:gd name="connsiteX343" fmla="*/ 6476540 w 7308033"/>
                <a:gd name="connsiteY343" fmla="*/ 6127141 h 7484336"/>
                <a:gd name="connsiteX344" fmla="*/ 6429810 w 7308033"/>
                <a:gd name="connsiteY344" fmla="*/ 6198484 h 7484336"/>
                <a:gd name="connsiteX345" fmla="*/ 6336174 w 7308033"/>
                <a:gd name="connsiteY345" fmla="*/ 6223573 h 7484336"/>
                <a:gd name="connsiteX346" fmla="*/ 6354089 w 7308033"/>
                <a:gd name="connsiteY346" fmla="*/ 6196370 h 7484336"/>
                <a:gd name="connsiteX347" fmla="*/ 6446392 w 7308033"/>
                <a:gd name="connsiteY347" fmla="*/ 6074290 h 7484336"/>
                <a:gd name="connsiteX348" fmla="*/ 6485103 w 7308033"/>
                <a:gd name="connsiteY348" fmla="*/ 6008783 h 7484336"/>
                <a:gd name="connsiteX349" fmla="*/ 6523809 w 7308033"/>
                <a:gd name="connsiteY349" fmla="*/ 5937321 h 7484336"/>
                <a:gd name="connsiteX350" fmla="*/ 6534834 w 7308033"/>
                <a:gd name="connsiteY350" fmla="*/ 5919741 h 7484336"/>
                <a:gd name="connsiteX351" fmla="*/ 6593762 w 7308033"/>
                <a:gd name="connsiteY351" fmla="*/ 5834622 h 7484336"/>
                <a:gd name="connsiteX352" fmla="*/ 6604206 w 7308033"/>
                <a:gd name="connsiteY352" fmla="*/ 5821193 h 7484336"/>
                <a:gd name="connsiteX353" fmla="*/ 6605697 w 7308033"/>
                <a:gd name="connsiteY353" fmla="*/ 5817382 h 7484336"/>
                <a:gd name="connsiteX354" fmla="*/ 6593762 w 7308033"/>
                <a:gd name="connsiteY354" fmla="*/ 5834622 h 7484336"/>
                <a:gd name="connsiteX355" fmla="*/ 6565125 w 7308033"/>
                <a:gd name="connsiteY355" fmla="*/ 5871441 h 7484336"/>
                <a:gd name="connsiteX356" fmla="*/ 6534834 w 7308033"/>
                <a:gd name="connsiteY356" fmla="*/ 5919741 h 7484336"/>
                <a:gd name="connsiteX357" fmla="*/ 6526789 w 7308033"/>
                <a:gd name="connsiteY357" fmla="*/ 5931363 h 7484336"/>
                <a:gd name="connsiteX358" fmla="*/ 6488078 w 7308033"/>
                <a:gd name="connsiteY358" fmla="*/ 6002825 h 7484336"/>
                <a:gd name="connsiteX359" fmla="*/ 6449371 w 7308033"/>
                <a:gd name="connsiteY359" fmla="*/ 6068331 h 7484336"/>
                <a:gd name="connsiteX360" fmla="*/ 6357065 w 7308033"/>
                <a:gd name="connsiteY360" fmla="*/ 6190414 h 7484336"/>
                <a:gd name="connsiteX361" fmla="*/ 6335765 w 7308033"/>
                <a:gd name="connsiteY361" fmla="*/ 6223683 h 7484336"/>
                <a:gd name="connsiteX362" fmla="*/ 6265251 w 7308033"/>
                <a:gd name="connsiteY362" fmla="*/ 6242577 h 7484336"/>
                <a:gd name="connsiteX363" fmla="*/ 6265470 w 7308033"/>
                <a:gd name="connsiteY363" fmla="*/ 6242204 h 7484336"/>
                <a:gd name="connsiteX364" fmla="*/ 6267736 w 7308033"/>
                <a:gd name="connsiteY364" fmla="*/ 6235077 h 7484336"/>
                <a:gd name="connsiteX365" fmla="*/ 6345154 w 7308033"/>
                <a:gd name="connsiteY365" fmla="*/ 6115973 h 7484336"/>
                <a:gd name="connsiteX366" fmla="*/ 6368975 w 7308033"/>
                <a:gd name="connsiteY366" fmla="*/ 6080242 h 7484336"/>
                <a:gd name="connsiteX367" fmla="*/ 6400648 w 7308033"/>
                <a:gd name="connsiteY367" fmla="*/ 6036311 h 7484336"/>
                <a:gd name="connsiteX368" fmla="*/ 6410661 w 7308033"/>
                <a:gd name="connsiteY368" fmla="*/ 6017714 h 7484336"/>
                <a:gd name="connsiteX369" fmla="*/ 6473189 w 7308033"/>
                <a:gd name="connsiteY369" fmla="*/ 5910521 h 7484336"/>
                <a:gd name="connsiteX370" fmla="*/ 6595272 w 7308033"/>
                <a:gd name="connsiteY370" fmla="*/ 5657424 h 7484336"/>
                <a:gd name="connsiteX371" fmla="*/ 6714376 w 7308033"/>
                <a:gd name="connsiteY371" fmla="*/ 5386465 h 7484336"/>
                <a:gd name="connsiteX372" fmla="*/ 6749362 w 7308033"/>
                <a:gd name="connsiteY372" fmla="*/ 5276292 h 7484336"/>
                <a:gd name="connsiteX373" fmla="*/ 6760782 w 7308033"/>
                <a:gd name="connsiteY373" fmla="*/ 5233196 h 7484336"/>
                <a:gd name="connsiteX374" fmla="*/ 6673915 w 7308033"/>
                <a:gd name="connsiteY374" fmla="*/ 5470534 h 7484336"/>
                <a:gd name="connsiteX375" fmla="*/ 6491183 w 7308033"/>
                <a:gd name="connsiteY375" fmla="*/ 5844051 h 7484336"/>
                <a:gd name="connsiteX376" fmla="*/ 6464429 w 7308033"/>
                <a:gd name="connsiteY376" fmla="*/ 5886350 h 7484336"/>
                <a:gd name="connsiteX377" fmla="*/ 6464258 w 7308033"/>
                <a:gd name="connsiteY377" fmla="*/ 5886700 h 7484336"/>
                <a:gd name="connsiteX378" fmla="*/ 6401726 w 7308033"/>
                <a:gd name="connsiteY378" fmla="*/ 5993893 h 7484336"/>
                <a:gd name="connsiteX379" fmla="*/ 6339199 w 7308033"/>
                <a:gd name="connsiteY379" fmla="*/ 6110021 h 7484336"/>
                <a:gd name="connsiteX380" fmla="*/ 6267736 w 7308033"/>
                <a:gd name="connsiteY380" fmla="*/ 6199349 h 7484336"/>
                <a:gd name="connsiteX381" fmla="*/ 6234610 w 7308033"/>
                <a:gd name="connsiteY381" fmla="*/ 6249967 h 7484336"/>
                <a:gd name="connsiteX382" fmla="*/ 6234112 w 7308033"/>
                <a:gd name="connsiteY382" fmla="*/ 6250921 h 7484336"/>
                <a:gd name="connsiteX383" fmla="*/ 1630942 w 7308033"/>
                <a:gd name="connsiteY383" fmla="*/ 7484336 h 7484336"/>
                <a:gd name="connsiteX384" fmla="*/ 75670 w 7308033"/>
                <a:gd name="connsiteY384" fmla="*/ 1679985 h 7484336"/>
                <a:gd name="connsiteX385" fmla="*/ 151760 w 7308033"/>
                <a:gd name="connsiteY385" fmla="*/ 1595990 h 7484336"/>
                <a:gd name="connsiteX386" fmla="*/ 202378 w 7308033"/>
                <a:gd name="connsiteY386" fmla="*/ 1533459 h 7484336"/>
                <a:gd name="connsiteX387" fmla="*/ 252998 w 7308033"/>
                <a:gd name="connsiteY387" fmla="*/ 1473907 h 7484336"/>
                <a:gd name="connsiteX388" fmla="*/ 434630 w 7308033"/>
                <a:gd name="connsiteY388" fmla="*/ 1259520 h 7484336"/>
                <a:gd name="connsiteX389" fmla="*/ 438539 w 7308033"/>
                <a:gd name="connsiteY389" fmla="*/ 1253836 h 7484336"/>
                <a:gd name="connsiteX390" fmla="*/ 441521 w 7308033"/>
                <a:gd name="connsiteY390" fmla="*/ 1250083 h 7484336"/>
                <a:gd name="connsiteX391" fmla="*/ 443846 w 7308033"/>
                <a:gd name="connsiteY391" fmla="*/ 1246116 h 7484336"/>
                <a:gd name="connsiteX392" fmla="*/ 453049 w 7308033"/>
                <a:gd name="connsiteY392" fmla="*/ 1232733 h 7484336"/>
                <a:gd name="connsiteX393" fmla="*/ 483515 w 7308033"/>
                <a:gd name="connsiteY393" fmla="*/ 1198305 h 7484336"/>
                <a:gd name="connsiteX394" fmla="*/ 485826 w 7308033"/>
                <a:gd name="connsiteY394" fmla="*/ 1195883 h 7484336"/>
                <a:gd name="connsiteX395" fmla="*/ 485254 w 7308033"/>
                <a:gd name="connsiteY395" fmla="*/ 1196339 h 7484336"/>
                <a:gd name="connsiteX396" fmla="*/ 483515 w 7308033"/>
                <a:gd name="connsiteY396" fmla="*/ 1198305 h 7484336"/>
                <a:gd name="connsiteX397" fmla="*/ 459198 w 7308033"/>
                <a:gd name="connsiteY397" fmla="*/ 1223789 h 7484336"/>
                <a:gd name="connsiteX398" fmla="*/ 453049 w 7308033"/>
                <a:gd name="connsiteY398" fmla="*/ 1232733 h 7484336"/>
                <a:gd name="connsiteX399" fmla="*/ 449032 w 7308033"/>
                <a:gd name="connsiteY399" fmla="*/ 1237272 h 7484336"/>
                <a:gd name="connsiteX400" fmla="*/ 443846 w 7308033"/>
                <a:gd name="connsiteY400" fmla="*/ 1246116 h 7484336"/>
                <a:gd name="connsiteX401" fmla="*/ 438539 w 7308033"/>
                <a:gd name="connsiteY401" fmla="*/ 1253836 h 7484336"/>
                <a:gd name="connsiteX402" fmla="*/ 431654 w 7308033"/>
                <a:gd name="connsiteY402" fmla="*/ 1262500 h 7484336"/>
                <a:gd name="connsiteX403" fmla="*/ 250022 w 7308033"/>
                <a:gd name="connsiteY403" fmla="*/ 1476886 h 7484336"/>
                <a:gd name="connsiteX404" fmla="*/ 199402 w 7308033"/>
                <a:gd name="connsiteY404" fmla="*/ 1536438 h 7484336"/>
                <a:gd name="connsiteX405" fmla="*/ 148784 w 7308033"/>
                <a:gd name="connsiteY405" fmla="*/ 1598966 h 7484336"/>
                <a:gd name="connsiteX406" fmla="*/ 75627 w 7308033"/>
                <a:gd name="connsiteY406" fmla="*/ 1679824 h 7484336"/>
                <a:gd name="connsiteX407" fmla="*/ 58982 w 7308033"/>
                <a:gd name="connsiteY407" fmla="*/ 1617705 h 7484336"/>
                <a:gd name="connsiteX408" fmla="*/ 170371 w 7308033"/>
                <a:gd name="connsiteY408" fmla="*/ 1479863 h 7484336"/>
                <a:gd name="connsiteX409" fmla="*/ 443564 w 7308033"/>
                <a:gd name="connsiteY409" fmla="*/ 1191037 h 7484336"/>
                <a:gd name="connsiteX410" fmla="*/ 580533 w 7308033"/>
                <a:gd name="connsiteY410" fmla="*/ 1065979 h 7484336"/>
                <a:gd name="connsiteX411" fmla="*/ 908069 w 7308033"/>
                <a:gd name="connsiteY411" fmla="*/ 809905 h 7484336"/>
                <a:gd name="connsiteX412" fmla="*/ 1021217 w 7308033"/>
                <a:gd name="connsiteY412" fmla="*/ 720578 h 7484336"/>
                <a:gd name="connsiteX413" fmla="*/ 1170097 w 7308033"/>
                <a:gd name="connsiteY413" fmla="*/ 643160 h 7484336"/>
                <a:gd name="connsiteX414" fmla="*/ 1265380 w 7308033"/>
                <a:gd name="connsiteY414" fmla="*/ 592540 h 7484336"/>
                <a:gd name="connsiteX415" fmla="*/ 1316001 w 7308033"/>
                <a:gd name="connsiteY415" fmla="*/ 565743 h 7484336"/>
                <a:gd name="connsiteX416" fmla="*/ 1372573 w 7308033"/>
                <a:gd name="connsiteY416" fmla="*/ 544898 h 7484336"/>
                <a:gd name="connsiteX417" fmla="*/ 1560163 w 7308033"/>
                <a:gd name="connsiteY417" fmla="*/ 461525 h 7484336"/>
                <a:gd name="connsiteX418" fmla="*/ 1811397 w 7308033"/>
                <a:gd name="connsiteY418" fmla="*/ 355077 h 7484336"/>
                <a:gd name="connsiteX419" fmla="*/ 1124673 w 7308033"/>
                <a:gd name="connsiteY419" fmla="*/ 520067 h 7484336"/>
                <a:gd name="connsiteX420" fmla="*/ 2022132 w 7308033"/>
                <a:gd name="connsiteY420" fmla="*/ 279593 h 7484336"/>
                <a:gd name="connsiteX421" fmla="*/ 1806557 w 7308033"/>
                <a:gd name="connsiteY421" fmla="*/ 355076 h 7484336"/>
                <a:gd name="connsiteX422" fmla="*/ 1554205 w 7308033"/>
                <a:gd name="connsiteY422" fmla="*/ 461525 h 7484336"/>
                <a:gd name="connsiteX423" fmla="*/ 1366618 w 7308033"/>
                <a:gd name="connsiteY423" fmla="*/ 544898 h 7484336"/>
                <a:gd name="connsiteX424" fmla="*/ 1310042 w 7308033"/>
                <a:gd name="connsiteY424" fmla="*/ 565740 h 7484336"/>
                <a:gd name="connsiteX425" fmla="*/ 1259425 w 7308033"/>
                <a:gd name="connsiteY425" fmla="*/ 592540 h 7484336"/>
                <a:gd name="connsiteX426" fmla="*/ 1164142 w 7308033"/>
                <a:gd name="connsiteY426" fmla="*/ 643157 h 7484336"/>
                <a:gd name="connsiteX427" fmla="*/ 1015262 w 7308033"/>
                <a:gd name="connsiteY427" fmla="*/ 720574 h 7484336"/>
                <a:gd name="connsiteX428" fmla="*/ 902114 w 7308033"/>
                <a:gd name="connsiteY428" fmla="*/ 809902 h 7484336"/>
                <a:gd name="connsiteX429" fmla="*/ 574578 w 7308033"/>
                <a:gd name="connsiteY429" fmla="*/ 1065975 h 7484336"/>
                <a:gd name="connsiteX430" fmla="*/ 506130 w 7308033"/>
                <a:gd name="connsiteY430" fmla="*/ 1125496 h 7484336"/>
                <a:gd name="connsiteX431" fmla="*/ 439166 w 7308033"/>
                <a:gd name="connsiteY431" fmla="*/ 1186639 h 7484336"/>
                <a:gd name="connsiteX432" fmla="*/ 440585 w 7308033"/>
                <a:gd name="connsiteY432" fmla="*/ 1188058 h 7484336"/>
                <a:gd name="connsiteX433" fmla="*/ 167392 w 7308033"/>
                <a:gd name="connsiteY433" fmla="*/ 1478001 h 7484336"/>
                <a:gd name="connsiteX434" fmla="*/ 57891 w 7308033"/>
                <a:gd name="connsiteY434" fmla="*/ 1613630 h 7484336"/>
                <a:gd name="connsiteX435" fmla="*/ 0 w 7308033"/>
                <a:gd name="connsiteY435" fmla="*/ 1397579 h 7484336"/>
                <a:gd name="connsiteX436" fmla="*/ 20746 w 7308033"/>
                <a:gd name="connsiteY436" fmla="*/ 1378624 h 7484336"/>
                <a:gd name="connsiteX437" fmla="*/ 23259 w 7308033"/>
                <a:gd name="connsiteY437" fmla="*/ 1423427 h 7484336"/>
                <a:gd name="connsiteX438" fmla="*/ 16526 w 7308033"/>
                <a:gd name="connsiteY438" fmla="*/ 1442259 h 7484336"/>
                <a:gd name="connsiteX439" fmla="*/ 113050 w 7308033"/>
                <a:gd name="connsiteY439" fmla="*/ 1342893 h 7484336"/>
                <a:gd name="connsiteX440" fmla="*/ 160691 w 7308033"/>
                <a:gd name="connsiteY440" fmla="*/ 1280365 h 7484336"/>
                <a:gd name="connsiteX441" fmla="*/ 223222 w 7308033"/>
                <a:gd name="connsiteY441" fmla="*/ 1220813 h 7484336"/>
                <a:gd name="connsiteX442" fmla="*/ 228612 w 7308033"/>
                <a:gd name="connsiteY442" fmla="*/ 1226800 h 7484336"/>
                <a:gd name="connsiteX443" fmla="*/ 226201 w 7308033"/>
                <a:gd name="connsiteY443" fmla="*/ 1223789 h 7484336"/>
                <a:gd name="connsiteX444" fmla="*/ 303619 w 7308033"/>
                <a:gd name="connsiteY444" fmla="*/ 1146372 h 7484336"/>
                <a:gd name="connsiteX445" fmla="*/ 381036 w 7308033"/>
                <a:gd name="connsiteY445" fmla="*/ 1074910 h 7484336"/>
                <a:gd name="connsiteX446" fmla="*/ 464409 w 7308033"/>
                <a:gd name="connsiteY446" fmla="*/ 985582 h 7484336"/>
                <a:gd name="connsiteX447" fmla="*/ 580534 w 7308033"/>
                <a:gd name="connsiteY447" fmla="*/ 899230 h 7484336"/>
                <a:gd name="connsiteX448" fmla="*/ 705592 w 7308033"/>
                <a:gd name="connsiteY448" fmla="*/ 806926 h 7484336"/>
                <a:gd name="connsiteX449" fmla="*/ 780365 w 7308033"/>
                <a:gd name="connsiteY449" fmla="*/ 754761 h 7484336"/>
                <a:gd name="connsiteX450" fmla="*/ 830651 w 7308033"/>
                <a:gd name="connsiteY450" fmla="*/ 708664 h 7484336"/>
                <a:gd name="connsiteX451" fmla="*/ 919979 w 7308033"/>
                <a:gd name="connsiteY451" fmla="*/ 655067 h 7484336"/>
                <a:gd name="connsiteX452" fmla="*/ 1015262 w 7308033"/>
                <a:gd name="connsiteY452" fmla="*/ 604450 h 7484336"/>
                <a:gd name="connsiteX453" fmla="*/ 1027876 w 7308033"/>
                <a:gd name="connsiteY453" fmla="*/ 597963 h 7484336"/>
                <a:gd name="connsiteX454" fmla="*/ 1060299 w 7308033"/>
                <a:gd name="connsiteY454" fmla="*/ 566115 h 7484336"/>
                <a:gd name="connsiteX455" fmla="*/ 1113524 w 7308033"/>
                <a:gd name="connsiteY455" fmla="*/ 527032 h 748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</a:cxnLst>
              <a:rect l="l" t="t" r="r" b="b"/>
              <a:pathLst>
                <a:path w="7308033" h="7484336">
                  <a:moveTo>
                    <a:pt x="6913876" y="5776530"/>
                  </a:moveTo>
                  <a:cubicBezTo>
                    <a:pt x="6904942" y="5815238"/>
                    <a:pt x="6893031" y="5850969"/>
                    <a:pt x="6875166" y="5892655"/>
                  </a:cubicBezTo>
                  <a:cubicBezTo>
                    <a:pt x="6857300" y="5931366"/>
                    <a:pt x="6836458" y="5973052"/>
                    <a:pt x="6806682" y="6017714"/>
                  </a:cubicBezTo>
                  <a:cubicBezTo>
                    <a:pt x="6794772" y="6041535"/>
                    <a:pt x="6782862" y="6064611"/>
                    <a:pt x="6771323" y="6086199"/>
                  </a:cubicBezTo>
                  <a:lnTo>
                    <a:pt x="6757742" y="6110614"/>
                  </a:lnTo>
                  <a:lnTo>
                    <a:pt x="6727685" y="6118668"/>
                  </a:lnTo>
                  <a:lnTo>
                    <a:pt x="6753086" y="6059400"/>
                  </a:lnTo>
                  <a:cubicBezTo>
                    <a:pt x="6764996" y="6041535"/>
                    <a:pt x="6770951" y="6029624"/>
                    <a:pt x="6779882" y="6014738"/>
                  </a:cubicBezTo>
                  <a:cubicBezTo>
                    <a:pt x="6791793" y="5993894"/>
                    <a:pt x="6803704" y="5976028"/>
                    <a:pt x="6815614" y="5955186"/>
                  </a:cubicBezTo>
                  <a:cubicBezTo>
                    <a:pt x="6827524" y="5934342"/>
                    <a:pt x="6836459" y="5916476"/>
                    <a:pt x="6848369" y="5895635"/>
                  </a:cubicBezTo>
                  <a:cubicBezTo>
                    <a:pt x="6869210" y="5856924"/>
                    <a:pt x="6893031" y="5818217"/>
                    <a:pt x="6913876" y="5776530"/>
                  </a:cubicBezTo>
                  <a:close/>
                  <a:moveTo>
                    <a:pt x="6721144" y="5521292"/>
                  </a:moveTo>
                  <a:lnTo>
                    <a:pt x="6648868" y="5648492"/>
                  </a:lnTo>
                  <a:lnTo>
                    <a:pt x="6647540" y="5651550"/>
                  </a:lnTo>
                  <a:lnTo>
                    <a:pt x="6720331" y="5523433"/>
                  </a:lnTo>
                  <a:close/>
                  <a:moveTo>
                    <a:pt x="7114698" y="4793131"/>
                  </a:moveTo>
                  <a:lnTo>
                    <a:pt x="7113630" y="4798399"/>
                  </a:lnTo>
                  <a:lnTo>
                    <a:pt x="7122304" y="4808811"/>
                  </a:lnTo>
                  <a:cubicBezTo>
                    <a:pt x="7131239" y="4817745"/>
                    <a:pt x="7140170" y="4829656"/>
                    <a:pt x="7149104" y="4838587"/>
                  </a:cubicBezTo>
                  <a:lnTo>
                    <a:pt x="7157044" y="4831309"/>
                  </a:lnTo>
                  <a:lnTo>
                    <a:pt x="7159029" y="4829985"/>
                  </a:lnTo>
                  <a:lnTo>
                    <a:pt x="7166970" y="4826677"/>
                  </a:lnTo>
                  <a:lnTo>
                    <a:pt x="7167420" y="4824391"/>
                  </a:lnTo>
                  <a:lnTo>
                    <a:pt x="7159029" y="4829985"/>
                  </a:lnTo>
                  <a:lnTo>
                    <a:pt x="7158037" y="4830399"/>
                  </a:lnTo>
                  <a:lnTo>
                    <a:pt x="7157044" y="4831309"/>
                  </a:lnTo>
                  <a:lnTo>
                    <a:pt x="7155060" y="4832632"/>
                  </a:lnTo>
                  <a:cubicBezTo>
                    <a:pt x="7143149" y="4826677"/>
                    <a:pt x="7134218" y="4814766"/>
                    <a:pt x="7125284" y="4805832"/>
                  </a:cubicBezTo>
                  <a:close/>
                  <a:moveTo>
                    <a:pt x="7152080" y="4391948"/>
                  </a:moveTo>
                  <a:lnTo>
                    <a:pt x="7117409" y="4536420"/>
                  </a:lnTo>
                  <a:lnTo>
                    <a:pt x="7117412" y="4536420"/>
                  </a:lnTo>
                  <a:lnTo>
                    <a:pt x="7152083" y="4391952"/>
                  </a:lnTo>
                  <a:close/>
                  <a:moveTo>
                    <a:pt x="7178880" y="4362173"/>
                  </a:moveTo>
                  <a:cubicBezTo>
                    <a:pt x="7172925" y="4374083"/>
                    <a:pt x="7166970" y="4383017"/>
                    <a:pt x="7161015" y="4400883"/>
                  </a:cubicBezTo>
                  <a:lnTo>
                    <a:pt x="7156923" y="4482020"/>
                  </a:lnTo>
                  <a:cubicBezTo>
                    <a:pt x="7156551" y="4505097"/>
                    <a:pt x="7156550" y="4527429"/>
                    <a:pt x="7155060" y="4558694"/>
                  </a:cubicBezTo>
                  <a:lnTo>
                    <a:pt x="7125284" y="4650316"/>
                  </a:lnTo>
                  <a:lnTo>
                    <a:pt x="7125283" y="4660782"/>
                  </a:lnTo>
                  <a:lnTo>
                    <a:pt x="7161015" y="4558693"/>
                  </a:lnTo>
                  <a:cubicBezTo>
                    <a:pt x="7163993" y="4496163"/>
                    <a:pt x="7161014" y="4469366"/>
                    <a:pt x="7166970" y="4400880"/>
                  </a:cubicBezTo>
                  <a:lnTo>
                    <a:pt x="7180853" y="4370804"/>
                  </a:lnTo>
                  <a:close/>
                  <a:moveTo>
                    <a:pt x="7050842" y="4234134"/>
                  </a:moveTo>
                  <a:lnTo>
                    <a:pt x="7031332" y="4280253"/>
                  </a:lnTo>
                  <a:lnTo>
                    <a:pt x="7024045" y="4347286"/>
                  </a:lnTo>
                  <a:lnTo>
                    <a:pt x="7014651" y="4315972"/>
                  </a:lnTo>
                  <a:lnTo>
                    <a:pt x="7011215" y="4320392"/>
                  </a:lnTo>
                  <a:lnTo>
                    <a:pt x="7021069" y="4353241"/>
                  </a:lnTo>
                  <a:cubicBezTo>
                    <a:pt x="7018090" y="4368128"/>
                    <a:pt x="7018090" y="4383017"/>
                    <a:pt x="7015114" y="4400882"/>
                  </a:cubicBezTo>
                  <a:cubicBezTo>
                    <a:pt x="7021069" y="4409814"/>
                    <a:pt x="7024045" y="4424704"/>
                    <a:pt x="7027025" y="4439590"/>
                  </a:cubicBezTo>
                  <a:lnTo>
                    <a:pt x="7036255" y="4439077"/>
                  </a:lnTo>
                  <a:lnTo>
                    <a:pt x="7030001" y="4418745"/>
                  </a:lnTo>
                  <a:cubicBezTo>
                    <a:pt x="7032977" y="4400880"/>
                    <a:pt x="7032977" y="4385993"/>
                    <a:pt x="7035955" y="4371104"/>
                  </a:cubicBezTo>
                  <a:cubicBezTo>
                    <a:pt x="7041911" y="4329417"/>
                    <a:pt x="7044887" y="4281776"/>
                    <a:pt x="7050842" y="4234134"/>
                  </a:cubicBezTo>
                  <a:close/>
                  <a:moveTo>
                    <a:pt x="7300963" y="4153741"/>
                  </a:moveTo>
                  <a:cubicBezTo>
                    <a:pt x="7303939" y="4156717"/>
                    <a:pt x="7303939" y="4156717"/>
                    <a:pt x="7306918" y="4156717"/>
                  </a:cubicBezTo>
                  <a:cubicBezTo>
                    <a:pt x="7306918" y="4207338"/>
                    <a:pt x="7303939" y="4249024"/>
                    <a:pt x="7303939" y="4281775"/>
                  </a:cubicBezTo>
                  <a:cubicBezTo>
                    <a:pt x="7303939" y="4314531"/>
                    <a:pt x="7306918" y="4341328"/>
                    <a:pt x="7306918" y="4368127"/>
                  </a:cubicBezTo>
                  <a:cubicBezTo>
                    <a:pt x="7309894" y="4418745"/>
                    <a:pt x="7306918" y="4457456"/>
                    <a:pt x="7297984" y="4525938"/>
                  </a:cubicBezTo>
                  <a:cubicBezTo>
                    <a:pt x="7300963" y="4543804"/>
                    <a:pt x="7295008" y="4573580"/>
                    <a:pt x="7289052" y="4615266"/>
                  </a:cubicBezTo>
                  <a:cubicBezTo>
                    <a:pt x="7280118" y="4653976"/>
                    <a:pt x="7271187" y="4701618"/>
                    <a:pt x="7262253" y="4746280"/>
                  </a:cubicBezTo>
                  <a:cubicBezTo>
                    <a:pt x="7259277" y="4782012"/>
                    <a:pt x="7259277" y="4820722"/>
                    <a:pt x="7253322" y="4856452"/>
                  </a:cubicBezTo>
                  <a:cubicBezTo>
                    <a:pt x="7232476" y="4921960"/>
                    <a:pt x="7229500" y="4975557"/>
                    <a:pt x="7208656" y="5058929"/>
                  </a:cubicBezTo>
                  <a:cubicBezTo>
                    <a:pt x="7193769" y="5118481"/>
                    <a:pt x="7181859" y="5178033"/>
                    <a:pt x="7166969" y="5234606"/>
                  </a:cubicBezTo>
                  <a:cubicBezTo>
                    <a:pt x="7131239" y="5270337"/>
                    <a:pt x="7134217" y="5216740"/>
                    <a:pt x="7092532" y="5267360"/>
                  </a:cubicBezTo>
                  <a:cubicBezTo>
                    <a:pt x="7092532" y="5264381"/>
                    <a:pt x="7095507" y="5252471"/>
                    <a:pt x="7098487" y="5249495"/>
                  </a:cubicBezTo>
                  <a:cubicBezTo>
                    <a:pt x="7101462" y="5201854"/>
                    <a:pt x="7089552" y="5192922"/>
                    <a:pt x="7110397" y="5124436"/>
                  </a:cubicBezTo>
                  <a:cubicBezTo>
                    <a:pt x="7125283" y="5082750"/>
                    <a:pt x="7143149" y="5038088"/>
                    <a:pt x="7155060" y="4993422"/>
                  </a:cubicBezTo>
                  <a:lnTo>
                    <a:pt x="7190791" y="4972581"/>
                  </a:lnTo>
                  <a:lnTo>
                    <a:pt x="7190791" y="4972577"/>
                  </a:lnTo>
                  <a:cubicBezTo>
                    <a:pt x="7217590" y="4853473"/>
                    <a:pt x="7208656" y="4826677"/>
                    <a:pt x="7229501" y="4746280"/>
                  </a:cubicBezTo>
                  <a:cubicBezTo>
                    <a:pt x="7235456" y="4710549"/>
                    <a:pt x="7244387" y="4674818"/>
                    <a:pt x="7250343" y="4639087"/>
                  </a:cubicBezTo>
                  <a:cubicBezTo>
                    <a:pt x="7256297" y="4603356"/>
                    <a:pt x="7262252" y="4564648"/>
                    <a:pt x="7268208" y="4528918"/>
                  </a:cubicBezTo>
                  <a:cubicBezTo>
                    <a:pt x="7274163" y="4493187"/>
                    <a:pt x="7277142" y="4457456"/>
                    <a:pt x="7283097" y="4424700"/>
                  </a:cubicBezTo>
                  <a:cubicBezTo>
                    <a:pt x="7286073" y="4391948"/>
                    <a:pt x="7289052" y="4359193"/>
                    <a:pt x="7289052" y="4326441"/>
                  </a:cubicBezTo>
                  <a:cubicBezTo>
                    <a:pt x="7286073" y="4302621"/>
                    <a:pt x="7289053" y="4272845"/>
                    <a:pt x="7292029" y="4243069"/>
                  </a:cubicBezTo>
                  <a:cubicBezTo>
                    <a:pt x="7295007" y="4228179"/>
                    <a:pt x="7295007" y="4213293"/>
                    <a:pt x="7297984" y="4198403"/>
                  </a:cubicBezTo>
                  <a:cubicBezTo>
                    <a:pt x="7297984" y="4183517"/>
                    <a:pt x="7300963" y="4168627"/>
                    <a:pt x="7300963" y="4153741"/>
                  </a:cubicBezTo>
                  <a:close/>
                  <a:moveTo>
                    <a:pt x="4874223" y="452594"/>
                  </a:moveTo>
                  <a:cubicBezTo>
                    <a:pt x="4942706" y="479391"/>
                    <a:pt x="4990348" y="500236"/>
                    <a:pt x="5026078" y="521077"/>
                  </a:cubicBezTo>
                  <a:cubicBezTo>
                    <a:pt x="5061809" y="538943"/>
                    <a:pt x="5082655" y="556808"/>
                    <a:pt x="5091585" y="574674"/>
                  </a:cubicBezTo>
                  <a:cubicBezTo>
                    <a:pt x="5035013" y="544898"/>
                    <a:pt x="4984392" y="524057"/>
                    <a:pt x="4945685" y="503212"/>
                  </a:cubicBezTo>
                  <a:cubicBezTo>
                    <a:pt x="4906975" y="482370"/>
                    <a:pt x="4883154" y="464505"/>
                    <a:pt x="4874223" y="452594"/>
                  </a:cubicBezTo>
                  <a:close/>
                  <a:moveTo>
                    <a:pt x="4379943" y="235228"/>
                  </a:moveTo>
                  <a:cubicBezTo>
                    <a:pt x="4406739" y="235228"/>
                    <a:pt x="4451404" y="244160"/>
                    <a:pt x="4499046" y="262025"/>
                  </a:cubicBezTo>
                  <a:cubicBezTo>
                    <a:pt x="4549663" y="282870"/>
                    <a:pt x="4606240" y="312646"/>
                    <a:pt x="4665792" y="345398"/>
                  </a:cubicBezTo>
                  <a:cubicBezTo>
                    <a:pt x="4505002" y="294780"/>
                    <a:pt x="4397808" y="262025"/>
                    <a:pt x="4379943" y="235228"/>
                  </a:cubicBezTo>
                  <a:close/>
                  <a:moveTo>
                    <a:pt x="3998811" y="128035"/>
                  </a:moveTo>
                  <a:cubicBezTo>
                    <a:pt x="4040496" y="131011"/>
                    <a:pt x="4079204" y="133990"/>
                    <a:pt x="4120890" y="136966"/>
                  </a:cubicBezTo>
                  <a:cubicBezTo>
                    <a:pt x="4171511" y="151856"/>
                    <a:pt x="4219152" y="175677"/>
                    <a:pt x="4269770" y="196518"/>
                  </a:cubicBezTo>
                  <a:cubicBezTo>
                    <a:pt x="4198308" y="187587"/>
                    <a:pt x="4132800" y="172697"/>
                    <a:pt x="4085159" y="163766"/>
                  </a:cubicBezTo>
                  <a:cubicBezTo>
                    <a:pt x="4037517" y="151856"/>
                    <a:pt x="4004766" y="139945"/>
                    <a:pt x="3998811" y="128035"/>
                  </a:cubicBezTo>
                  <a:close/>
                  <a:moveTo>
                    <a:pt x="550622" y="992975"/>
                  </a:moveTo>
                  <a:cubicBezTo>
                    <a:pt x="546123" y="994683"/>
                    <a:pt x="540937" y="997078"/>
                    <a:pt x="535712" y="999512"/>
                  </a:cubicBezTo>
                  <a:lnTo>
                    <a:pt x="516599" y="1006608"/>
                  </a:lnTo>
                  <a:lnTo>
                    <a:pt x="512050" y="1012379"/>
                  </a:lnTo>
                  <a:cubicBezTo>
                    <a:pt x="500140" y="1021313"/>
                    <a:pt x="488230" y="1030244"/>
                    <a:pt x="479295" y="1042154"/>
                  </a:cubicBezTo>
                  <a:cubicBezTo>
                    <a:pt x="449519" y="1060020"/>
                    <a:pt x="425699" y="1074910"/>
                    <a:pt x="395923" y="1095751"/>
                  </a:cubicBezTo>
                  <a:lnTo>
                    <a:pt x="339350" y="1158282"/>
                  </a:lnTo>
                  <a:lnTo>
                    <a:pt x="285753" y="1220810"/>
                  </a:lnTo>
                  <a:cubicBezTo>
                    <a:pt x="273843" y="1229744"/>
                    <a:pt x="264909" y="1238676"/>
                    <a:pt x="250022" y="1253565"/>
                  </a:cubicBezTo>
                  <a:lnTo>
                    <a:pt x="248809" y="1252046"/>
                  </a:lnTo>
                  <a:lnTo>
                    <a:pt x="215035" y="1292647"/>
                  </a:lnTo>
                  <a:cubicBezTo>
                    <a:pt x="203125" y="1309397"/>
                    <a:pt x="187491" y="1330986"/>
                    <a:pt x="157715" y="1363738"/>
                  </a:cubicBezTo>
                  <a:lnTo>
                    <a:pt x="65411" y="1464976"/>
                  </a:lnTo>
                  <a:lnTo>
                    <a:pt x="80298" y="1482838"/>
                  </a:lnTo>
                  <a:lnTo>
                    <a:pt x="80582" y="1482588"/>
                  </a:lnTo>
                  <a:lnTo>
                    <a:pt x="68387" y="1467952"/>
                  </a:lnTo>
                  <a:cubicBezTo>
                    <a:pt x="98163" y="1435200"/>
                    <a:pt x="133895" y="1399469"/>
                    <a:pt x="160691" y="1366714"/>
                  </a:cubicBezTo>
                  <a:cubicBezTo>
                    <a:pt x="220243" y="1301207"/>
                    <a:pt x="223222" y="1280365"/>
                    <a:pt x="252998" y="1253565"/>
                  </a:cubicBezTo>
                  <a:cubicBezTo>
                    <a:pt x="267885" y="1238679"/>
                    <a:pt x="279795" y="1229744"/>
                    <a:pt x="288729" y="1220813"/>
                  </a:cubicBezTo>
                  <a:lnTo>
                    <a:pt x="342326" y="1158282"/>
                  </a:lnTo>
                  <a:lnTo>
                    <a:pt x="398899" y="1095754"/>
                  </a:lnTo>
                  <a:cubicBezTo>
                    <a:pt x="428675" y="1077889"/>
                    <a:pt x="452495" y="1062999"/>
                    <a:pt x="482271" y="1042158"/>
                  </a:cubicBezTo>
                  <a:cubicBezTo>
                    <a:pt x="494182" y="1033223"/>
                    <a:pt x="506092" y="1021313"/>
                    <a:pt x="515026" y="1012382"/>
                  </a:cubicBezTo>
                  <a:cubicBezTo>
                    <a:pt x="520982" y="1013870"/>
                    <a:pt x="537359" y="1004939"/>
                    <a:pt x="550758" y="998983"/>
                  </a:cubicBezTo>
                  <a:lnTo>
                    <a:pt x="562036" y="995482"/>
                  </a:lnTo>
                  <a:lnTo>
                    <a:pt x="561411" y="990559"/>
                  </a:lnTo>
                  <a:cubicBezTo>
                    <a:pt x="558934" y="990246"/>
                    <a:pt x="555122" y="991267"/>
                    <a:pt x="550622" y="992975"/>
                  </a:cubicBezTo>
                  <a:close/>
                  <a:moveTo>
                    <a:pt x="3599813" y="151856"/>
                  </a:moveTo>
                  <a:cubicBezTo>
                    <a:pt x="3613211" y="150368"/>
                    <a:pt x="3631821" y="150368"/>
                    <a:pt x="3652293" y="151484"/>
                  </a:cubicBezTo>
                  <a:cubicBezTo>
                    <a:pt x="3672763" y="152600"/>
                    <a:pt x="3695096" y="154835"/>
                    <a:pt x="3715937" y="157811"/>
                  </a:cubicBezTo>
                  <a:cubicBezTo>
                    <a:pt x="3757624" y="163766"/>
                    <a:pt x="3793355" y="175677"/>
                    <a:pt x="3802289" y="187587"/>
                  </a:cubicBezTo>
                  <a:cubicBezTo>
                    <a:pt x="3784424" y="184611"/>
                    <a:pt x="3766558" y="181632"/>
                    <a:pt x="3736782" y="178656"/>
                  </a:cubicBezTo>
                  <a:cubicBezTo>
                    <a:pt x="3707007" y="175677"/>
                    <a:pt x="3665320" y="166745"/>
                    <a:pt x="3599813" y="151856"/>
                  </a:cubicBezTo>
                  <a:close/>
                  <a:moveTo>
                    <a:pt x="1994473" y="334850"/>
                  </a:moveTo>
                  <a:lnTo>
                    <a:pt x="1968092" y="345401"/>
                  </a:lnTo>
                  <a:cubicBezTo>
                    <a:pt x="1908540" y="366242"/>
                    <a:pt x="1846012" y="384108"/>
                    <a:pt x="1786460" y="407929"/>
                  </a:cubicBezTo>
                  <a:cubicBezTo>
                    <a:pt x="1726908" y="431749"/>
                    <a:pt x="1667357" y="452594"/>
                    <a:pt x="1607805" y="479391"/>
                  </a:cubicBezTo>
                  <a:cubicBezTo>
                    <a:pt x="1563139" y="500236"/>
                    <a:pt x="1521453" y="518101"/>
                    <a:pt x="1482746" y="535967"/>
                  </a:cubicBezTo>
                  <a:cubicBezTo>
                    <a:pt x="1455946" y="541922"/>
                    <a:pt x="1426170" y="556808"/>
                    <a:pt x="1399373" y="568719"/>
                  </a:cubicBezTo>
                  <a:cubicBezTo>
                    <a:pt x="1327911" y="595519"/>
                    <a:pt x="1262404" y="631250"/>
                    <a:pt x="1193918" y="664002"/>
                  </a:cubicBezTo>
                  <a:cubicBezTo>
                    <a:pt x="1161166" y="681867"/>
                    <a:pt x="1128411" y="705688"/>
                    <a:pt x="1095659" y="726533"/>
                  </a:cubicBezTo>
                  <a:cubicBezTo>
                    <a:pt x="1062904" y="747374"/>
                    <a:pt x="1030152" y="768219"/>
                    <a:pt x="1000376" y="789061"/>
                  </a:cubicBezTo>
                  <a:cubicBezTo>
                    <a:pt x="964645" y="824792"/>
                    <a:pt x="899138" y="875412"/>
                    <a:pt x="848517" y="902209"/>
                  </a:cubicBezTo>
                  <a:cubicBezTo>
                    <a:pt x="800875" y="937940"/>
                    <a:pt x="753234" y="976651"/>
                    <a:pt x="705592" y="1015358"/>
                  </a:cubicBezTo>
                  <a:lnTo>
                    <a:pt x="568804" y="1134687"/>
                  </a:lnTo>
                  <a:lnTo>
                    <a:pt x="580534" y="1149351"/>
                  </a:lnTo>
                  <a:cubicBezTo>
                    <a:pt x="586489" y="1146375"/>
                    <a:pt x="597099" y="1138744"/>
                    <a:pt x="609565" y="1129438"/>
                  </a:cubicBezTo>
                  <a:lnTo>
                    <a:pt x="634277" y="1111019"/>
                  </a:lnTo>
                  <a:lnTo>
                    <a:pt x="723458" y="1033223"/>
                  </a:lnTo>
                  <a:cubicBezTo>
                    <a:pt x="771099" y="994513"/>
                    <a:pt x="818741" y="958782"/>
                    <a:pt x="866382" y="920075"/>
                  </a:cubicBezTo>
                  <a:cubicBezTo>
                    <a:pt x="917000" y="893275"/>
                    <a:pt x="979531" y="842657"/>
                    <a:pt x="1018238" y="806926"/>
                  </a:cubicBezTo>
                  <a:cubicBezTo>
                    <a:pt x="1050993" y="786082"/>
                    <a:pt x="1080769" y="765240"/>
                    <a:pt x="1113521" y="744395"/>
                  </a:cubicBezTo>
                  <a:cubicBezTo>
                    <a:pt x="1146276" y="723554"/>
                    <a:pt x="1176052" y="702709"/>
                    <a:pt x="1211783" y="681867"/>
                  </a:cubicBezTo>
                  <a:cubicBezTo>
                    <a:pt x="1280266" y="649112"/>
                    <a:pt x="1348753" y="613381"/>
                    <a:pt x="1417236" y="586584"/>
                  </a:cubicBezTo>
                  <a:cubicBezTo>
                    <a:pt x="1444035" y="574674"/>
                    <a:pt x="1473811" y="559784"/>
                    <a:pt x="1497632" y="544898"/>
                  </a:cubicBezTo>
                  <a:cubicBezTo>
                    <a:pt x="1536340" y="527032"/>
                    <a:pt x="1581005" y="509167"/>
                    <a:pt x="1622691" y="488322"/>
                  </a:cubicBezTo>
                  <a:cubicBezTo>
                    <a:pt x="1682243" y="461525"/>
                    <a:pt x="1741795" y="440681"/>
                    <a:pt x="1801347" y="416860"/>
                  </a:cubicBezTo>
                  <a:cubicBezTo>
                    <a:pt x="1860899" y="393039"/>
                    <a:pt x="1923426" y="375174"/>
                    <a:pt x="1982978" y="354332"/>
                  </a:cubicBezTo>
                  <a:lnTo>
                    <a:pt x="2059277" y="339346"/>
                  </a:lnTo>
                  <a:lnTo>
                    <a:pt x="2096133" y="326751"/>
                  </a:lnTo>
                  <a:lnTo>
                    <a:pt x="2597795" y="218526"/>
                  </a:lnTo>
                  <a:lnTo>
                    <a:pt x="2587435" y="215503"/>
                  </a:lnTo>
                  <a:cubicBezTo>
                    <a:pt x="2575524" y="214387"/>
                    <a:pt x="2557659" y="215875"/>
                    <a:pt x="2524903" y="223318"/>
                  </a:cubicBezTo>
                  <a:cubicBezTo>
                    <a:pt x="2483217" y="229273"/>
                    <a:pt x="2435576" y="235228"/>
                    <a:pt x="2390910" y="241184"/>
                  </a:cubicBezTo>
                  <a:cubicBezTo>
                    <a:pt x="2349224" y="250118"/>
                    <a:pt x="2301582" y="262028"/>
                    <a:pt x="2259896" y="270959"/>
                  </a:cubicBezTo>
                  <a:cubicBezTo>
                    <a:pt x="2242030" y="276915"/>
                    <a:pt x="2224165" y="282870"/>
                    <a:pt x="2203324" y="288825"/>
                  </a:cubicBezTo>
                  <a:cubicBezTo>
                    <a:pt x="2182479" y="294780"/>
                    <a:pt x="2161637" y="300735"/>
                    <a:pt x="2137816" y="306691"/>
                  </a:cubicBezTo>
                  <a:close/>
                  <a:moveTo>
                    <a:pt x="2046992" y="272932"/>
                  </a:moveTo>
                  <a:lnTo>
                    <a:pt x="2096621" y="259634"/>
                  </a:lnTo>
                  <a:lnTo>
                    <a:pt x="2215233" y="244163"/>
                  </a:lnTo>
                  <a:cubicBezTo>
                    <a:pt x="2245010" y="232252"/>
                    <a:pt x="2277762" y="220342"/>
                    <a:pt x="2313493" y="208432"/>
                  </a:cubicBezTo>
                  <a:cubicBezTo>
                    <a:pt x="2349224" y="196521"/>
                    <a:pt x="2387934" y="184611"/>
                    <a:pt x="2426642" y="178656"/>
                  </a:cubicBezTo>
                  <a:cubicBezTo>
                    <a:pt x="2507038" y="163766"/>
                    <a:pt x="2590410" y="148880"/>
                    <a:pt x="2664849" y="145901"/>
                  </a:cubicBezTo>
                  <a:cubicBezTo>
                    <a:pt x="2779489" y="135478"/>
                    <a:pt x="2894125" y="129523"/>
                    <a:pt x="3008762" y="128407"/>
                  </a:cubicBezTo>
                  <a:lnTo>
                    <a:pt x="3285189" y="137682"/>
                  </a:lnTo>
                  <a:lnTo>
                    <a:pt x="3002806" y="127291"/>
                  </a:lnTo>
                  <a:cubicBezTo>
                    <a:pt x="2888170" y="128035"/>
                    <a:pt x="2773530" y="133990"/>
                    <a:pt x="2658894" y="145901"/>
                  </a:cubicBezTo>
                  <a:cubicBezTo>
                    <a:pt x="2581476" y="148877"/>
                    <a:pt x="2501080" y="163766"/>
                    <a:pt x="2420686" y="178653"/>
                  </a:cubicBezTo>
                  <a:cubicBezTo>
                    <a:pt x="2381976" y="184608"/>
                    <a:pt x="2343269" y="196518"/>
                    <a:pt x="2307538" y="208428"/>
                  </a:cubicBezTo>
                  <a:cubicBezTo>
                    <a:pt x="2271807" y="220339"/>
                    <a:pt x="2239051" y="232249"/>
                    <a:pt x="2209275" y="244160"/>
                  </a:cubicBezTo>
                  <a:lnTo>
                    <a:pt x="2102296" y="258113"/>
                  </a:lnTo>
                  <a:lnTo>
                    <a:pt x="3008390" y="15326"/>
                  </a:lnTo>
                  <a:lnTo>
                    <a:pt x="3013414" y="15352"/>
                  </a:lnTo>
                  <a:cubicBezTo>
                    <a:pt x="3045795" y="15072"/>
                    <a:pt x="3079478" y="14514"/>
                    <a:pt x="3113720" y="14143"/>
                  </a:cubicBezTo>
                  <a:cubicBezTo>
                    <a:pt x="3182206" y="13395"/>
                    <a:pt x="3252924" y="13395"/>
                    <a:pt x="3319919" y="17863"/>
                  </a:cubicBezTo>
                  <a:lnTo>
                    <a:pt x="3323758" y="20742"/>
                  </a:lnTo>
                  <a:lnTo>
                    <a:pt x="3424136" y="8931"/>
                  </a:lnTo>
                  <a:cubicBezTo>
                    <a:pt x="3456889" y="14887"/>
                    <a:pt x="3486665" y="17863"/>
                    <a:pt x="3516441" y="23818"/>
                  </a:cubicBezTo>
                  <a:cubicBezTo>
                    <a:pt x="3546216" y="29773"/>
                    <a:pt x="3575992" y="32752"/>
                    <a:pt x="3608747" y="41683"/>
                  </a:cubicBezTo>
                  <a:lnTo>
                    <a:pt x="3656370" y="52509"/>
                  </a:lnTo>
                  <a:lnTo>
                    <a:pt x="3605768" y="38707"/>
                  </a:lnTo>
                  <a:cubicBezTo>
                    <a:pt x="3575992" y="32752"/>
                    <a:pt x="3543237" y="26797"/>
                    <a:pt x="3513461" y="20842"/>
                  </a:cubicBezTo>
                  <a:cubicBezTo>
                    <a:pt x="3483685" y="14887"/>
                    <a:pt x="3453909" y="11910"/>
                    <a:pt x="3421157" y="5955"/>
                  </a:cubicBezTo>
                  <a:cubicBezTo>
                    <a:pt x="3421157" y="5955"/>
                    <a:pt x="3421158" y="2976"/>
                    <a:pt x="3421158" y="0"/>
                  </a:cubicBezTo>
                  <a:cubicBezTo>
                    <a:pt x="3465819" y="2976"/>
                    <a:pt x="3516441" y="5955"/>
                    <a:pt x="3561102" y="8931"/>
                  </a:cubicBezTo>
                  <a:cubicBezTo>
                    <a:pt x="3611724" y="11910"/>
                    <a:pt x="3659365" y="17866"/>
                    <a:pt x="3704027" y="23821"/>
                  </a:cubicBezTo>
                  <a:cubicBezTo>
                    <a:pt x="3751669" y="26797"/>
                    <a:pt x="3778469" y="35731"/>
                    <a:pt x="3799310" y="47642"/>
                  </a:cubicBezTo>
                  <a:cubicBezTo>
                    <a:pt x="3820155" y="59552"/>
                    <a:pt x="3835041" y="71462"/>
                    <a:pt x="3861841" y="77418"/>
                  </a:cubicBezTo>
                  <a:cubicBezTo>
                    <a:pt x="3903528" y="77418"/>
                    <a:pt x="3885662" y="53597"/>
                    <a:pt x="3939259" y="62528"/>
                  </a:cubicBezTo>
                  <a:cubicBezTo>
                    <a:pt x="3977966" y="68483"/>
                    <a:pt x="4016676" y="80394"/>
                    <a:pt x="4055383" y="89328"/>
                  </a:cubicBezTo>
                  <a:cubicBezTo>
                    <a:pt x="4079204" y="95283"/>
                    <a:pt x="4103025" y="104214"/>
                    <a:pt x="4126846" y="110169"/>
                  </a:cubicBezTo>
                  <a:cubicBezTo>
                    <a:pt x="4126846" y="110169"/>
                    <a:pt x="4126846" y="113149"/>
                    <a:pt x="4123870" y="113149"/>
                  </a:cubicBezTo>
                  <a:cubicBezTo>
                    <a:pt x="4126846" y="122080"/>
                    <a:pt x="4123870" y="128035"/>
                    <a:pt x="4120890" y="133990"/>
                  </a:cubicBezTo>
                  <a:cubicBezTo>
                    <a:pt x="4079204" y="131014"/>
                    <a:pt x="4040497" y="128035"/>
                    <a:pt x="3998811" y="125059"/>
                  </a:cubicBezTo>
                  <a:cubicBezTo>
                    <a:pt x="3983921" y="122080"/>
                    <a:pt x="3972011" y="119104"/>
                    <a:pt x="3957124" y="113149"/>
                  </a:cubicBezTo>
                  <a:cubicBezTo>
                    <a:pt x="3942235" y="110169"/>
                    <a:pt x="3930324" y="107194"/>
                    <a:pt x="3915438" y="104214"/>
                  </a:cubicBezTo>
                  <a:cubicBezTo>
                    <a:pt x="3888638" y="98259"/>
                    <a:pt x="3861841" y="92304"/>
                    <a:pt x="3835041" y="86349"/>
                  </a:cubicBezTo>
                  <a:cubicBezTo>
                    <a:pt x="3808245" y="80394"/>
                    <a:pt x="3781445" y="74438"/>
                    <a:pt x="3754648" y="68483"/>
                  </a:cubicBezTo>
                  <a:cubicBezTo>
                    <a:pt x="3727848" y="65507"/>
                    <a:pt x="3701051" y="59552"/>
                    <a:pt x="3671275" y="56573"/>
                  </a:cubicBezTo>
                  <a:lnTo>
                    <a:pt x="3578972" y="56573"/>
                  </a:lnTo>
                  <a:cubicBezTo>
                    <a:pt x="3552171" y="56573"/>
                    <a:pt x="3525375" y="56573"/>
                    <a:pt x="3504530" y="56573"/>
                  </a:cubicBezTo>
                  <a:cubicBezTo>
                    <a:pt x="3459867" y="56573"/>
                    <a:pt x="3424136" y="56573"/>
                    <a:pt x="3388405" y="56573"/>
                  </a:cubicBezTo>
                  <a:lnTo>
                    <a:pt x="3382950" y="54832"/>
                  </a:lnTo>
                  <a:lnTo>
                    <a:pt x="3331829" y="80394"/>
                  </a:lnTo>
                  <a:cubicBezTo>
                    <a:pt x="3305030" y="89325"/>
                    <a:pt x="3382447" y="95280"/>
                    <a:pt x="3349695" y="110170"/>
                  </a:cubicBezTo>
                  <a:cubicBezTo>
                    <a:pt x="3412223" y="122080"/>
                    <a:pt x="3474754" y="133990"/>
                    <a:pt x="3528350" y="145901"/>
                  </a:cubicBezTo>
                  <a:lnTo>
                    <a:pt x="3448848" y="147289"/>
                  </a:lnTo>
                  <a:lnTo>
                    <a:pt x="3450189" y="147392"/>
                  </a:lnTo>
                  <a:cubicBezTo>
                    <a:pt x="3482201" y="149624"/>
                    <a:pt x="3511976" y="150368"/>
                    <a:pt x="3534306" y="145901"/>
                  </a:cubicBezTo>
                  <a:cubicBezTo>
                    <a:pt x="3558127" y="148880"/>
                    <a:pt x="3581948" y="151856"/>
                    <a:pt x="3605768" y="154835"/>
                  </a:cubicBezTo>
                  <a:cubicBezTo>
                    <a:pt x="3671275" y="169721"/>
                    <a:pt x="3712962" y="175677"/>
                    <a:pt x="3742737" y="181632"/>
                  </a:cubicBezTo>
                  <a:cubicBezTo>
                    <a:pt x="3772514" y="187587"/>
                    <a:pt x="3790379" y="187587"/>
                    <a:pt x="3808245" y="190566"/>
                  </a:cubicBezTo>
                  <a:cubicBezTo>
                    <a:pt x="3843975" y="199497"/>
                    <a:pt x="3882686" y="208432"/>
                    <a:pt x="3918417" y="214387"/>
                  </a:cubicBezTo>
                  <a:cubicBezTo>
                    <a:pt x="3957124" y="220342"/>
                    <a:pt x="3992855" y="232252"/>
                    <a:pt x="4031566" y="238208"/>
                  </a:cubicBezTo>
                  <a:cubicBezTo>
                    <a:pt x="4067297" y="247139"/>
                    <a:pt x="4106004" y="256073"/>
                    <a:pt x="4141735" y="265004"/>
                  </a:cubicBezTo>
                  <a:lnTo>
                    <a:pt x="4251908" y="297759"/>
                  </a:lnTo>
                  <a:lnTo>
                    <a:pt x="4305504" y="312646"/>
                  </a:lnTo>
                  <a:lnTo>
                    <a:pt x="4359101" y="330511"/>
                  </a:lnTo>
                  <a:lnTo>
                    <a:pt x="4359792" y="331143"/>
                  </a:lnTo>
                  <a:lnTo>
                    <a:pt x="4398227" y="337770"/>
                  </a:lnTo>
                  <a:cubicBezTo>
                    <a:pt x="4431445" y="345585"/>
                    <a:pt x="4470805" y="358612"/>
                    <a:pt x="4491368" y="372382"/>
                  </a:cubicBezTo>
                  <a:lnTo>
                    <a:pt x="4504379" y="392095"/>
                  </a:lnTo>
                  <a:lnTo>
                    <a:pt x="4507980" y="393042"/>
                  </a:lnTo>
                  <a:cubicBezTo>
                    <a:pt x="4534777" y="404953"/>
                    <a:pt x="4564553" y="416863"/>
                    <a:pt x="4591353" y="425794"/>
                  </a:cubicBezTo>
                  <a:cubicBezTo>
                    <a:pt x="4615174" y="434729"/>
                    <a:pt x="4638995" y="443660"/>
                    <a:pt x="4662816" y="455570"/>
                  </a:cubicBezTo>
                  <a:cubicBezTo>
                    <a:pt x="4686636" y="467481"/>
                    <a:pt x="4710457" y="476415"/>
                    <a:pt x="4734278" y="488325"/>
                  </a:cubicBezTo>
                  <a:cubicBezTo>
                    <a:pt x="4746188" y="497257"/>
                    <a:pt x="4764054" y="506191"/>
                    <a:pt x="4787874" y="518101"/>
                  </a:cubicBezTo>
                  <a:cubicBezTo>
                    <a:pt x="4799785" y="524056"/>
                    <a:pt x="4811695" y="530012"/>
                    <a:pt x="4823606" y="535967"/>
                  </a:cubicBezTo>
                  <a:cubicBezTo>
                    <a:pt x="4835516" y="541922"/>
                    <a:pt x="4850402" y="547877"/>
                    <a:pt x="4862313" y="556808"/>
                  </a:cubicBezTo>
                  <a:cubicBezTo>
                    <a:pt x="4915909" y="583608"/>
                    <a:pt x="4969506" y="610405"/>
                    <a:pt x="4993327" y="631250"/>
                  </a:cubicBezTo>
                  <a:cubicBezTo>
                    <a:pt x="5046923" y="666981"/>
                    <a:pt x="5103499" y="699733"/>
                    <a:pt x="5160072" y="738443"/>
                  </a:cubicBezTo>
                  <a:cubicBezTo>
                    <a:pt x="5186872" y="756309"/>
                    <a:pt x="5216647" y="777150"/>
                    <a:pt x="5246424" y="797995"/>
                  </a:cubicBezTo>
                  <a:lnTo>
                    <a:pt x="5248924" y="799780"/>
                  </a:lnTo>
                  <a:lnTo>
                    <a:pt x="5293052" y="826589"/>
                  </a:lnTo>
                  <a:cubicBezTo>
                    <a:pt x="6306872" y="1511511"/>
                    <a:pt x="6973427" y="2671412"/>
                    <a:pt x="6973427" y="3986995"/>
                  </a:cubicBezTo>
                  <a:lnTo>
                    <a:pt x="6972171" y="4011914"/>
                  </a:lnTo>
                  <a:lnTo>
                    <a:pt x="7006179" y="4016772"/>
                  </a:lnTo>
                  <a:cubicBezTo>
                    <a:pt x="7018090" y="4025703"/>
                    <a:pt x="7027021" y="4031658"/>
                    <a:pt x="7038932" y="4040592"/>
                  </a:cubicBezTo>
                  <a:cubicBezTo>
                    <a:pt x="7041911" y="4073344"/>
                    <a:pt x="7047866" y="4082278"/>
                    <a:pt x="7053821" y="4120986"/>
                  </a:cubicBezTo>
                  <a:cubicBezTo>
                    <a:pt x="7071687" y="4156717"/>
                    <a:pt x="7092528" y="4186493"/>
                    <a:pt x="7110394" y="4216268"/>
                  </a:cubicBezTo>
                  <a:lnTo>
                    <a:pt x="7134218" y="4218435"/>
                  </a:lnTo>
                  <a:lnTo>
                    <a:pt x="7134218" y="4195427"/>
                  </a:lnTo>
                  <a:lnTo>
                    <a:pt x="7158423" y="4128188"/>
                  </a:lnTo>
                  <a:lnTo>
                    <a:pt x="7158035" y="4115034"/>
                  </a:lnTo>
                  <a:cubicBezTo>
                    <a:pt x="7166970" y="4025706"/>
                    <a:pt x="7172925" y="4028682"/>
                    <a:pt x="7181856" y="4034637"/>
                  </a:cubicBezTo>
                  <a:cubicBezTo>
                    <a:pt x="7193766" y="4031661"/>
                    <a:pt x="7205677" y="4031661"/>
                    <a:pt x="7214611" y="4034637"/>
                  </a:cubicBezTo>
                  <a:cubicBezTo>
                    <a:pt x="7232477" y="4022727"/>
                    <a:pt x="7247363" y="4007840"/>
                    <a:pt x="7265228" y="4001885"/>
                  </a:cubicBezTo>
                  <a:cubicBezTo>
                    <a:pt x="7268208" y="4046548"/>
                    <a:pt x="7268208" y="4085258"/>
                    <a:pt x="7271184" y="4132899"/>
                  </a:cubicBezTo>
                  <a:cubicBezTo>
                    <a:pt x="7265229" y="4153741"/>
                    <a:pt x="7262253" y="4174585"/>
                    <a:pt x="7256297" y="4195427"/>
                  </a:cubicBezTo>
                  <a:cubicBezTo>
                    <a:pt x="7250343" y="4216272"/>
                    <a:pt x="7244387" y="4237113"/>
                    <a:pt x="7238432" y="4254979"/>
                  </a:cubicBezTo>
                  <a:cubicBezTo>
                    <a:pt x="7235453" y="4287734"/>
                    <a:pt x="7232476" y="4320486"/>
                    <a:pt x="7229498" y="4353241"/>
                  </a:cubicBezTo>
                  <a:lnTo>
                    <a:pt x="7226521" y="4403859"/>
                  </a:lnTo>
                  <a:cubicBezTo>
                    <a:pt x="7223542" y="4421724"/>
                    <a:pt x="7223543" y="4436614"/>
                    <a:pt x="7220567" y="4454479"/>
                  </a:cubicBezTo>
                  <a:lnTo>
                    <a:pt x="7207871" y="4462944"/>
                  </a:lnTo>
                  <a:lnTo>
                    <a:pt x="7208656" y="4466386"/>
                  </a:lnTo>
                  <a:lnTo>
                    <a:pt x="7220819" y="4458278"/>
                  </a:lnTo>
                  <a:lnTo>
                    <a:pt x="7226521" y="4409814"/>
                  </a:lnTo>
                  <a:lnTo>
                    <a:pt x="7229497" y="4359196"/>
                  </a:lnTo>
                  <a:cubicBezTo>
                    <a:pt x="7232477" y="4326441"/>
                    <a:pt x="7235452" y="4293689"/>
                    <a:pt x="7238432" y="4260934"/>
                  </a:cubicBezTo>
                  <a:cubicBezTo>
                    <a:pt x="7244387" y="4243068"/>
                    <a:pt x="7250342" y="4222227"/>
                    <a:pt x="7256297" y="4201383"/>
                  </a:cubicBezTo>
                  <a:cubicBezTo>
                    <a:pt x="7262253" y="4180541"/>
                    <a:pt x="7268208" y="4159696"/>
                    <a:pt x="7271184" y="4138855"/>
                  </a:cubicBezTo>
                  <a:cubicBezTo>
                    <a:pt x="7280118" y="4144809"/>
                    <a:pt x="7286074" y="4150765"/>
                    <a:pt x="7295004" y="4156720"/>
                  </a:cubicBezTo>
                  <a:cubicBezTo>
                    <a:pt x="7295005" y="4171606"/>
                    <a:pt x="7295004" y="4186496"/>
                    <a:pt x="7292028" y="4201382"/>
                  </a:cubicBezTo>
                  <a:cubicBezTo>
                    <a:pt x="7289050" y="4216272"/>
                    <a:pt x="7289049" y="4231158"/>
                    <a:pt x="7286074" y="4246047"/>
                  </a:cubicBezTo>
                  <a:cubicBezTo>
                    <a:pt x="7283094" y="4275823"/>
                    <a:pt x="7280118" y="4302621"/>
                    <a:pt x="7283094" y="4329421"/>
                  </a:cubicBezTo>
                  <a:cubicBezTo>
                    <a:pt x="7280118" y="4359196"/>
                    <a:pt x="7280118" y="4391948"/>
                    <a:pt x="7277139" y="4427679"/>
                  </a:cubicBezTo>
                  <a:cubicBezTo>
                    <a:pt x="7271184" y="4460434"/>
                    <a:pt x="7268208" y="4496165"/>
                    <a:pt x="7262253" y="4531896"/>
                  </a:cubicBezTo>
                  <a:cubicBezTo>
                    <a:pt x="7256298" y="4567628"/>
                    <a:pt x="7253319" y="4603359"/>
                    <a:pt x="7244387" y="4642066"/>
                  </a:cubicBezTo>
                  <a:cubicBezTo>
                    <a:pt x="7238432" y="4677797"/>
                    <a:pt x="7229497" y="4713529"/>
                    <a:pt x="7223542" y="4749259"/>
                  </a:cubicBezTo>
                  <a:cubicBezTo>
                    <a:pt x="7202701" y="4829656"/>
                    <a:pt x="7208656" y="4856453"/>
                    <a:pt x="7184835" y="4975556"/>
                  </a:cubicBezTo>
                  <a:cubicBezTo>
                    <a:pt x="7172925" y="4981511"/>
                    <a:pt x="7161014" y="4987467"/>
                    <a:pt x="7149104" y="4996401"/>
                  </a:cubicBezTo>
                  <a:cubicBezTo>
                    <a:pt x="7137194" y="5038088"/>
                    <a:pt x="7119328" y="5085729"/>
                    <a:pt x="7104438" y="5127416"/>
                  </a:cubicBezTo>
                  <a:cubicBezTo>
                    <a:pt x="7083597" y="5195899"/>
                    <a:pt x="7098484" y="5204833"/>
                    <a:pt x="7092529" y="5252474"/>
                  </a:cubicBezTo>
                  <a:cubicBezTo>
                    <a:pt x="7089552" y="5258430"/>
                    <a:pt x="7086573" y="5267360"/>
                    <a:pt x="7086573" y="5270339"/>
                  </a:cubicBezTo>
                  <a:cubicBezTo>
                    <a:pt x="7068707" y="5317981"/>
                    <a:pt x="7050842" y="5365622"/>
                    <a:pt x="7035956" y="5407309"/>
                  </a:cubicBezTo>
                  <a:cubicBezTo>
                    <a:pt x="7030001" y="5413264"/>
                    <a:pt x="7027021" y="5416240"/>
                    <a:pt x="7021066" y="5419219"/>
                  </a:cubicBezTo>
                  <a:cubicBezTo>
                    <a:pt x="7000224" y="5466861"/>
                    <a:pt x="6979379" y="5517479"/>
                    <a:pt x="6958538" y="5565120"/>
                  </a:cubicBezTo>
                  <a:cubicBezTo>
                    <a:pt x="6982359" y="5517479"/>
                    <a:pt x="7003201" y="5466861"/>
                    <a:pt x="7024045" y="5419219"/>
                  </a:cubicBezTo>
                  <a:cubicBezTo>
                    <a:pt x="7030001" y="5413264"/>
                    <a:pt x="7032976" y="5413264"/>
                    <a:pt x="7038932" y="5407309"/>
                  </a:cubicBezTo>
                  <a:cubicBezTo>
                    <a:pt x="7015111" y="5535344"/>
                    <a:pt x="6976404" y="5615741"/>
                    <a:pt x="6943648" y="5678268"/>
                  </a:cubicBezTo>
                  <a:cubicBezTo>
                    <a:pt x="6925783" y="5690179"/>
                    <a:pt x="6907917" y="5699113"/>
                    <a:pt x="6893031" y="5705068"/>
                  </a:cubicBezTo>
                  <a:lnTo>
                    <a:pt x="6882533" y="5726066"/>
                  </a:lnTo>
                  <a:lnTo>
                    <a:pt x="6884100" y="5728886"/>
                  </a:lnTo>
                  <a:cubicBezTo>
                    <a:pt x="6887076" y="5722931"/>
                    <a:pt x="6890055" y="5713999"/>
                    <a:pt x="6896010" y="5705065"/>
                  </a:cubicBezTo>
                  <a:cubicBezTo>
                    <a:pt x="6910896" y="5699110"/>
                    <a:pt x="6928762" y="5690179"/>
                    <a:pt x="6946628" y="5678269"/>
                  </a:cubicBezTo>
                  <a:cubicBezTo>
                    <a:pt x="6949607" y="5711021"/>
                    <a:pt x="6925786" y="5752706"/>
                    <a:pt x="6910897" y="5779506"/>
                  </a:cubicBezTo>
                  <a:cubicBezTo>
                    <a:pt x="6890055" y="5821193"/>
                    <a:pt x="6866235" y="5859900"/>
                    <a:pt x="6845389" y="5898611"/>
                  </a:cubicBezTo>
                  <a:cubicBezTo>
                    <a:pt x="6833479" y="5919452"/>
                    <a:pt x="6824548" y="5937318"/>
                    <a:pt x="6812638" y="5958162"/>
                  </a:cubicBezTo>
                  <a:cubicBezTo>
                    <a:pt x="6800727" y="5979004"/>
                    <a:pt x="6788817" y="5996869"/>
                    <a:pt x="6776907" y="6017714"/>
                  </a:cubicBezTo>
                  <a:cubicBezTo>
                    <a:pt x="6767972" y="6029624"/>
                    <a:pt x="6762017" y="6044511"/>
                    <a:pt x="6750106" y="6062376"/>
                  </a:cubicBezTo>
                  <a:lnTo>
                    <a:pt x="6724490" y="6119524"/>
                  </a:lnTo>
                  <a:lnTo>
                    <a:pt x="6444201" y="6194627"/>
                  </a:lnTo>
                  <a:lnTo>
                    <a:pt x="6494406" y="6117091"/>
                  </a:lnTo>
                  <a:cubicBezTo>
                    <a:pt x="6513388" y="6085454"/>
                    <a:pt x="6529765" y="6054935"/>
                    <a:pt x="6541675" y="6026649"/>
                  </a:cubicBezTo>
                  <a:cubicBezTo>
                    <a:pt x="6571451" y="5976028"/>
                    <a:pt x="6607182" y="5940297"/>
                    <a:pt x="6628027" y="5886700"/>
                  </a:cubicBezTo>
                  <a:cubicBezTo>
                    <a:pt x="6654823" y="5842038"/>
                    <a:pt x="6681623" y="5788441"/>
                    <a:pt x="6708421" y="5743775"/>
                  </a:cubicBezTo>
                  <a:cubicBezTo>
                    <a:pt x="6720331" y="5725910"/>
                    <a:pt x="6729265" y="5708045"/>
                    <a:pt x="6738196" y="5690179"/>
                  </a:cubicBezTo>
                  <a:cubicBezTo>
                    <a:pt x="6747130" y="5672313"/>
                    <a:pt x="6753086" y="5654447"/>
                    <a:pt x="6762017" y="5639562"/>
                  </a:cubicBezTo>
                  <a:cubicBezTo>
                    <a:pt x="6776906" y="5606806"/>
                    <a:pt x="6788817" y="5574054"/>
                    <a:pt x="6800727" y="5544279"/>
                  </a:cubicBezTo>
                  <a:cubicBezTo>
                    <a:pt x="6824548" y="5481748"/>
                    <a:pt x="6845390" y="5422196"/>
                    <a:pt x="6884100" y="5362643"/>
                  </a:cubicBezTo>
                  <a:cubicBezTo>
                    <a:pt x="6910897" y="5315002"/>
                    <a:pt x="6904941" y="5279271"/>
                    <a:pt x="6916852" y="5240564"/>
                  </a:cubicBezTo>
                  <a:cubicBezTo>
                    <a:pt x="6949607" y="5160167"/>
                    <a:pt x="6970448" y="5079774"/>
                    <a:pt x="6997248" y="4996401"/>
                  </a:cubicBezTo>
                  <a:cubicBezTo>
                    <a:pt x="6985338" y="4972581"/>
                    <a:pt x="7027024" y="4877298"/>
                    <a:pt x="7032979" y="4805835"/>
                  </a:cubicBezTo>
                  <a:cubicBezTo>
                    <a:pt x="7050845" y="4731394"/>
                    <a:pt x="7065731" y="4653977"/>
                    <a:pt x="7080621" y="4576559"/>
                  </a:cubicBezTo>
                  <a:lnTo>
                    <a:pt x="7091362" y="4536286"/>
                  </a:lnTo>
                  <a:lnTo>
                    <a:pt x="7083597" y="4534872"/>
                  </a:lnTo>
                  <a:cubicBezTo>
                    <a:pt x="7086573" y="4511052"/>
                    <a:pt x="7086573" y="4490211"/>
                    <a:pt x="7086573" y="4460435"/>
                  </a:cubicBezTo>
                  <a:lnTo>
                    <a:pt x="7088158" y="4454885"/>
                  </a:lnTo>
                  <a:lnTo>
                    <a:pt x="7086079" y="4455001"/>
                  </a:lnTo>
                  <a:lnTo>
                    <a:pt x="7082312" y="4455210"/>
                  </a:lnTo>
                  <a:lnTo>
                    <a:pt x="7083597" y="4469366"/>
                  </a:lnTo>
                  <a:cubicBezTo>
                    <a:pt x="7083597" y="4496165"/>
                    <a:pt x="7083597" y="4517007"/>
                    <a:pt x="7080621" y="4543807"/>
                  </a:cubicBezTo>
                  <a:cubicBezTo>
                    <a:pt x="7077642" y="4558694"/>
                    <a:pt x="7074666" y="4570604"/>
                    <a:pt x="7068710" y="4588469"/>
                  </a:cubicBezTo>
                  <a:cubicBezTo>
                    <a:pt x="7044890" y="4627180"/>
                    <a:pt x="7021069" y="4665887"/>
                    <a:pt x="6997249" y="4701618"/>
                  </a:cubicBezTo>
                  <a:cubicBezTo>
                    <a:pt x="6991293" y="4737349"/>
                    <a:pt x="6988314" y="4767125"/>
                    <a:pt x="6979383" y="4799880"/>
                  </a:cubicBezTo>
                  <a:lnTo>
                    <a:pt x="6961517" y="4832632"/>
                  </a:lnTo>
                  <a:cubicBezTo>
                    <a:pt x="6952583" y="4880273"/>
                    <a:pt x="6943651" y="4924939"/>
                    <a:pt x="6931741" y="4975556"/>
                  </a:cubicBezTo>
                  <a:cubicBezTo>
                    <a:pt x="6919831" y="5014267"/>
                    <a:pt x="6910896" y="5049998"/>
                    <a:pt x="6898986" y="5088705"/>
                  </a:cubicBezTo>
                  <a:cubicBezTo>
                    <a:pt x="6887076" y="5127416"/>
                    <a:pt x="6878145" y="5163147"/>
                    <a:pt x="6863255" y="5198877"/>
                  </a:cubicBezTo>
                  <a:cubicBezTo>
                    <a:pt x="6857300" y="5228653"/>
                    <a:pt x="6851345" y="5255450"/>
                    <a:pt x="6842413" y="5285226"/>
                  </a:cubicBezTo>
                  <a:cubicBezTo>
                    <a:pt x="6836459" y="5315002"/>
                    <a:pt x="6830503" y="5344778"/>
                    <a:pt x="6818593" y="5374554"/>
                  </a:cubicBezTo>
                  <a:lnTo>
                    <a:pt x="6837590" y="5345006"/>
                  </a:lnTo>
                  <a:lnTo>
                    <a:pt x="6854324" y="5282247"/>
                  </a:lnTo>
                  <a:cubicBezTo>
                    <a:pt x="6857300" y="5249495"/>
                    <a:pt x="6863255" y="5222695"/>
                    <a:pt x="6869211" y="5192919"/>
                  </a:cubicBezTo>
                  <a:cubicBezTo>
                    <a:pt x="6881121" y="5157188"/>
                    <a:pt x="6893031" y="5118481"/>
                    <a:pt x="6904941" y="5082750"/>
                  </a:cubicBezTo>
                  <a:cubicBezTo>
                    <a:pt x="6916852" y="5044039"/>
                    <a:pt x="6925786" y="5008309"/>
                    <a:pt x="6937697" y="4969602"/>
                  </a:cubicBezTo>
                  <a:cubicBezTo>
                    <a:pt x="6949607" y="4921960"/>
                    <a:pt x="6955562" y="4877294"/>
                    <a:pt x="6967473" y="4826677"/>
                  </a:cubicBezTo>
                  <a:lnTo>
                    <a:pt x="6985338" y="4793921"/>
                  </a:lnTo>
                  <a:cubicBezTo>
                    <a:pt x="6994270" y="4761170"/>
                    <a:pt x="6997249" y="4731394"/>
                    <a:pt x="7003203" y="4695662"/>
                  </a:cubicBezTo>
                  <a:cubicBezTo>
                    <a:pt x="7027024" y="4656953"/>
                    <a:pt x="7050845" y="4621221"/>
                    <a:pt x="7074666" y="4582514"/>
                  </a:cubicBezTo>
                  <a:cubicBezTo>
                    <a:pt x="7059776" y="4659932"/>
                    <a:pt x="7044890" y="4734370"/>
                    <a:pt x="7027025" y="4811787"/>
                  </a:cubicBezTo>
                  <a:cubicBezTo>
                    <a:pt x="7021069" y="4883249"/>
                    <a:pt x="6979383" y="4981512"/>
                    <a:pt x="6991293" y="5002353"/>
                  </a:cubicBezTo>
                  <a:cubicBezTo>
                    <a:pt x="6964493" y="5085726"/>
                    <a:pt x="6940672" y="5166123"/>
                    <a:pt x="6910897" y="5246516"/>
                  </a:cubicBezTo>
                  <a:lnTo>
                    <a:pt x="6894994" y="5271255"/>
                  </a:lnTo>
                  <a:lnTo>
                    <a:pt x="6888195" y="5308303"/>
                  </a:lnTo>
                  <a:cubicBezTo>
                    <a:pt x="6884844" y="5327659"/>
                    <a:pt x="6879632" y="5347757"/>
                    <a:pt x="6866235" y="5371578"/>
                  </a:cubicBezTo>
                  <a:cubicBezTo>
                    <a:pt x="6824548" y="5431130"/>
                    <a:pt x="6803704" y="5490681"/>
                    <a:pt x="6782861" y="5553209"/>
                  </a:cubicBezTo>
                  <a:cubicBezTo>
                    <a:pt x="6770951" y="5582986"/>
                    <a:pt x="6759041" y="5615741"/>
                    <a:pt x="6744152" y="5648492"/>
                  </a:cubicBezTo>
                  <a:cubicBezTo>
                    <a:pt x="6738196" y="5666358"/>
                    <a:pt x="6729265" y="5681247"/>
                    <a:pt x="6720330" y="5699113"/>
                  </a:cubicBezTo>
                  <a:cubicBezTo>
                    <a:pt x="6711399" y="5716978"/>
                    <a:pt x="6702465" y="5734844"/>
                    <a:pt x="6690554" y="5752710"/>
                  </a:cubicBezTo>
                  <a:cubicBezTo>
                    <a:pt x="6663758" y="5800352"/>
                    <a:pt x="6636958" y="5850969"/>
                    <a:pt x="6610162" y="5895635"/>
                  </a:cubicBezTo>
                  <a:cubicBezTo>
                    <a:pt x="6589317" y="5949231"/>
                    <a:pt x="6553585" y="5984962"/>
                    <a:pt x="6523810" y="6035579"/>
                  </a:cubicBezTo>
                  <a:cubicBezTo>
                    <a:pt x="6511899" y="6063867"/>
                    <a:pt x="6495523" y="6095132"/>
                    <a:pt x="6476540" y="6127141"/>
                  </a:cubicBezTo>
                  <a:lnTo>
                    <a:pt x="6429810" y="6198484"/>
                  </a:lnTo>
                  <a:lnTo>
                    <a:pt x="6336174" y="6223573"/>
                  </a:lnTo>
                  <a:lnTo>
                    <a:pt x="6354089" y="6196370"/>
                  </a:lnTo>
                  <a:cubicBezTo>
                    <a:pt x="6386840" y="6157663"/>
                    <a:pt x="6416616" y="6115976"/>
                    <a:pt x="6446392" y="6074290"/>
                  </a:cubicBezTo>
                  <a:cubicBezTo>
                    <a:pt x="6458302" y="6053445"/>
                    <a:pt x="6473192" y="6032604"/>
                    <a:pt x="6485103" y="6008783"/>
                  </a:cubicBezTo>
                  <a:cubicBezTo>
                    <a:pt x="6497013" y="5984962"/>
                    <a:pt x="6511899" y="5961142"/>
                    <a:pt x="6523809" y="5937321"/>
                  </a:cubicBezTo>
                  <a:lnTo>
                    <a:pt x="6534834" y="5919741"/>
                  </a:lnTo>
                  <a:lnTo>
                    <a:pt x="6593762" y="5834622"/>
                  </a:lnTo>
                  <a:lnTo>
                    <a:pt x="6604206" y="5821193"/>
                  </a:lnTo>
                  <a:lnTo>
                    <a:pt x="6605697" y="5817382"/>
                  </a:lnTo>
                  <a:lnTo>
                    <a:pt x="6593762" y="5834622"/>
                  </a:lnTo>
                  <a:lnTo>
                    <a:pt x="6565125" y="5871441"/>
                  </a:lnTo>
                  <a:lnTo>
                    <a:pt x="6534834" y="5919741"/>
                  </a:lnTo>
                  <a:lnTo>
                    <a:pt x="6526789" y="5931363"/>
                  </a:lnTo>
                  <a:cubicBezTo>
                    <a:pt x="6511899" y="5955183"/>
                    <a:pt x="6499989" y="5979004"/>
                    <a:pt x="6488078" y="6002825"/>
                  </a:cubicBezTo>
                  <a:cubicBezTo>
                    <a:pt x="6473192" y="6026646"/>
                    <a:pt x="6461282" y="6047490"/>
                    <a:pt x="6449371" y="6068331"/>
                  </a:cubicBezTo>
                  <a:cubicBezTo>
                    <a:pt x="6419596" y="6110018"/>
                    <a:pt x="6389820" y="6151704"/>
                    <a:pt x="6357065" y="6190414"/>
                  </a:cubicBezTo>
                  <a:lnTo>
                    <a:pt x="6335765" y="6223683"/>
                  </a:lnTo>
                  <a:lnTo>
                    <a:pt x="6265251" y="6242577"/>
                  </a:lnTo>
                  <a:lnTo>
                    <a:pt x="6265470" y="6242204"/>
                  </a:lnTo>
                  <a:lnTo>
                    <a:pt x="6267736" y="6235077"/>
                  </a:lnTo>
                  <a:cubicBezTo>
                    <a:pt x="6291557" y="6199345"/>
                    <a:pt x="6321333" y="6157659"/>
                    <a:pt x="6345154" y="6115973"/>
                  </a:cubicBezTo>
                  <a:cubicBezTo>
                    <a:pt x="6354089" y="6104062"/>
                    <a:pt x="6360044" y="6092153"/>
                    <a:pt x="6368975" y="6080242"/>
                  </a:cubicBezTo>
                  <a:lnTo>
                    <a:pt x="6400648" y="6036311"/>
                  </a:lnTo>
                  <a:lnTo>
                    <a:pt x="6410661" y="6017714"/>
                  </a:lnTo>
                  <a:cubicBezTo>
                    <a:pt x="6437457" y="5979004"/>
                    <a:pt x="6458302" y="5940297"/>
                    <a:pt x="6473189" y="5910521"/>
                  </a:cubicBezTo>
                  <a:cubicBezTo>
                    <a:pt x="6520831" y="5827148"/>
                    <a:pt x="6556562" y="5743775"/>
                    <a:pt x="6595272" y="5657424"/>
                  </a:cubicBezTo>
                  <a:cubicBezTo>
                    <a:pt x="6631003" y="5571075"/>
                    <a:pt x="6669710" y="5484723"/>
                    <a:pt x="6714376" y="5386465"/>
                  </a:cubicBezTo>
                  <a:cubicBezTo>
                    <a:pt x="6718842" y="5359667"/>
                    <a:pt x="6736708" y="5314258"/>
                    <a:pt x="6749362" y="5276292"/>
                  </a:cubicBezTo>
                  <a:lnTo>
                    <a:pt x="6760782" y="5233196"/>
                  </a:lnTo>
                  <a:lnTo>
                    <a:pt x="6673915" y="5470534"/>
                  </a:lnTo>
                  <a:cubicBezTo>
                    <a:pt x="6619674" y="5598779"/>
                    <a:pt x="6558609" y="5723434"/>
                    <a:pt x="6491183" y="5844051"/>
                  </a:cubicBezTo>
                  <a:lnTo>
                    <a:pt x="6464429" y="5886350"/>
                  </a:lnTo>
                  <a:lnTo>
                    <a:pt x="6464258" y="5886700"/>
                  </a:lnTo>
                  <a:cubicBezTo>
                    <a:pt x="6452347" y="5916476"/>
                    <a:pt x="6428527" y="5955186"/>
                    <a:pt x="6401726" y="5993893"/>
                  </a:cubicBezTo>
                  <a:cubicBezTo>
                    <a:pt x="6374930" y="6032604"/>
                    <a:pt x="6351109" y="6074290"/>
                    <a:pt x="6339199" y="6110021"/>
                  </a:cubicBezTo>
                  <a:cubicBezTo>
                    <a:pt x="6318354" y="6136818"/>
                    <a:pt x="6291557" y="6166593"/>
                    <a:pt x="6267736" y="6199349"/>
                  </a:cubicBezTo>
                  <a:cubicBezTo>
                    <a:pt x="6255826" y="6215725"/>
                    <a:pt x="6244660" y="6232846"/>
                    <a:pt x="6234610" y="6249967"/>
                  </a:cubicBezTo>
                  <a:lnTo>
                    <a:pt x="6234112" y="6250921"/>
                  </a:lnTo>
                  <a:lnTo>
                    <a:pt x="1630942" y="7484336"/>
                  </a:lnTo>
                  <a:lnTo>
                    <a:pt x="75670" y="1679985"/>
                  </a:lnTo>
                  <a:lnTo>
                    <a:pt x="151760" y="1595990"/>
                  </a:lnTo>
                  <a:cubicBezTo>
                    <a:pt x="169626" y="1575145"/>
                    <a:pt x="184512" y="1554304"/>
                    <a:pt x="202378" y="1533459"/>
                  </a:cubicBezTo>
                  <a:cubicBezTo>
                    <a:pt x="220243" y="1512617"/>
                    <a:pt x="238109" y="1494752"/>
                    <a:pt x="252998" y="1473907"/>
                  </a:cubicBezTo>
                  <a:cubicBezTo>
                    <a:pt x="312550" y="1396490"/>
                    <a:pt x="375078" y="1330983"/>
                    <a:pt x="434630" y="1259520"/>
                  </a:cubicBezTo>
                  <a:lnTo>
                    <a:pt x="438539" y="1253836"/>
                  </a:lnTo>
                  <a:lnTo>
                    <a:pt x="441521" y="1250083"/>
                  </a:lnTo>
                  <a:lnTo>
                    <a:pt x="443846" y="1246116"/>
                  </a:lnTo>
                  <a:lnTo>
                    <a:pt x="453049" y="1232733"/>
                  </a:lnTo>
                  <a:lnTo>
                    <a:pt x="483515" y="1198305"/>
                  </a:lnTo>
                  <a:lnTo>
                    <a:pt x="485826" y="1195883"/>
                  </a:lnTo>
                  <a:lnTo>
                    <a:pt x="485254" y="1196339"/>
                  </a:lnTo>
                  <a:lnTo>
                    <a:pt x="483515" y="1198305"/>
                  </a:lnTo>
                  <a:lnTo>
                    <a:pt x="459198" y="1223789"/>
                  </a:lnTo>
                  <a:lnTo>
                    <a:pt x="453049" y="1232733"/>
                  </a:lnTo>
                  <a:lnTo>
                    <a:pt x="449032" y="1237272"/>
                  </a:lnTo>
                  <a:lnTo>
                    <a:pt x="443846" y="1246116"/>
                  </a:lnTo>
                  <a:lnTo>
                    <a:pt x="438539" y="1253836"/>
                  </a:lnTo>
                  <a:lnTo>
                    <a:pt x="431654" y="1262500"/>
                  </a:lnTo>
                  <a:cubicBezTo>
                    <a:pt x="372102" y="1330983"/>
                    <a:pt x="309574" y="1399469"/>
                    <a:pt x="250022" y="1476886"/>
                  </a:cubicBezTo>
                  <a:cubicBezTo>
                    <a:pt x="232157" y="1497728"/>
                    <a:pt x="214291" y="1515593"/>
                    <a:pt x="199402" y="1536438"/>
                  </a:cubicBezTo>
                  <a:cubicBezTo>
                    <a:pt x="181536" y="1557280"/>
                    <a:pt x="166650" y="1578124"/>
                    <a:pt x="148784" y="1598966"/>
                  </a:cubicBezTo>
                  <a:lnTo>
                    <a:pt x="75627" y="1679824"/>
                  </a:lnTo>
                  <a:lnTo>
                    <a:pt x="58982" y="1617705"/>
                  </a:lnTo>
                  <a:lnTo>
                    <a:pt x="170371" y="1479863"/>
                  </a:lnTo>
                  <a:cubicBezTo>
                    <a:pt x="255977" y="1379370"/>
                    <a:pt x="346793" y="1283343"/>
                    <a:pt x="443564" y="1191037"/>
                  </a:cubicBezTo>
                  <a:cubicBezTo>
                    <a:pt x="491206" y="1149351"/>
                    <a:pt x="529916" y="1107665"/>
                    <a:pt x="580533" y="1065979"/>
                  </a:cubicBezTo>
                  <a:cubicBezTo>
                    <a:pt x="654975" y="994516"/>
                    <a:pt x="774079" y="887323"/>
                    <a:pt x="908069" y="809905"/>
                  </a:cubicBezTo>
                  <a:cubicBezTo>
                    <a:pt x="946779" y="780130"/>
                    <a:pt x="973576" y="747374"/>
                    <a:pt x="1021217" y="720578"/>
                  </a:cubicBezTo>
                  <a:cubicBezTo>
                    <a:pt x="1062904" y="705688"/>
                    <a:pt x="1110545" y="675912"/>
                    <a:pt x="1170097" y="643160"/>
                  </a:cubicBezTo>
                  <a:cubicBezTo>
                    <a:pt x="1199873" y="628271"/>
                    <a:pt x="1232628" y="610405"/>
                    <a:pt x="1265380" y="592540"/>
                  </a:cubicBezTo>
                  <a:cubicBezTo>
                    <a:pt x="1283245" y="583608"/>
                    <a:pt x="1298135" y="574674"/>
                    <a:pt x="1316001" y="565743"/>
                  </a:cubicBezTo>
                  <a:cubicBezTo>
                    <a:pt x="1333866" y="556808"/>
                    <a:pt x="1351732" y="550853"/>
                    <a:pt x="1372573" y="544898"/>
                  </a:cubicBezTo>
                  <a:cubicBezTo>
                    <a:pt x="1432125" y="515122"/>
                    <a:pt x="1497632" y="485346"/>
                    <a:pt x="1560163" y="461525"/>
                  </a:cubicBezTo>
                  <a:cubicBezTo>
                    <a:pt x="1640558" y="424306"/>
                    <a:pt x="1724675" y="388575"/>
                    <a:pt x="1811397" y="355077"/>
                  </a:cubicBezTo>
                  <a:close/>
                  <a:moveTo>
                    <a:pt x="1124673" y="520067"/>
                  </a:moveTo>
                  <a:lnTo>
                    <a:pt x="2022132" y="279593"/>
                  </a:lnTo>
                  <a:lnTo>
                    <a:pt x="1806557" y="355076"/>
                  </a:lnTo>
                  <a:cubicBezTo>
                    <a:pt x="1720207" y="388574"/>
                    <a:pt x="1636090" y="424305"/>
                    <a:pt x="1554205" y="461525"/>
                  </a:cubicBezTo>
                  <a:cubicBezTo>
                    <a:pt x="1491677" y="485346"/>
                    <a:pt x="1426170" y="518098"/>
                    <a:pt x="1366618" y="544898"/>
                  </a:cubicBezTo>
                  <a:cubicBezTo>
                    <a:pt x="1348753" y="550853"/>
                    <a:pt x="1327908" y="559785"/>
                    <a:pt x="1310042" y="565740"/>
                  </a:cubicBezTo>
                  <a:cubicBezTo>
                    <a:pt x="1292177" y="574674"/>
                    <a:pt x="1274311" y="583605"/>
                    <a:pt x="1259425" y="592540"/>
                  </a:cubicBezTo>
                  <a:cubicBezTo>
                    <a:pt x="1226670" y="610405"/>
                    <a:pt x="1193918" y="628271"/>
                    <a:pt x="1164142" y="643157"/>
                  </a:cubicBezTo>
                  <a:cubicBezTo>
                    <a:pt x="1104590" y="675912"/>
                    <a:pt x="1056949" y="705688"/>
                    <a:pt x="1015262" y="720574"/>
                  </a:cubicBezTo>
                  <a:cubicBezTo>
                    <a:pt x="967621" y="747374"/>
                    <a:pt x="940821" y="777150"/>
                    <a:pt x="902114" y="809902"/>
                  </a:cubicBezTo>
                  <a:cubicBezTo>
                    <a:pt x="768120" y="887320"/>
                    <a:pt x="649016" y="994513"/>
                    <a:pt x="574578" y="1065975"/>
                  </a:cubicBezTo>
                  <a:lnTo>
                    <a:pt x="506130" y="1125496"/>
                  </a:lnTo>
                  <a:lnTo>
                    <a:pt x="439166" y="1186639"/>
                  </a:lnTo>
                  <a:lnTo>
                    <a:pt x="440585" y="1188058"/>
                  </a:lnTo>
                  <a:cubicBezTo>
                    <a:pt x="343814" y="1280364"/>
                    <a:pt x="252997" y="1377135"/>
                    <a:pt x="167392" y="1478001"/>
                  </a:cubicBezTo>
                  <a:lnTo>
                    <a:pt x="57891" y="1613630"/>
                  </a:lnTo>
                  <a:lnTo>
                    <a:pt x="0" y="1397579"/>
                  </a:lnTo>
                  <a:lnTo>
                    <a:pt x="20746" y="1378624"/>
                  </a:lnTo>
                  <a:cubicBezTo>
                    <a:pt x="648" y="1416587"/>
                    <a:pt x="22425" y="1409329"/>
                    <a:pt x="23259" y="1423427"/>
                  </a:cubicBezTo>
                  <a:lnTo>
                    <a:pt x="16526" y="1442259"/>
                  </a:lnTo>
                  <a:lnTo>
                    <a:pt x="113050" y="1342893"/>
                  </a:lnTo>
                  <a:cubicBezTo>
                    <a:pt x="121984" y="1325027"/>
                    <a:pt x="139850" y="1304186"/>
                    <a:pt x="160691" y="1280365"/>
                  </a:cubicBezTo>
                  <a:cubicBezTo>
                    <a:pt x="181536" y="1259520"/>
                    <a:pt x="205357" y="1238679"/>
                    <a:pt x="223222" y="1220813"/>
                  </a:cubicBezTo>
                  <a:lnTo>
                    <a:pt x="228612" y="1226800"/>
                  </a:lnTo>
                  <a:lnTo>
                    <a:pt x="226201" y="1223789"/>
                  </a:lnTo>
                  <a:cubicBezTo>
                    <a:pt x="252998" y="1196989"/>
                    <a:pt x="276819" y="1170193"/>
                    <a:pt x="303619" y="1146372"/>
                  </a:cubicBezTo>
                  <a:cubicBezTo>
                    <a:pt x="327440" y="1122551"/>
                    <a:pt x="354236" y="1098730"/>
                    <a:pt x="381036" y="1074910"/>
                  </a:cubicBezTo>
                  <a:cubicBezTo>
                    <a:pt x="413788" y="1042155"/>
                    <a:pt x="434633" y="1015358"/>
                    <a:pt x="464409" y="985582"/>
                  </a:cubicBezTo>
                  <a:cubicBezTo>
                    <a:pt x="503116" y="955806"/>
                    <a:pt x="544802" y="926030"/>
                    <a:pt x="580534" y="899230"/>
                  </a:cubicBezTo>
                  <a:cubicBezTo>
                    <a:pt x="622220" y="866478"/>
                    <a:pt x="663906" y="836702"/>
                    <a:pt x="705592" y="806926"/>
                  </a:cubicBezTo>
                  <a:lnTo>
                    <a:pt x="780365" y="754761"/>
                  </a:lnTo>
                  <a:lnTo>
                    <a:pt x="830651" y="708664"/>
                  </a:lnTo>
                  <a:cubicBezTo>
                    <a:pt x="860427" y="690799"/>
                    <a:pt x="890203" y="672933"/>
                    <a:pt x="919979" y="655067"/>
                  </a:cubicBezTo>
                  <a:cubicBezTo>
                    <a:pt x="949755" y="637202"/>
                    <a:pt x="982507" y="622315"/>
                    <a:pt x="1015262" y="604450"/>
                  </a:cubicBezTo>
                  <a:lnTo>
                    <a:pt x="1027876" y="597963"/>
                  </a:lnTo>
                  <a:lnTo>
                    <a:pt x="1060299" y="566115"/>
                  </a:lnTo>
                  <a:cubicBezTo>
                    <a:pt x="1078537" y="552341"/>
                    <a:pt x="1098638" y="538943"/>
                    <a:pt x="1113524" y="527032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 dirty="0"/>
            </a:p>
          </p:txBody>
        </p:sp>
      </p:grp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C4D7AAF7-0A12-4194-991C-8BB678428C27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812249" y="4023015"/>
            <a:ext cx="1217130" cy="1216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3DC348FE-84F4-48A4-BB2D-50F30393F59A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52453" y="4023015"/>
            <a:ext cx="1215022" cy="1216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12A8B244-1342-4177-B5E2-D94EB383097B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492755" y="4023015"/>
            <a:ext cx="1197469" cy="1216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B0647DC2-2116-4B0D-9D4C-B40032F4D8D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812249" y="2256300"/>
            <a:ext cx="1189394" cy="1216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EB4627C6-B328-4BA7-91C9-65EC214D2B7F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52453" y="2256300"/>
            <a:ext cx="1217130" cy="1216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BC50E87-837D-48A1-AF7E-50325E0BDDE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92656" y="2256300"/>
            <a:ext cx="1217130" cy="1216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6740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8322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27207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27207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187004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187004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86740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88322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27207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27207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187004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187004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95F1F7-9083-4904-84DE-45613FFE5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D0B9A-C8E8-493F-8E91-FA4BB27406D2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924C6-2B3E-410B-8E79-A18832FB73D3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9F004EB2-3657-4AA1-871D-EB67960CC7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With Image">
    <p:bg bwMode="grayWhite"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900000">
            <a:off x="5051675" y="-519718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accent1">
                  <a:alpha val="29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CD5F0C6-A186-42F4-87B6-BFBFEC77A6D2}"/>
              </a:ext>
            </a:extLst>
          </p:cNvPr>
          <p:cNvSpPr/>
          <p:nvPr userDrawn="1"/>
        </p:nvSpPr>
        <p:spPr>
          <a:xfrm rot="10800000">
            <a:off x="6162572" y="283536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75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2710" y="1641059"/>
            <a:ext cx="4793714" cy="2078699"/>
          </a:xfrm>
        </p:spPr>
        <p:txBody>
          <a:bodyPr anchor="b"/>
          <a:lstStyle>
            <a:lvl1pPr algn="r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6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</a:t>
            </a:r>
            <a:br>
              <a:rPr lang="en-US" noProof="0"/>
            </a:br>
            <a:r>
              <a:rPr lang="en-US" noProof="0"/>
              <a:t>You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A83F5C0-892A-424B-82BC-A426C0E6C4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50685" y="3820804"/>
            <a:ext cx="4303959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E90F037-AF48-45F6-8491-6A1D99D70C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50685" y="4226974"/>
            <a:ext cx="4303959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2CF882B-44BA-4D5B-A73E-5E9479CB3B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50685" y="4613337"/>
            <a:ext cx="4303959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1BFAAAF-C6B8-4298-8B07-CBA7C63281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50828" y="4999701"/>
            <a:ext cx="4305582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3658187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gradFill>
          <a:gsLst>
            <a:gs pos="0">
              <a:schemeClr val="tx2">
                <a:lumMod val="75000"/>
              </a:schemeClr>
            </a:gs>
            <a:gs pos="76000">
              <a:schemeClr val="accent1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4E84508-12CE-4C86-B2C4-1D5DE1634B46}"/>
              </a:ext>
            </a:extLst>
          </p:cNvPr>
          <p:cNvSpPr/>
          <p:nvPr userDrawn="1"/>
        </p:nvSpPr>
        <p:spPr>
          <a:xfrm rot="900000">
            <a:off x="5042826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47000">
                <a:schemeClr val="accent1">
                  <a:alpha val="81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515AF-700C-45E8-AA05-EBCBEACBF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062" y="3133725"/>
            <a:ext cx="4099187" cy="2078700"/>
          </a:xfrm>
        </p:spPr>
        <p:txBody>
          <a:bodyPr anchor="b"/>
          <a:lstStyle>
            <a:lvl1pPr algn="r">
              <a:lnSpc>
                <a:spcPts val="5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FC95D-4CD8-4192-B0C2-D1B82FBB1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062" y="5428423"/>
            <a:ext cx="4099187" cy="1048939"/>
          </a:xfrm>
        </p:spPr>
        <p:txBody>
          <a:bodyPr/>
          <a:lstStyle>
            <a:lvl1pPr marL="0" indent="0" algn="r"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0">
              <a:schemeClr val="tx2">
                <a:lumMod val="75000"/>
              </a:schemeClr>
            </a:gs>
            <a:gs pos="76000">
              <a:schemeClr val="accent1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A43BE58-813F-4D03-87F1-5A7708ED6326}"/>
              </a:ext>
            </a:extLst>
          </p:cNvPr>
          <p:cNvSpPr/>
          <p:nvPr userDrawn="1"/>
        </p:nvSpPr>
        <p:spPr>
          <a:xfrm rot="10800000">
            <a:off x="242195" y="54131"/>
            <a:ext cx="6839968" cy="6749738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20DE84E-DA13-4173-AAC9-86C27FFB14D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94222" y="1145254"/>
            <a:ext cx="4567666" cy="4688435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softEdge rad="317500"/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515AF-700C-45E8-AA05-EBCBEACBF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062" y="3133725"/>
            <a:ext cx="4099187" cy="2078700"/>
          </a:xfrm>
        </p:spPr>
        <p:txBody>
          <a:bodyPr anchor="b"/>
          <a:lstStyle>
            <a:lvl1pPr algn="r">
              <a:lnSpc>
                <a:spcPts val="5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FC95D-4CD8-4192-B0C2-D1B82FBB1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062" y="5428423"/>
            <a:ext cx="4099187" cy="1048939"/>
          </a:xfrm>
        </p:spPr>
        <p:txBody>
          <a:bodyPr/>
          <a:lstStyle>
            <a:lvl1pPr marL="0" indent="0" algn="r"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30659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900000">
            <a:off x="5042826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4000">
                <a:schemeClr val="tx2">
                  <a:lumMod val="20000"/>
                  <a:lumOff val="80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2781300"/>
            <a:ext cx="4793714" cy="2078699"/>
          </a:xfrm>
        </p:spPr>
        <p:txBody>
          <a:bodyPr anchor="b"/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44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843F-E518-4C3A-9F72-BFFB38250F5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04000" y="5076000"/>
            <a:ext cx="4793714" cy="104760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chemeClr val="tx1"/>
          </a:solidFill>
        </p:spPr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2EE5DB8-C107-4983-B829-DFDF9BF2C0C5}"/>
              </a:ext>
            </a:extLst>
          </p:cNvPr>
          <p:cNvSpPr/>
          <p:nvPr userDrawn="1"/>
        </p:nvSpPr>
        <p:spPr>
          <a:xfrm rot="10800000">
            <a:off x="6350256" y="585722"/>
            <a:ext cx="5652866" cy="5578295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96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BB70C35-77E6-4C43-BCAD-4C1B7478347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031223" y="1172675"/>
            <a:ext cx="4290933" cy="4404388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softEdge rad="317500"/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741885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 With Image"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94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CD5F0C6-A186-42F4-87B6-BFBFEC77A6D2}"/>
              </a:ext>
            </a:extLst>
          </p:cNvPr>
          <p:cNvSpPr/>
          <p:nvPr userDrawn="1"/>
        </p:nvSpPr>
        <p:spPr>
          <a:xfrm rot="10800000">
            <a:off x="2255" y="454055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75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1673488"/>
            <a:ext cx="4793714" cy="2078699"/>
          </a:xfrm>
        </p:spPr>
        <p:txBody>
          <a:bodyPr anchor="b"/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44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843F-E518-4C3A-9F72-BFFB38250F5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04000" y="3968188"/>
            <a:ext cx="4793714" cy="104760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55019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03B4A2F-5217-4795-8F6B-BFD7CF45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32C6E1E-0AF9-4CBB-8AF8-AE4DF400FC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1A256C-91C2-4AC0-B272-C68D44C3EE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</p:spPr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Freeform: Shape 274">
            <a:extLst>
              <a:ext uri="{FF2B5EF4-FFF2-40B4-BE49-F238E27FC236}">
                <a16:creationId xmlns:a16="http://schemas.microsoft.com/office/drawing/2014/main" id="{E6216BAC-737B-4CFF-A3A4-12445DC197D8}"/>
              </a:ext>
            </a:extLst>
          </p:cNvPr>
          <p:cNvSpPr/>
          <p:nvPr userDrawn="1"/>
        </p:nvSpPr>
        <p:spPr>
          <a:xfrm rot="10800000">
            <a:off x="0" y="-1"/>
            <a:ext cx="8262739" cy="6858000"/>
          </a:xfrm>
          <a:custGeom>
            <a:avLst/>
            <a:gdLst>
              <a:gd name="connsiteX0" fmla="*/ 774160 w 8262739"/>
              <a:gd name="connsiteY0" fmla="*/ 294728 h 6858000"/>
              <a:gd name="connsiteX1" fmla="*/ 774822 w 8262739"/>
              <a:gd name="connsiteY1" fmla="*/ 291871 h 6858000"/>
              <a:gd name="connsiteX2" fmla="*/ 758067 w 8262739"/>
              <a:gd name="connsiteY2" fmla="*/ 278466 h 6858000"/>
              <a:gd name="connsiteX3" fmla="*/ 846914 w 8262739"/>
              <a:gd name="connsiteY3" fmla="*/ 92306 h 6858000"/>
              <a:gd name="connsiteX4" fmla="*/ 899364 w 8262739"/>
              <a:gd name="connsiteY4" fmla="*/ 54843 h 6858000"/>
              <a:gd name="connsiteX5" fmla="*/ 901914 w 8262739"/>
              <a:gd name="connsiteY5" fmla="*/ 49997 h 6858000"/>
              <a:gd name="connsiteX6" fmla="*/ 842681 w 8262739"/>
              <a:gd name="connsiteY6" fmla="*/ 92306 h 6858000"/>
              <a:gd name="connsiteX7" fmla="*/ 753834 w 8262739"/>
              <a:gd name="connsiteY7" fmla="*/ 278466 h 6858000"/>
              <a:gd name="connsiteX8" fmla="*/ 674364 w 8262739"/>
              <a:gd name="connsiteY8" fmla="*/ 821039 h 6858000"/>
              <a:gd name="connsiteX9" fmla="*/ 674577 w 8262739"/>
              <a:gd name="connsiteY9" fmla="*/ 820652 h 6858000"/>
              <a:gd name="connsiteX10" fmla="*/ 681911 w 8262739"/>
              <a:gd name="connsiteY10" fmla="*/ 659247 h 6858000"/>
              <a:gd name="connsiteX11" fmla="*/ 719798 w 8262739"/>
              <a:gd name="connsiteY11" fmla="*/ 629253 h 6858000"/>
              <a:gd name="connsiteX12" fmla="*/ 721575 w 8262739"/>
              <a:gd name="connsiteY12" fmla="*/ 628045 h 6858000"/>
              <a:gd name="connsiteX13" fmla="*/ 724221 w 8262739"/>
              <a:gd name="connsiteY13" fmla="*/ 625399 h 6858000"/>
              <a:gd name="connsiteX14" fmla="*/ 758067 w 8262739"/>
              <a:gd name="connsiteY14" fmla="*/ 595781 h 6858000"/>
              <a:gd name="connsiteX15" fmla="*/ 851147 w 8262739"/>
              <a:gd name="connsiteY15" fmla="*/ 422317 h 6858000"/>
              <a:gd name="connsiteX16" fmla="*/ 854319 w 8262739"/>
              <a:gd name="connsiteY16" fmla="*/ 424431 h 6858000"/>
              <a:gd name="connsiteX17" fmla="*/ 855904 w 8262739"/>
              <a:gd name="connsiteY17" fmla="*/ 421259 h 6858000"/>
              <a:gd name="connsiteX18" fmla="*/ 851147 w 8262739"/>
              <a:gd name="connsiteY18" fmla="*/ 418088 h 6858000"/>
              <a:gd name="connsiteX19" fmla="*/ 758067 w 8262739"/>
              <a:gd name="connsiteY19" fmla="*/ 591553 h 6858000"/>
              <a:gd name="connsiteX20" fmla="*/ 724221 w 8262739"/>
              <a:gd name="connsiteY20" fmla="*/ 625399 h 6858000"/>
              <a:gd name="connsiteX21" fmla="*/ 719989 w 8262739"/>
              <a:gd name="connsiteY21" fmla="*/ 629102 h 6858000"/>
              <a:gd name="connsiteX22" fmla="*/ 719798 w 8262739"/>
              <a:gd name="connsiteY22" fmla="*/ 629253 h 6858000"/>
              <a:gd name="connsiteX23" fmla="*/ 681911 w 8262739"/>
              <a:gd name="connsiteY23" fmla="*/ 655019 h 6858000"/>
              <a:gd name="connsiteX24" fmla="*/ 681729 w 8262739"/>
              <a:gd name="connsiteY24" fmla="*/ 659070 h 6858000"/>
              <a:gd name="connsiteX25" fmla="*/ 597990 w 8262739"/>
              <a:gd name="connsiteY25" fmla="*/ 1025570 h 6858000"/>
              <a:gd name="connsiteX26" fmla="*/ 598190 w 8262739"/>
              <a:gd name="connsiteY26" fmla="*/ 1024980 h 6858000"/>
              <a:gd name="connsiteX27" fmla="*/ 595885 w 8262739"/>
              <a:gd name="connsiteY27" fmla="*/ 1024518 h 6858000"/>
              <a:gd name="connsiteX28" fmla="*/ 2119992 w 8262739"/>
              <a:gd name="connsiteY28" fmla="*/ 6660069 h 6858000"/>
              <a:gd name="connsiteX29" fmla="*/ 2120414 w 8262739"/>
              <a:gd name="connsiteY29" fmla="*/ 6658670 h 6858000"/>
              <a:gd name="connsiteX30" fmla="*/ 2111615 w 8262739"/>
              <a:gd name="connsiteY30" fmla="*/ 6649866 h 6858000"/>
              <a:gd name="connsiteX31" fmla="*/ 1743929 w 8262739"/>
              <a:gd name="connsiteY31" fmla="*/ 6858000 h 6858000"/>
              <a:gd name="connsiteX32" fmla="*/ 1672367 w 8262739"/>
              <a:gd name="connsiteY32" fmla="*/ 6858000 h 6858000"/>
              <a:gd name="connsiteX33" fmla="*/ 1638095 w 8262739"/>
              <a:gd name="connsiteY33" fmla="*/ 6819444 h 6858000"/>
              <a:gd name="connsiteX34" fmla="*/ 1663481 w 8262739"/>
              <a:gd name="connsiteY34" fmla="*/ 6785597 h 6858000"/>
              <a:gd name="connsiteX35" fmla="*/ 1901513 w 8262739"/>
              <a:gd name="connsiteY35" fmla="*/ 6858000 h 6858000"/>
              <a:gd name="connsiteX36" fmla="*/ 1795034 w 8262739"/>
              <a:gd name="connsiteY36" fmla="*/ 6858000 h 6858000"/>
              <a:gd name="connsiteX37" fmla="*/ 1731171 w 8262739"/>
              <a:gd name="connsiteY37" fmla="*/ 6781364 h 6858000"/>
              <a:gd name="connsiteX38" fmla="*/ 1698079 w 8262739"/>
              <a:gd name="connsiteY38" fmla="*/ 6745264 h 6858000"/>
              <a:gd name="connsiteX39" fmla="*/ 1793828 w 8262739"/>
              <a:gd name="connsiteY39" fmla="*/ 6858000 h 6858000"/>
              <a:gd name="connsiteX40" fmla="*/ 1748158 w 8262739"/>
              <a:gd name="connsiteY40" fmla="*/ 6858000 h 6858000"/>
              <a:gd name="connsiteX41" fmla="*/ 1667709 w 8262739"/>
              <a:gd name="connsiteY41" fmla="*/ 6785597 h 6858000"/>
              <a:gd name="connsiteX42" fmla="*/ 1574630 w 8262739"/>
              <a:gd name="connsiteY42" fmla="*/ 6671360 h 6858000"/>
              <a:gd name="connsiteX43" fmla="*/ 1485783 w 8262739"/>
              <a:gd name="connsiteY43" fmla="*/ 6552895 h 6858000"/>
              <a:gd name="connsiteX44" fmla="*/ 1595786 w 8262739"/>
              <a:gd name="connsiteY44" fmla="*/ 6624823 h 6858000"/>
              <a:gd name="connsiteX45" fmla="*/ 1601188 w 8262739"/>
              <a:gd name="connsiteY45" fmla="*/ 6631183 h 6858000"/>
              <a:gd name="connsiteX46" fmla="*/ 1651314 w 8262739"/>
              <a:gd name="connsiteY46" fmla="*/ 6642275 h 6858000"/>
              <a:gd name="connsiteX47" fmla="*/ 1765018 w 8262739"/>
              <a:gd name="connsiteY47" fmla="*/ 6747517 h 6858000"/>
              <a:gd name="connsiteX48" fmla="*/ 1848052 w 8262739"/>
              <a:gd name="connsiteY48" fmla="*/ 6814155 h 6858000"/>
              <a:gd name="connsiteX49" fmla="*/ 8262739 w 8262739"/>
              <a:gd name="connsiteY49" fmla="*/ 6858000 h 6858000"/>
              <a:gd name="connsiteX50" fmla="*/ 2188465 w 8262739"/>
              <a:gd name="connsiteY50" fmla="*/ 6858000 h 6858000"/>
              <a:gd name="connsiteX51" fmla="*/ 2116185 w 8262739"/>
              <a:gd name="connsiteY51" fmla="*/ 6794059 h 6858000"/>
              <a:gd name="connsiteX52" fmla="*/ 1976568 w 8262739"/>
              <a:gd name="connsiteY52" fmla="*/ 6679826 h 6858000"/>
              <a:gd name="connsiteX53" fmla="*/ 1773484 w 8262739"/>
              <a:gd name="connsiteY53" fmla="*/ 6455586 h 6858000"/>
              <a:gd name="connsiteX54" fmla="*/ 1759550 w 8262739"/>
              <a:gd name="connsiteY54" fmla="*/ 6412038 h 6858000"/>
              <a:gd name="connsiteX55" fmla="*/ 1718480 w 8262739"/>
              <a:gd name="connsiteY55" fmla="*/ 6370968 h 6858000"/>
              <a:gd name="connsiteX56" fmla="*/ 1578863 w 8262739"/>
              <a:gd name="connsiteY56" fmla="*/ 6218656 h 6858000"/>
              <a:gd name="connsiteX57" fmla="*/ 1561939 w 8262739"/>
              <a:gd name="connsiteY57" fmla="*/ 6142499 h 6858000"/>
              <a:gd name="connsiteX58" fmla="*/ 1506935 w 8262739"/>
              <a:gd name="connsiteY58" fmla="*/ 6066343 h 6858000"/>
              <a:gd name="connsiteX59" fmla="*/ 1500383 w 8262739"/>
              <a:gd name="connsiteY59" fmla="*/ 6056069 h 6858000"/>
              <a:gd name="connsiteX60" fmla="*/ 1435007 w 8262739"/>
              <a:gd name="connsiteY60" fmla="*/ 6011339 h 6858000"/>
              <a:gd name="connsiteX61" fmla="*/ 1308080 w 8262739"/>
              <a:gd name="connsiteY61" fmla="*/ 5829412 h 6858000"/>
              <a:gd name="connsiteX62" fmla="*/ 1236157 w 8262739"/>
              <a:gd name="connsiteY62" fmla="*/ 5660176 h 6858000"/>
              <a:gd name="connsiteX63" fmla="*/ 1227695 w 8262739"/>
              <a:gd name="connsiteY63" fmla="*/ 5660176 h 6858000"/>
              <a:gd name="connsiteX64" fmla="*/ 1130387 w 8262739"/>
              <a:gd name="connsiteY64" fmla="*/ 5474016 h 6858000"/>
              <a:gd name="connsiteX65" fmla="*/ 1037307 w 8262739"/>
              <a:gd name="connsiteY65" fmla="*/ 5287856 h 6858000"/>
              <a:gd name="connsiteX66" fmla="*/ 939994 w 8262739"/>
              <a:gd name="connsiteY66" fmla="*/ 5072083 h 6858000"/>
              <a:gd name="connsiteX67" fmla="*/ 851147 w 8262739"/>
              <a:gd name="connsiteY67" fmla="*/ 4852075 h 6858000"/>
              <a:gd name="connsiteX68" fmla="*/ 898733 w 8262739"/>
              <a:gd name="connsiteY68" fmla="*/ 4922927 h 6858000"/>
              <a:gd name="connsiteX69" fmla="*/ 898752 w 8262739"/>
              <a:gd name="connsiteY69" fmla="*/ 4922958 h 6858000"/>
              <a:gd name="connsiteX70" fmla="*/ 939994 w 8262739"/>
              <a:gd name="connsiteY70" fmla="*/ 5000155 h 6858000"/>
              <a:gd name="connsiteX71" fmla="*/ 1028845 w 8262739"/>
              <a:gd name="connsiteY71" fmla="*/ 5186315 h 6858000"/>
              <a:gd name="connsiteX72" fmla="*/ 1058459 w 8262739"/>
              <a:gd name="connsiteY72" fmla="*/ 5287856 h 6858000"/>
              <a:gd name="connsiteX73" fmla="*/ 1070701 w 8262739"/>
              <a:gd name="connsiteY73" fmla="*/ 5305806 h 6858000"/>
              <a:gd name="connsiteX74" fmla="*/ 1055634 w 8262739"/>
              <a:gd name="connsiteY74" fmla="*/ 5227473 h 6858000"/>
              <a:gd name="connsiteX75" fmla="*/ 1016346 w 8262739"/>
              <a:gd name="connsiteY75" fmla="*/ 5156168 h 6858000"/>
              <a:gd name="connsiteX76" fmla="*/ 952391 w 8262739"/>
              <a:gd name="connsiteY76" fmla="*/ 5012357 h 6858000"/>
              <a:gd name="connsiteX77" fmla="*/ 898752 w 8262739"/>
              <a:gd name="connsiteY77" fmla="*/ 4922958 h 6858000"/>
              <a:gd name="connsiteX78" fmla="*/ 898743 w 8262739"/>
              <a:gd name="connsiteY78" fmla="*/ 4922942 h 6858000"/>
              <a:gd name="connsiteX79" fmla="*/ 898733 w 8262739"/>
              <a:gd name="connsiteY79" fmla="*/ 4922927 h 6858000"/>
              <a:gd name="connsiteX80" fmla="*/ 876528 w 8262739"/>
              <a:gd name="connsiteY80" fmla="*/ 4885918 h 6858000"/>
              <a:gd name="connsiteX81" fmla="*/ 783448 w 8262739"/>
              <a:gd name="connsiteY81" fmla="*/ 4632064 h 6858000"/>
              <a:gd name="connsiteX82" fmla="*/ 703703 w 8262739"/>
              <a:gd name="connsiteY82" fmla="*/ 4371836 h 6858000"/>
              <a:gd name="connsiteX83" fmla="*/ 677518 w 8262739"/>
              <a:gd name="connsiteY83" fmla="*/ 4295977 h 6858000"/>
              <a:gd name="connsiteX84" fmla="*/ 563468 w 8262739"/>
              <a:gd name="connsiteY84" fmla="*/ 3840737 h 6858000"/>
              <a:gd name="connsiteX85" fmla="*/ 513030 w 8262739"/>
              <a:gd name="connsiteY85" fmla="*/ 3510255 h 6858000"/>
              <a:gd name="connsiteX86" fmla="*/ 512670 w 8262739"/>
              <a:gd name="connsiteY86" fmla="*/ 3519338 h 6858000"/>
              <a:gd name="connsiteX87" fmla="*/ 516903 w 8262739"/>
              <a:gd name="connsiteY87" fmla="*/ 3587033 h 6858000"/>
              <a:gd name="connsiteX88" fmla="*/ 538056 w 8262739"/>
              <a:gd name="connsiteY88" fmla="*/ 3743579 h 6858000"/>
              <a:gd name="connsiteX89" fmla="*/ 563441 w 8262739"/>
              <a:gd name="connsiteY89" fmla="*/ 3904353 h 6858000"/>
              <a:gd name="connsiteX90" fmla="*/ 521132 w 8262739"/>
              <a:gd name="connsiteY90" fmla="*/ 3764731 h 6858000"/>
              <a:gd name="connsiteX91" fmla="*/ 491518 w 8262739"/>
              <a:gd name="connsiteY91" fmla="*/ 3587033 h 6858000"/>
              <a:gd name="connsiteX92" fmla="*/ 457671 w 8262739"/>
              <a:gd name="connsiteY92" fmla="*/ 3587033 h 6858000"/>
              <a:gd name="connsiteX93" fmla="*/ 436514 w 8262739"/>
              <a:gd name="connsiteY93" fmla="*/ 3426258 h 6858000"/>
              <a:gd name="connsiteX94" fmla="*/ 406900 w 8262739"/>
              <a:gd name="connsiteY94" fmla="*/ 3324717 h 6858000"/>
              <a:gd name="connsiteX95" fmla="*/ 381515 w 8262739"/>
              <a:gd name="connsiteY95" fmla="*/ 3227408 h 6858000"/>
              <a:gd name="connsiteX96" fmla="*/ 309587 w 8262739"/>
              <a:gd name="connsiteY96" fmla="*/ 3151252 h 6858000"/>
              <a:gd name="connsiteX97" fmla="*/ 288435 w 8262739"/>
              <a:gd name="connsiteY97" fmla="*/ 3151252 h 6858000"/>
              <a:gd name="connsiteX98" fmla="*/ 267278 w 8262739"/>
              <a:gd name="connsiteY98" fmla="*/ 3045477 h 6858000"/>
              <a:gd name="connsiteX99" fmla="*/ 258816 w 8262739"/>
              <a:gd name="connsiteY99" fmla="*/ 2910088 h 6858000"/>
              <a:gd name="connsiteX100" fmla="*/ 275740 w 8262739"/>
              <a:gd name="connsiteY100" fmla="*/ 2719700 h 6858000"/>
              <a:gd name="connsiteX101" fmla="*/ 284202 w 8262739"/>
              <a:gd name="connsiteY101" fmla="*/ 2652006 h 6858000"/>
              <a:gd name="connsiteX102" fmla="*/ 298611 w 8262739"/>
              <a:gd name="connsiteY102" fmla="*/ 2605575 h 6858000"/>
              <a:gd name="connsiteX103" fmla="*/ 291606 w 8262739"/>
              <a:gd name="connsiteY103" fmla="*/ 2499693 h 6858000"/>
              <a:gd name="connsiteX104" fmla="*/ 301125 w 8262739"/>
              <a:gd name="connsiteY104" fmla="*/ 2343147 h 6858000"/>
              <a:gd name="connsiteX105" fmla="*/ 318049 w 8262739"/>
              <a:gd name="connsiteY105" fmla="*/ 2311419 h 6858000"/>
              <a:gd name="connsiteX106" fmla="*/ 318049 w 8262739"/>
              <a:gd name="connsiteY106" fmla="*/ 2292377 h 6858000"/>
              <a:gd name="connsiteX107" fmla="*/ 284202 w 8262739"/>
              <a:gd name="connsiteY107" fmla="*/ 2355842 h 6858000"/>
              <a:gd name="connsiteX108" fmla="*/ 254587 w 8262739"/>
              <a:gd name="connsiteY108" fmla="*/ 2313533 h 6858000"/>
              <a:gd name="connsiteX109" fmla="*/ 199583 w 8262739"/>
              <a:gd name="connsiteY109" fmla="*/ 2237377 h 6858000"/>
              <a:gd name="connsiteX110" fmla="*/ 189536 w 8262739"/>
              <a:gd name="connsiteY110" fmla="*/ 2177087 h 6858000"/>
              <a:gd name="connsiteX111" fmla="*/ 186893 w 8262739"/>
              <a:gd name="connsiteY111" fmla="*/ 2182373 h 6858000"/>
              <a:gd name="connsiteX112" fmla="*/ 169969 w 8262739"/>
              <a:gd name="connsiteY112" fmla="*/ 2351609 h 6858000"/>
              <a:gd name="connsiteX113" fmla="*/ 157274 w 8262739"/>
              <a:gd name="connsiteY113" fmla="*/ 2520845 h 6858000"/>
              <a:gd name="connsiteX114" fmla="*/ 144584 w 8262739"/>
              <a:gd name="connsiteY114" fmla="*/ 2652006 h 6858000"/>
              <a:gd name="connsiteX115" fmla="*/ 144584 w 8262739"/>
              <a:gd name="connsiteY115" fmla="*/ 2922779 h 6858000"/>
              <a:gd name="connsiteX116" fmla="*/ 148813 w 8262739"/>
              <a:gd name="connsiteY116" fmla="*/ 3062401 h 6858000"/>
              <a:gd name="connsiteX117" fmla="*/ 157274 w 8262739"/>
              <a:gd name="connsiteY117" fmla="*/ 3202018 h 6858000"/>
              <a:gd name="connsiteX118" fmla="*/ 119198 w 8262739"/>
              <a:gd name="connsiteY118" fmla="*/ 3333179 h 6858000"/>
              <a:gd name="connsiteX119" fmla="*/ 110737 w 8262739"/>
              <a:gd name="connsiteY119" fmla="*/ 3333179 h 6858000"/>
              <a:gd name="connsiteX120" fmla="*/ 85351 w 8262739"/>
              <a:gd name="connsiteY120" fmla="*/ 3079324 h 6858000"/>
              <a:gd name="connsiteX121" fmla="*/ 85351 w 8262739"/>
              <a:gd name="connsiteY121" fmla="*/ 2817009 h 6858000"/>
              <a:gd name="connsiteX122" fmla="*/ 106504 w 8262739"/>
              <a:gd name="connsiteY122" fmla="*/ 2613925 h 6858000"/>
              <a:gd name="connsiteX123" fmla="*/ 144566 w 8262739"/>
              <a:gd name="connsiteY123" fmla="*/ 2651983 h 6858000"/>
              <a:gd name="connsiteX124" fmla="*/ 110737 w 8262739"/>
              <a:gd name="connsiteY124" fmla="*/ 2609697 h 6858000"/>
              <a:gd name="connsiteX125" fmla="*/ 102275 w 8262739"/>
              <a:gd name="connsiteY125" fmla="*/ 2457384 h 6858000"/>
              <a:gd name="connsiteX126" fmla="*/ 110737 w 8262739"/>
              <a:gd name="connsiteY126" fmla="*/ 2224682 h 6858000"/>
              <a:gd name="connsiteX127" fmla="*/ 114965 w 8262739"/>
              <a:gd name="connsiteY127" fmla="*/ 2161221 h 6858000"/>
              <a:gd name="connsiteX128" fmla="*/ 127660 w 8262739"/>
              <a:gd name="connsiteY128" fmla="*/ 2055446 h 6858000"/>
              <a:gd name="connsiteX129" fmla="*/ 178431 w 8262739"/>
              <a:gd name="connsiteY129" fmla="*/ 1865057 h 6858000"/>
              <a:gd name="connsiteX130" fmla="*/ 203728 w 8262739"/>
              <a:gd name="connsiteY130" fmla="*/ 1738579 h 6858000"/>
              <a:gd name="connsiteX131" fmla="*/ 195355 w 8262739"/>
              <a:gd name="connsiteY131" fmla="*/ 1708512 h 6858000"/>
              <a:gd name="connsiteX132" fmla="*/ 165736 w 8262739"/>
              <a:gd name="connsiteY132" fmla="*/ 1877748 h 6858000"/>
              <a:gd name="connsiteX133" fmla="*/ 114965 w 8262739"/>
              <a:gd name="connsiteY133" fmla="*/ 2068141 h 6858000"/>
              <a:gd name="connsiteX134" fmla="*/ 102275 w 8262739"/>
              <a:gd name="connsiteY134" fmla="*/ 2173911 h 6858000"/>
              <a:gd name="connsiteX135" fmla="*/ 98042 w 8262739"/>
              <a:gd name="connsiteY135" fmla="*/ 2237377 h 6858000"/>
              <a:gd name="connsiteX136" fmla="*/ 89580 w 8262739"/>
              <a:gd name="connsiteY136" fmla="*/ 2470075 h 6858000"/>
              <a:gd name="connsiteX137" fmla="*/ 98042 w 8262739"/>
              <a:gd name="connsiteY137" fmla="*/ 2622387 h 6858000"/>
              <a:gd name="connsiteX138" fmla="*/ 76889 w 8262739"/>
              <a:gd name="connsiteY138" fmla="*/ 2825470 h 6858000"/>
              <a:gd name="connsiteX139" fmla="*/ 76889 w 8262739"/>
              <a:gd name="connsiteY139" fmla="*/ 3087786 h 6858000"/>
              <a:gd name="connsiteX140" fmla="*/ 102275 w 8262739"/>
              <a:gd name="connsiteY140" fmla="*/ 3341640 h 6858000"/>
              <a:gd name="connsiteX141" fmla="*/ 110737 w 8262739"/>
              <a:gd name="connsiteY141" fmla="*/ 3341640 h 6858000"/>
              <a:gd name="connsiteX142" fmla="*/ 165736 w 8262739"/>
              <a:gd name="connsiteY142" fmla="*/ 3582805 h 6858000"/>
              <a:gd name="connsiteX143" fmla="*/ 195355 w 8262739"/>
              <a:gd name="connsiteY143" fmla="*/ 3781654 h 6858000"/>
              <a:gd name="connsiteX144" fmla="*/ 258816 w 8262739"/>
              <a:gd name="connsiteY144" fmla="*/ 3984738 h 6858000"/>
              <a:gd name="connsiteX145" fmla="*/ 358772 w 8262739"/>
              <a:gd name="connsiteY145" fmla="*/ 4421447 h 6858000"/>
              <a:gd name="connsiteX146" fmla="*/ 367496 w 8262739"/>
              <a:gd name="connsiteY146" fmla="*/ 4505141 h 6858000"/>
              <a:gd name="connsiteX147" fmla="*/ 385748 w 8262739"/>
              <a:gd name="connsiteY147" fmla="*/ 4505141 h 6858000"/>
              <a:gd name="connsiteX148" fmla="*/ 478828 w 8262739"/>
              <a:gd name="connsiteY148" fmla="*/ 4729378 h 6858000"/>
              <a:gd name="connsiteX149" fmla="*/ 512675 w 8262739"/>
              <a:gd name="connsiteY149" fmla="*/ 4843614 h 6858000"/>
              <a:gd name="connsiteX150" fmla="*/ 449209 w 8262739"/>
              <a:gd name="connsiteY150" fmla="*/ 4746301 h 6858000"/>
              <a:gd name="connsiteX151" fmla="*/ 381515 w 8262739"/>
              <a:gd name="connsiteY151" fmla="*/ 4593989 h 6858000"/>
              <a:gd name="connsiteX152" fmla="*/ 377286 w 8262739"/>
              <a:gd name="connsiteY152" fmla="*/ 4636297 h 6858000"/>
              <a:gd name="connsiteX153" fmla="*/ 340476 w 8262739"/>
              <a:gd name="connsiteY153" fmla="*/ 4522194 h 6858000"/>
              <a:gd name="connsiteX154" fmla="*/ 313820 w 8262739"/>
              <a:gd name="connsiteY154" fmla="*/ 4526294 h 6858000"/>
              <a:gd name="connsiteX155" fmla="*/ 284202 w 8262739"/>
              <a:gd name="connsiteY155" fmla="*/ 4428985 h 6858000"/>
              <a:gd name="connsiteX156" fmla="*/ 182660 w 8262739"/>
              <a:gd name="connsiteY156" fmla="*/ 4196284 h 6858000"/>
              <a:gd name="connsiteX157" fmla="*/ 119198 w 8262739"/>
              <a:gd name="connsiteY157" fmla="*/ 3988971 h 6858000"/>
              <a:gd name="connsiteX158" fmla="*/ 114965 w 8262739"/>
              <a:gd name="connsiteY158" fmla="*/ 3815502 h 6858000"/>
              <a:gd name="connsiteX159" fmla="*/ 85351 w 8262739"/>
              <a:gd name="connsiteY159" fmla="*/ 3612418 h 6858000"/>
              <a:gd name="connsiteX160" fmla="*/ 64195 w 8262739"/>
              <a:gd name="connsiteY160" fmla="*/ 3409335 h 6858000"/>
              <a:gd name="connsiteX161" fmla="*/ 17657 w 8262739"/>
              <a:gd name="connsiteY161" fmla="*/ 3261255 h 6858000"/>
              <a:gd name="connsiteX162" fmla="*/ 47271 w 8262739"/>
              <a:gd name="connsiteY162" fmla="*/ 2474308 h 6858000"/>
              <a:gd name="connsiteX163" fmla="*/ 76889 w 8262739"/>
              <a:gd name="connsiteY163" fmla="*/ 2271224 h 6858000"/>
              <a:gd name="connsiteX164" fmla="*/ 51504 w 8262739"/>
              <a:gd name="connsiteY164" fmla="*/ 2161221 h 6858000"/>
              <a:gd name="connsiteX165" fmla="*/ 102275 w 8262739"/>
              <a:gd name="connsiteY165" fmla="*/ 1856596 h 6858000"/>
              <a:gd name="connsiteX166" fmla="*/ 114965 w 8262739"/>
              <a:gd name="connsiteY166" fmla="*/ 1784668 h 6858000"/>
              <a:gd name="connsiteX167" fmla="*/ 148813 w 8262739"/>
              <a:gd name="connsiteY167" fmla="*/ 1539276 h 6858000"/>
              <a:gd name="connsiteX168" fmla="*/ 237664 w 8262739"/>
              <a:gd name="connsiteY168" fmla="*/ 1361578 h 6858000"/>
              <a:gd name="connsiteX169" fmla="*/ 216507 w 8262739"/>
              <a:gd name="connsiteY169" fmla="*/ 1602741 h 6858000"/>
              <a:gd name="connsiteX170" fmla="*/ 237655 w 8262739"/>
              <a:gd name="connsiteY170" fmla="*/ 1561405 h 6858000"/>
              <a:gd name="connsiteX171" fmla="*/ 250354 w 8262739"/>
              <a:gd name="connsiteY171" fmla="*/ 1462591 h 6858000"/>
              <a:gd name="connsiteX172" fmla="*/ 254587 w 8262739"/>
              <a:gd name="connsiteY172" fmla="*/ 1353116 h 6858000"/>
              <a:gd name="connsiteX173" fmla="*/ 292663 w 8262739"/>
              <a:gd name="connsiteY173" fmla="*/ 1213494 h 6858000"/>
              <a:gd name="connsiteX174" fmla="*/ 351896 w 8262739"/>
              <a:gd name="connsiteY174" fmla="*/ 1001948 h 6858000"/>
              <a:gd name="connsiteX175" fmla="*/ 423824 w 8262739"/>
              <a:gd name="connsiteY175" fmla="*/ 786174 h 6858000"/>
              <a:gd name="connsiteX176" fmla="*/ 429212 w 8262739"/>
              <a:gd name="connsiteY176" fmla="*/ 780111 h 6858000"/>
              <a:gd name="connsiteX177" fmla="*/ 461904 w 8262739"/>
              <a:gd name="connsiteY177" fmla="*/ 608476 h 6858000"/>
              <a:gd name="connsiteX178" fmla="*/ 508442 w 8262739"/>
              <a:gd name="connsiteY178" fmla="*/ 485778 h 6858000"/>
              <a:gd name="connsiteX179" fmla="*/ 563446 w 8262739"/>
              <a:gd name="connsiteY179" fmla="*/ 384236 h 6858000"/>
              <a:gd name="connsiteX180" fmla="*/ 673449 w 8262739"/>
              <a:gd name="connsiteY180" fmla="*/ 172691 h 6858000"/>
              <a:gd name="connsiteX181" fmla="*/ 717872 w 8262739"/>
              <a:gd name="connsiteY181" fmla="*/ 77497 h 6858000"/>
              <a:gd name="connsiteX182" fmla="*/ 754037 w 8262739"/>
              <a:gd name="connsiteY182" fmla="*/ 0 h 6858000"/>
              <a:gd name="connsiteX183" fmla="*/ 1028695 w 8262739"/>
              <a:gd name="connsiteY183" fmla="*/ 0 h 6858000"/>
              <a:gd name="connsiteX184" fmla="*/ 986532 w 8262739"/>
              <a:gd name="connsiteY184" fmla="*/ 71149 h 6858000"/>
              <a:gd name="connsiteX185" fmla="*/ 859605 w 8262739"/>
              <a:gd name="connsiteY185" fmla="*/ 308080 h 6858000"/>
              <a:gd name="connsiteX186" fmla="*/ 721537 w 8262739"/>
              <a:gd name="connsiteY186" fmla="*/ 525648 h 6858000"/>
              <a:gd name="connsiteX187" fmla="*/ 719987 w 8262739"/>
              <a:gd name="connsiteY187" fmla="*/ 532320 h 6858000"/>
              <a:gd name="connsiteX188" fmla="*/ 673445 w 8262739"/>
              <a:gd name="connsiteY188" fmla="*/ 659247 h 6858000"/>
              <a:gd name="connsiteX189" fmla="*/ 639597 w 8262739"/>
              <a:gd name="connsiteY189" fmla="*/ 718480 h 6858000"/>
              <a:gd name="connsiteX190" fmla="*/ 631136 w 8262739"/>
              <a:gd name="connsiteY190" fmla="*/ 726942 h 6858000"/>
              <a:gd name="connsiteX191" fmla="*/ 593588 w 8262739"/>
              <a:gd name="connsiteY191" fmla="*/ 851755 h 6858000"/>
              <a:gd name="connsiteX192" fmla="*/ 584598 w 8262739"/>
              <a:gd name="connsiteY192" fmla="*/ 925796 h 6858000"/>
              <a:gd name="connsiteX193" fmla="*/ 576136 w 8262739"/>
              <a:gd name="connsiteY193" fmla="*/ 1031567 h 6858000"/>
              <a:gd name="connsiteX194" fmla="*/ 516903 w 8262739"/>
              <a:gd name="connsiteY194" fmla="*/ 1205036 h 6858000"/>
              <a:gd name="connsiteX195" fmla="*/ 461900 w 8262739"/>
              <a:gd name="connsiteY195" fmla="*/ 1378501 h 6858000"/>
              <a:gd name="connsiteX196" fmla="*/ 402667 w 8262739"/>
              <a:gd name="connsiteY196" fmla="*/ 1632355 h 6858000"/>
              <a:gd name="connsiteX197" fmla="*/ 368820 w 8262739"/>
              <a:gd name="connsiteY197" fmla="*/ 1865057 h 6858000"/>
              <a:gd name="connsiteX198" fmla="*/ 347667 w 8262739"/>
              <a:gd name="connsiteY198" fmla="*/ 2097755 h 6858000"/>
              <a:gd name="connsiteX199" fmla="*/ 377281 w 8262739"/>
              <a:gd name="connsiteY199" fmla="*/ 1936981 h 6858000"/>
              <a:gd name="connsiteX200" fmla="*/ 380027 w 8262739"/>
              <a:gd name="connsiteY200" fmla="*/ 1923713 h 6858000"/>
              <a:gd name="connsiteX201" fmla="*/ 385743 w 8262739"/>
              <a:gd name="connsiteY201" fmla="*/ 1860824 h 6858000"/>
              <a:gd name="connsiteX202" fmla="*/ 419590 w 8262739"/>
              <a:gd name="connsiteY202" fmla="*/ 1628127 h 6858000"/>
              <a:gd name="connsiteX203" fmla="*/ 430189 w 8262739"/>
              <a:gd name="connsiteY203" fmla="*/ 1631662 h 6858000"/>
              <a:gd name="connsiteX204" fmla="*/ 431108 w 8262739"/>
              <a:gd name="connsiteY204" fmla="*/ 1627731 h 6858000"/>
              <a:gd name="connsiteX205" fmla="*/ 419595 w 8262739"/>
              <a:gd name="connsiteY205" fmla="*/ 1623894 h 6858000"/>
              <a:gd name="connsiteX206" fmla="*/ 478828 w 8262739"/>
              <a:gd name="connsiteY206" fmla="*/ 1370039 h 6858000"/>
              <a:gd name="connsiteX207" fmla="*/ 533827 w 8262739"/>
              <a:gd name="connsiteY207" fmla="*/ 1196570 h 6858000"/>
              <a:gd name="connsiteX208" fmla="*/ 592789 w 8262739"/>
              <a:gd name="connsiteY208" fmla="*/ 1023900 h 6858000"/>
              <a:gd name="connsiteX209" fmla="*/ 588831 w 8262739"/>
              <a:gd name="connsiteY209" fmla="*/ 1023105 h 6858000"/>
              <a:gd name="connsiteX210" fmla="*/ 597293 w 8262739"/>
              <a:gd name="connsiteY210" fmla="*/ 917335 h 6858000"/>
              <a:gd name="connsiteX211" fmla="*/ 643831 w 8262739"/>
              <a:gd name="connsiteY211" fmla="*/ 718480 h 6858000"/>
              <a:gd name="connsiteX212" fmla="*/ 677678 w 8262739"/>
              <a:gd name="connsiteY212" fmla="*/ 659247 h 6858000"/>
              <a:gd name="connsiteX213" fmla="*/ 678815 w 8262739"/>
              <a:gd name="connsiteY213" fmla="*/ 656156 h 6858000"/>
              <a:gd name="connsiteX214" fmla="*/ 724220 w 8262739"/>
              <a:gd name="connsiteY214" fmla="*/ 532320 h 6858000"/>
              <a:gd name="connsiteX215" fmla="*/ 863838 w 8262739"/>
              <a:gd name="connsiteY215" fmla="*/ 312313 h 6858000"/>
              <a:gd name="connsiteX216" fmla="*/ 990765 w 8262739"/>
              <a:gd name="connsiteY216" fmla="*/ 75382 h 6858000"/>
              <a:gd name="connsiteX217" fmla="*/ 1024614 w 8262739"/>
              <a:gd name="connsiteY217" fmla="*/ 19852 h 6858000"/>
              <a:gd name="connsiteX218" fmla="*/ 1036060 w 8262739"/>
              <a:gd name="connsiteY218" fmla="*/ 0 h 6858000"/>
              <a:gd name="connsiteX219" fmla="*/ 1150037 w 8262739"/>
              <a:gd name="connsiteY219" fmla="*/ 0 h 6858000"/>
              <a:gd name="connsiteX220" fmla="*/ 1075780 w 8262739"/>
              <a:gd name="connsiteY220" fmla="*/ 117164 h 6858000"/>
              <a:gd name="connsiteX221" fmla="*/ 796143 w 8262739"/>
              <a:gd name="connsiteY221" fmla="*/ 655019 h 6858000"/>
              <a:gd name="connsiteX222" fmla="*/ 741139 w 8262739"/>
              <a:gd name="connsiteY222" fmla="*/ 828483 h 6858000"/>
              <a:gd name="connsiteX223" fmla="*/ 690368 w 8262739"/>
              <a:gd name="connsiteY223" fmla="*/ 1006181 h 6858000"/>
              <a:gd name="connsiteX224" fmla="*/ 580365 w 8262739"/>
              <a:gd name="connsiteY224" fmla="*/ 1378501 h 6858000"/>
              <a:gd name="connsiteX225" fmla="*/ 508442 w 8262739"/>
              <a:gd name="connsiteY225" fmla="*/ 1632355 h 6858000"/>
              <a:gd name="connsiteX226" fmla="*/ 474594 w 8262739"/>
              <a:gd name="connsiteY226" fmla="*/ 1822748 h 6858000"/>
              <a:gd name="connsiteX227" fmla="*/ 457671 w 8262739"/>
              <a:gd name="connsiteY227" fmla="*/ 1920057 h 6858000"/>
              <a:gd name="connsiteX228" fmla="*/ 444976 w 8262739"/>
              <a:gd name="connsiteY228" fmla="*/ 2017370 h 6858000"/>
              <a:gd name="connsiteX229" fmla="*/ 406900 w 8262739"/>
              <a:gd name="connsiteY229" fmla="*/ 2279686 h 6858000"/>
              <a:gd name="connsiteX230" fmla="*/ 394205 w 8262739"/>
              <a:gd name="connsiteY230" fmla="*/ 2440460 h 6858000"/>
              <a:gd name="connsiteX231" fmla="*/ 415362 w 8262739"/>
              <a:gd name="connsiteY231" fmla="*/ 2609697 h 6858000"/>
              <a:gd name="connsiteX232" fmla="*/ 425276 w 8262739"/>
              <a:gd name="connsiteY232" fmla="*/ 2517483 h 6858000"/>
              <a:gd name="connsiteX233" fmla="*/ 423824 w 8262739"/>
              <a:gd name="connsiteY233" fmla="*/ 2486998 h 6858000"/>
              <a:gd name="connsiteX234" fmla="*/ 440747 w 8262739"/>
              <a:gd name="connsiteY234" fmla="*/ 2309300 h 6858000"/>
              <a:gd name="connsiteX235" fmla="*/ 478823 w 8262739"/>
              <a:gd name="connsiteY235" fmla="*/ 2046984 h 6858000"/>
              <a:gd name="connsiteX236" fmla="*/ 509024 w 8262739"/>
              <a:gd name="connsiteY236" fmla="*/ 2010743 h 6858000"/>
              <a:gd name="connsiteX237" fmla="*/ 552878 w 8262739"/>
              <a:gd name="connsiteY237" fmla="*/ 1717258 h 6858000"/>
              <a:gd name="connsiteX238" fmla="*/ 550751 w 8262739"/>
              <a:gd name="connsiteY238" fmla="*/ 1666203 h 6858000"/>
              <a:gd name="connsiteX239" fmla="*/ 592549 w 8262739"/>
              <a:gd name="connsiteY239" fmla="*/ 1546374 h 6858000"/>
              <a:gd name="connsiteX240" fmla="*/ 617419 w 8262739"/>
              <a:gd name="connsiteY240" fmla="*/ 1445769 h 6858000"/>
              <a:gd name="connsiteX241" fmla="*/ 609983 w 8262739"/>
              <a:gd name="connsiteY241" fmla="*/ 1463119 h 6858000"/>
              <a:gd name="connsiteX242" fmla="*/ 584598 w 8262739"/>
              <a:gd name="connsiteY242" fmla="*/ 1454657 h 6858000"/>
              <a:gd name="connsiteX243" fmla="*/ 521132 w 8262739"/>
              <a:gd name="connsiteY243" fmla="*/ 1636589 h 6858000"/>
              <a:gd name="connsiteX244" fmla="*/ 525365 w 8262739"/>
              <a:gd name="connsiteY244" fmla="*/ 1738130 h 6858000"/>
              <a:gd name="connsiteX245" fmla="*/ 495747 w 8262739"/>
              <a:gd name="connsiteY245" fmla="*/ 1932752 h 6858000"/>
              <a:gd name="connsiteX246" fmla="*/ 491518 w 8262739"/>
              <a:gd name="connsiteY246" fmla="*/ 1966599 h 6858000"/>
              <a:gd name="connsiteX247" fmla="*/ 449209 w 8262739"/>
              <a:gd name="connsiteY247" fmla="*/ 2017370 h 6858000"/>
              <a:gd name="connsiteX248" fmla="*/ 461900 w 8262739"/>
              <a:gd name="connsiteY248" fmla="*/ 1920057 h 6858000"/>
              <a:gd name="connsiteX249" fmla="*/ 478823 w 8262739"/>
              <a:gd name="connsiteY249" fmla="*/ 1822748 h 6858000"/>
              <a:gd name="connsiteX250" fmla="*/ 512670 w 8262739"/>
              <a:gd name="connsiteY250" fmla="*/ 1632355 h 6858000"/>
              <a:gd name="connsiteX251" fmla="*/ 584598 w 8262739"/>
              <a:gd name="connsiteY251" fmla="*/ 1378501 h 6858000"/>
              <a:gd name="connsiteX252" fmla="*/ 694601 w 8262739"/>
              <a:gd name="connsiteY252" fmla="*/ 1006181 h 6858000"/>
              <a:gd name="connsiteX253" fmla="*/ 745372 w 8262739"/>
              <a:gd name="connsiteY253" fmla="*/ 828483 h 6858000"/>
              <a:gd name="connsiteX254" fmla="*/ 800372 w 8262739"/>
              <a:gd name="connsiteY254" fmla="*/ 655019 h 6858000"/>
              <a:gd name="connsiteX255" fmla="*/ 1078224 w 8262739"/>
              <a:gd name="connsiteY255" fmla="*/ 117164 h 6858000"/>
              <a:gd name="connsiteX256" fmla="*/ 1153691 w 8262739"/>
              <a:gd name="connsiteY256" fmla="*/ 0 h 6858000"/>
              <a:gd name="connsiteX257" fmla="*/ 8262739 w 8262739"/>
              <a:gd name="connsiteY25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8262739" h="6858000">
                <a:moveTo>
                  <a:pt x="774160" y="294728"/>
                </a:moveTo>
                <a:lnTo>
                  <a:pt x="774822" y="291871"/>
                </a:lnTo>
                <a:lnTo>
                  <a:pt x="758067" y="278466"/>
                </a:lnTo>
                <a:cubicBezTo>
                  <a:pt x="796143" y="193848"/>
                  <a:pt x="817300" y="147306"/>
                  <a:pt x="846914" y="92306"/>
                </a:cubicBezTo>
                <a:lnTo>
                  <a:pt x="899364" y="54843"/>
                </a:lnTo>
                <a:lnTo>
                  <a:pt x="901914" y="49997"/>
                </a:lnTo>
                <a:cubicBezTo>
                  <a:pt x="884990" y="62692"/>
                  <a:pt x="863838" y="75382"/>
                  <a:pt x="842681" y="92306"/>
                </a:cubicBezTo>
                <a:cubicBezTo>
                  <a:pt x="813067" y="147310"/>
                  <a:pt x="791910" y="193848"/>
                  <a:pt x="753834" y="278466"/>
                </a:cubicBezTo>
                <a:close/>
                <a:moveTo>
                  <a:pt x="674364" y="821039"/>
                </a:moveTo>
                <a:lnTo>
                  <a:pt x="674577" y="820652"/>
                </a:lnTo>
                <a:lnTo>
                  <a:pt x="681911" y="659247"/>
                </a:lnTo>
                <a:lnTo>
                  <a:pt x="719798" y="629253"/>
                </a:lnTo>
                <a:lnTo>
                  <a:pt x="721575" y="628045"/>
                </a:lnTo>
                <a:lnTo>
                  <a:pt x="724221" y="625399"/>
                </a:lnTo>
                <a:lnTo>
                  <a:pt x="758067" y="595781"/>
                </a:lnTo>
                <a:cubicBezTo>
                  <a:pt x="770758" y="566167"/>
                  <a:pt x="787681" y="532320"/>
                  <a:pt x="851147" y="422317"/>
                </a:cubicBezTo>
                <a:lnTo>
                  <a:pt x="854319" y="424431"/>
                </a:lnTo>
                <a:lnTo>
                  <a:pt x="855904" y="421259"/>
                </a:lnTo>
                <a:lnTo>
                  <a:pt x="851147" y="418088"/>
                </a:lnTo>
                <a:cubicBezTo>
                  <a:pt x="783453" y="528091"/>
                  <a:pt x="770758" y="561939"/>
                  <a:pt x="758067" y="591553"/>
                </a:cubicBezTo>
                <a:lnTo>
                  <a:pt x="724221" y="625399"/>
                </a:lnTo>
                <a:lnTo>
                  <a:pt x="719989" y="629102"/>
                </a:lnTo>
                <a:lnTo>
                  <a:pt x="719798" y="629253"/>
                </a:lnTo>
                <a:lnTo>
                  <a:pt x="681911" y="655019"/>
                </a:lnTo>
                <a:lnTo>
                  <a:pt x="681729" y="659070"/>
                </a:lnTo>
                <a:close/>
                <a:moveTo>
                  <a:pt x="597990" y="1025570"/>
                </a:moveTo>
                <a:lnTo>
                  <a:pt x="598190" y="1024980"/>
                </a:lnTo>
                <a:lnTo>
                  <a:pt x="595885" y="1024518"/>
                </a:lnTo>
                <a:close/>
                <a:moveTo>
                  <a:pt x="2119992" y="6660069"/>
                </a:moveTo>
                <a:lnTo>
                  <a:pt x="2120414" y="6658670"/>
                </a:lnTo>
                <a:lnTo>
                  <a:pt x="2111615" y="6649866"/>
                </a:lnTo>
                <a:close/>
                <a:moveTo>
                  <a:pt x="1743929" y="6858000"/>
                </a:moveTo>
                <a:lnTo>
                  <a:pt x="1672367" y="6858000"/>
                </a:lnTo>
                <a:lnTo>
                  <a:pt x="1638095" y="6819444"/>
                </a:lnTo>
                <a:cubicBezTo>
                  <a:pt x="1642324" y="6810982"/>
                  <a:pt x="1684633" y="6836368"/>
                  <a:pt x="1663481" y="6785597"/>
                </a:cubicBezTo>
                <a:close/>
                <a:moveTo>
                  <a:pt x="1901513" y="6858000"/>
                </a:moveTo>
                <a:lnTo>
                  <a:pt x="1795034" y="6858000"/>
                </a:lnTo>
                <a:lnTo>
                  <a:pt x="1731171" y="6781364"/>
                </a:lnTo>
                <a:lnTo>
                  <a:pt x="1698079" y="6745264"/>
                </a:lnTo>
                <a:lnTo>
                  <a:pt x="1793828" y="6858000"/>
                </a:lnTo>
                <a:lnTo>
                  <a:pt x="1748158" y="6858000"/>
                </a:lnTo>
                <a:lnTo>
                  <a:pt x="1667709" y="6785597"/>
                </a:lnTo>
                <a:cubicBezTo>
                  <a:pt x="1638095" y="6747517"/>
                  <a:pt x="1604248" y="6709441"/>
                  <a:pt x="1574630" y="6671360"/>
                </a:cubicBezTo>
                <a:cubicBezTo>
                  <a:pt x="1545015" y="6633284"/>
                  <a:pt x="1515397" y="6590975"/>
                  <a:pt x="1485783" y="6552895"/>
                </a:cubicBezTo>
                <a:cubicBezTo>
                  <a:pt x="1498473" y="6540204"/>
                  <a:pt x="1540782" y="6561357"/>
                  <a:pt x="1595786" y="6624823"/>
                </a:cubicBezTo>
                <a:lnTo>
                  <a:pt x="1601188" y="6631183"/>
                </a:lnTo>
                <a:lnTo>
                  <a:pt x="1651314" y="6642275"/>
                </a:lnTo>
                <a:cubicBezTo>
                  <a:pt x="1677228" y="6659727"/>
                  <a:pt x="1712133" y="6692517"/>
                  <a:pt x="1765018" y="6747517"/>
                </a:cubicBezTo>
                <a:cubicBezTo>
                  <a:pt x="1792520" y="6770788"/>
                  <a:pt x="1821079" y="6793001"/>
                  <a:pt x="1848052" y="6814155"/>
                </a:cubicBezTo>
                <a:close/>
                <a:moveTo>
                  <a:pt x="8262739" y="6858000"/>
                </a:moveTo>
                <a:lnTo>
                  <a:pt x="2188465" y="6858000"/>
                </a:lnTo>
                <a:lnTo>
                  <a:pt x="2116185" y="6794059"/>
                </a:lnTo>
                <a:cubicBezTo>
                  <a:pt x="2090800" y="6768673"/>
                  <a:pt x="2023105" y="6743288"/>
                  <a:pt x="1976568" y="6679826"/>
                </a:cubicBezTo>
                <a:cubicBezTo>
                  <a:pt x="1904640" y="6603670"/>
                  <a:pt x="1845407" y="6531743"/>
                  <a:pt x="1773484" y="6455586"/>
                </a:cubicBezTo>
                <a:lnTo>
                  <a:pt x="1759550" y="6412038"/>
                </a:lnTo>
                <a:lnTo>
                  <a:pt x="1718480" y="6370968"/>
                </a:lnTo>
                <a:cubicBezTo>
                  <a:pt x="1671943" y="6324431"/>
                  <a:pt x="1625400" y="6273660"/>
                  <a:pt x="1578863" y="6218656"/>
                </a:cubicBezTo>
                <a:cubicBezTo>
                  <a:pt x="1570401" y="6189042"/>
                  <a:pt x="1506935" y="6108652"/>
                  <a:pt x="1561939" y="6142499"/>
                </a:cubicBezTo>
                <a:cubicBezTo>
                  <a:pt x="1540782" y="6117114"/>
                  <a:pt x="1523859" y="6087500"/>
                  <a:pt x="1506935" y="6066343"/>
                </a:cubicBezTo>
                <a:lnTo>
                  <a:pt x="1500383" y="6056069"/>
                </a:lnTo>
                <a:lnTo>
                  <a:pt x="1435007" y="6011339"/>
                </a:lnTo>
                <a:cubicBezTo>
                  <a:pt x="1384237" y="5952106"/>
                  <a:pt x="1341928" y="5888645"/>
                  <a:pt x="1308080" y="5829412"/>
                </a:cubicBezTo>
                <a:cubicBezTo>
                  <a:pt x="1274233" y="5765947"/>
                  <a:pt x="1248848" y="5706714"/>
                  <a:pt x="1236157" y="5660176"/>
                </a:cubicBezTo>
                <a:lnTo>
                  <a:pt x="1227695" y="5660176"/>
                </a:lnTo>
                <a:cubicBezTo>
                  <a:pt x="1193848" y="5600944"/>
                  <a:pt x="1160001" y="5537482"/>
                  <a:pt x="1130387" y="5474016"/>
                </a:cubicBezTo>
                <a:cubicBezTo>
                  <a:pt x="1100768" y="5410555"/>
                  <a:pt x="1066921" y="5351322"/>
                  <a:pt x="1037307" y="5287856"/>
                </a:cubicBezTo>
                <a:cubicBezTo>
                  <a:pt x="1003460" y="5215933"/>
                  <a:pt x="969612" y="5144006"/>
                  <a:pt x="939994" y="5072083"/>
                </a:cubicBezTo>
                <a:cubicBezTo>
                  <a:pt x="910380" y="5000155"/>
                  <a:pt x="880761" y="4923999"/>
                  <a:pt x="851147" y="4852075"/>
                </a:cubicBezTo>
                <a:lnTo>
                  <a:pt x="898733" y="4922927"/>
                </a:lnTo>
                <a:lnTo>
                  <a:pt x="898752" y="4922958"/>
                </a:lnTo>
                <a:lnTo>
                  <a:pt x="939994" y="5000155"/>
                </a:lnTo>
                <a:cubicBezTo>
                  <a:pt x="965379" y="5055159"/>
                  <a:pt x="990765" y="5114392"/>
                  <a:pt x="1028845" y="5186315"/>
                </a:cubicBezTo>
                <a:cubicBezTo>
                  <a:pt x="1045769" y="5211700"/>
                  <a:pt x="1049997" y="5254009"/>
                  <a:pt x="1058459" y="5287856"/>
                </a:cubicBezTo>
                <a:lnTo>
                  <a:pt x="1070701" y="5305806"/>
                </a:lnTo>
                <a:lnTo>
                  <a:pt x="1055634" y="5227473"/>
                </a:lnTo>
                <a:lnTo>
                  <a:pt x="1016346" y="5156168"/>
                </a:lnTo>
                <a:lnTo>
                  <a:pt x="952391" y="5012357"/>
                </a:lnTo>
                <a:lnTo>
                  <a:pt x="898752" y="4922958"/>
                </a:lnTo>
                <a:lnTo>
                  <a:pt x="898743" y="4922942"/>
                </a:lnTo>
                <a:lnTo>
                  <a:pt x="898733" y="4922927"/>
                </a:lnTo>
                <a:lnTo>
                  <a:pt x="876528" y="4885918"/>
                </a:lnTo>
                <a:cubicBezTo>
                  <a:pt x="846914" y="4801300"/>
                  <a:pt x="813067" y="4716683"/>
                  <a:pt x="783448" y="4632064"/>
                </a:cubicBezTo>
                <a:lnTo>
                  <a:pt x="703703" y="4371836"/>
                </a:lnTo>
                <a:lnTo>
                  <a:pt x="677518" y="4295977"/>
                </a:lnTo>
                <a:cubicBezTo>
                  <a:pt x="633148" y="4146823"/>
                  <a:pt x="595032" y="3994972"/>
                  <a:pt x="563468" y="3840737"/>
                </a:cubicBezTo>
                <a:lnTo>
                  <a:pt x="513030" y="3510255"/>
                </a:lnTo>
                <a:lnTo>
                  <a:pt x="512670" y="3519338"/>
                </a:lnTo>
                <a:cubicBezTo>
                  <a:pt x="512670" y="3540495"/>
                  <a:pt x="512670" y="3557419"/>
                  <a:pt x="516903" y="3587033"/>
                </a:cubicBezTo>
                <a:cubicBezTo>
                  <a:pt x="525365" y="3637804"/>
                  <a:pt x="533827" y="3688575"/>
                  <a:pt x="538056" y="3743579"/>
                </a:cubicBezTo>
                <a:cubicBezTo>
                  <a:pt x="546518" y="3798579"/>
                  <a:pt x="554979" y="3853583"/>
                  <a:pt x="563441" y="3904353"/>
                </a:cubicBezTo>
                <a:cubicBezTo>
                  <a:pt x="542289" y="3866273"/>
                  <a:pt x="533827" y="3815502"/>
                  <a:pt x="521132" y="3764731"/>
                </a:cubicBezTo>
                <a:cubicBezTo>
                  <a:pt x="512670" y="3709731"/>
                  <a:pt x="504209" y="3650499"/>
                  <a:pt x="491518" y="3587033"/>
                </a:cubicBezTo>
                <a:cubicBezTo>
                  <a:pt x="470361" y="3587033"/>
                  <a:pt x="466133" y="3587033"/>
                  <a:pt x="457671" y="3587033"/>
                </a:cubicBezTo>
                <a:cubicBezTo>
                  <a:pt x="453438" y="3540495"/>
                  <a:pt x="449209" y="3498186"/>
                  <a:pt x="436514" y="3426258"/>
                </a:cubicBezTo>
                <a:cubicBezTo>
                  <a:pt x="428052" y="3392411"/>
                  <a:pt x="415362" y="3358564"/>
                  <a:pt x="406900" y="3324717"/>
                </a:cubicBezTo>
                <a:cubicBezTo>
                  <a:pt x="398438" y="3290869"/>
                  <a:pt x="389976" y="3257022"/>
                  <a:pt x="381515" y="3227408"/>
                </a:cubicBezTo>
                <a:cubicBezTo>
                  <a:pt x="356129" y="3197790"/>
                  <a:pt x="334972" y="3176637"/>
                  <a:pt x="309587" y="3151252"/>
                </a:cubicBezTo>
                <a:cubicBezTo>
                  <a:pt x="301125" y="3151252"/>
                  <a:pt x="296896" y="3151252"/>
                  <a:pt x="288435" y="3151252"/>
                </a:cubicBezTo>
                <a:cubicBezTo>
                  <a:pt x="279973" y="3125866"/>
                  <a:pt x="271511" y="3087786"/>
                  <a:pt x="267278" y="3045477"/>
                </a:cubicBezTo>
                <a:cubicBezTo>
                  <a:pt x="263049" y="3003168"/>
                  <a:pt x="258816" y="2956630"/>
                  <a:pt x="258816" y="2910088"/>
                </a:cubicBezTo>
                <a:cubicBezTo>
                  <a:pt x="258816" y="2821242"/>
                  <a:pt x="263049" y="2740852"/>
                  <a:pt x="275740" y="2719700"/>
                </a:cubicBezTo>
                <a:cubicBezTo>
                  <a:pt x="279973" y="2694315"/>
                  <a:pt x="279973" y="2673158"/>
                  <a:pt x="284202" y="2652006"/>
                </a:cubicBezTo>
                <a:lnTo>
                  <a:pt x="298611" y="2605575"/>
                </a:lnTo>
                <a:lnTo>
                  <a:pt x="291606" y="2499693"/>
                </a:lnTo>
                <a:cubicBezTo>
                  <a:pt x="292663" y="2446808"/>
                  <a:pt x="296892" y="2391804"/>
                  <a:pt x="301125" y="2343147"/>
                </a:cubicBezTo>
                <a:lnTo>
                  <a:pt x="318049" y="2311419"/>
                </a:lnTo>
                <a:lnTo>
                  <a:pt x="318049" y="2292377"/>
                </a:lnTo>
                <a:cubicBezTo>
                  <a:pt x="309587" y="2317762"/>
                  <a:pt x="296896" y="2334686"/>
                  <a:pt x="284202" y="2355842"/>
                </a:cubicBezTo>
                <a:cubicBezTo>
                  <a:pt x="275740" y="2338919"/>
                  <a:pt x="263049" y="2330457"/>
                  <a:pt x="254587" y="2313533"/>
                </a:cubicBezTo>
                <a:cubicBezTo>
                  <a:pt x="237664" y="2288148"/>
                  <a:pt x="241892" y="2059679"/>
                  <a:pt x="199583" y="2237377"/>
                </a:cubicBezTo>
                <a:lnTo>
                  <a:pt x="189536" y="2177087"/>
                </a:lnTo>
                <a:lnTo>
                  <a:pt x="186893" y="2182373"/>
                </a:lnTo>
                <a:cubicBezTo>
                  <a:pt x="182660" y="2237377"/>
                  <a:pt x="174198" y="2296610"/>
                  <a:pt x="169969" y="2351609"/>
                </a:cubicBezTo>
                <a:cubicBezTo>
                  <a:pt x="165736" y="2406613"/>
                  <a:pt x="157274" y="2465846"/>
                  <a:pt x="157274" y="2520845"/>
                </a:cubicBezTo>
                <a:cubicBezTo>
                  <a:pt x="153046" y="2563154"/>
                  <a:pt x="148813" y="2609697"/>
                  <a:pt x="144584" y="2652006"/>
                </a:cubicBezTo>
                <a:lnTo>
                  <a:pt x="144584" y="2922779"/>
                </a:lnTo>
                <a:cubicBezTo>
                  <a:pt x="144584" y="2969321"/>
                  <a:pt x="144584" y="3015859"/>
                  <a:pt x="148813" y="3062401"/>
                </a:cubicBezTo>
                <a:cubicBezTo>
                  <a:pt x="153046" y="3108938"/>
                  <a:pt x="157274" y="3155481"/>
                  <a:pt x="157274" y="3202018"/>
                </a:cubicBezTo>
                <a:cubicBezTo>
                  <a:pt x="140351" y="3206251"/>
                  <a:pt x="144584" y="3362793"/>
                  <a:pt x="119198" y="3333179"/>
                </a:cubicBezTo>
                <a:cubicBezTo>
                  <a:pt x="114965" y="3333179"/>
                  <a:pt x="114965" y="3333179"/>
                  <a:pt x="110737" y="3333179"/>
                </a:cubicBezTo>
                <a:cubicBezTo>
                  <a:pt x="85351" y="3240099"/>
                  <a:pt x="85351" y="3159709"/>
                  <a:pt x="85351" y="3079324"/>
                </a:cubicBezTo>
                <a:cubicBezTo>
                  <a:pt x="85351" y="2998935"/>
                  <a:pt x="98042" y="2918550"/>
                  <a:pt x="85351" y="2817009"/>
                </a:cubicBezTo>
                <a:cubicBezTo>
                  <a:pt x="89580" y="2745081"/>
                  <a:pt x="98042" y="2681620"/>
                  <a:pt x="106504" y="2613925"/>
                </a:cubicBezTo>
                <a:lnTo>
                  <a:pt x="144566" y="2651983"/>
                </a:lnTo>
                <a:lnTo>
                  <a:pt x="110737" y="2609697"/>
                </a:lnTo>
                <a:cubicBezTo>
                  <a:pt x="102275" y="2567388"/>
                  <a:pt x="102275" y="2520845"/>
                  <a:pt x="102275" y="2457384"/>
                </a:cubicBezTo>
                <a:cubicBezTo>
                  <a:pt x="102275" y="2393918"/>
                  <a:pt x="106504" y="2317762"/>
                  <a:pt x="110737" y="2224682"/>
                </a:cubicBezTo>
                <a:cubicBezTo>
                  <a:pt x="110737" y="2203530"/>
                  <a:pt x="114965" y="2182373"/>
                  <a:pt x="114965" y="2161221"/>
                </a:cubicBezTo>
                <a:cubicBezTo>
                  <a:pt x="119198" y="2127373"/>
                  <a:pt x="123427" y="2089293"/>
                  <a:pt x="127660" y="2055446"/>
                </a:cubicBezTo>
                <a:cubicBezTo>
                  <a:pt x="144584" y="1996213"/>
                  <a:pt x="161508" y="1924290"/>
                  <a:pt x="178431" y="1865057"/>
                </a:cubicBezTo>
                <a:lnTo>
                  <a:pt x="203728" y="1738579"/>
                </a:lnTo>
                <a:lnTo>
                  <a:pt x="195355" y="1708512"/>
                </a:lnTo>
                <a:cubicBezTo>
                  <a:pt x="186893" y="1763516"/>
                  <a:pt x="174198" y="1814287"/>
                  <a:pt x="165736" y="1877748"/>
                </a:cubicBezTo>
                <a:cubicBezTo>
                  <a:pt x="148813" y="1936981"/>
                  <a:pt x="131889" y="2008908"/>
                  <a:pt x="114965" y="2068141"/>
                </a:cubicBezTo>
                <a:cubicBezTo>
                  <a:pt x="110737" y="2101988"/>
                  <a:pt x="106504" y="2140064"/>
                  <a:pt x="102275" y="2173911"/>
                </a:cubicBezTo>
                <a:cubicBezTo>
                  <a:pt x="102275" y="2195068"/>
                  <a:pt x="98042" y="2216220"/>
                  <a:pt x="98042" y="2237377"/>
                </a:cubicBezTo>
                <a:cubicBezTo>
                  <a:pt x="98042" y="2330457"/>
                  <a:pt x="93813" y="2406613"/>
                  <a:pt x="89580" y="2470075"/>
                </a:cubicBezTo>
                <a:cubicBezTo>
                  <a:pt x="89580" y="2533540"/>
                  <a:pt x="93813" y="2580078"/>
                  <a:pt x="98042" y="2622387"/>
                </a:cubicBezTo>
                <a:cubicBezTo>
                  <a:pt x="89580" y="2694315"/>
                  <a:pt x="81118" y="2757776"/>
                  <a:pt x="76889" y="2825470"/>
                </a:cubicBezTo>
                <a:cubicBezTo>
                  <a:pt x="89580" y="2927012"/>
                  <a:pt x="76889" y="3007401"/>
                  <a:pt x="76889" y="3087786"/>
                </a:cubicBezTo>
                <a:cubicBezTo>
                  <a:pt x="76889" y="3168175"/>
                  <a:pt x="76889" y="3248560"/>
                  <a:pt x="102275" y="3341640"/>
                </a:cubicBezTo>
                <a:cubicBezTo>
                  <a:pt x="102275" y="3341640"/>
                  <a:pt x="106504" y="3341640"/>
                  <a:pt x="110737" y="3341640"/>
                </a:cubicBezTo>
                <a:cubicBezTo>
                  <a:pt x="127660" y="3422030"/>
                  <a:pt x="144584" y="3498186"/>
                  <a:pt x="165736" y="3582805"/>
                </a:cubicBezTo>
                <a:cubicBezTo>
                  <a:pt x="169969" y="3637804"/>
                  <a:pt x="182660" y="3688575"/>
                  <a:pt x="195355" y="3781654"/>
                </a:cubicBezTo>
                <a:cubicBezTo>
                  <a:pt x="216507" y="3853583"/>
                  <a:pt x="237664" y="3921276"/>
                  <a:pt x="258816" y="3984738"/>
                </a:cubicBezTo>
                <a:cubicBezTo>
                  <a:pt x="268335" y="4105318"/>
                  <a:pt x="332592" y="4297296"/>
                  <a:pt x="358772" y="4421447"/>
                </a:cubicBezTo>
                <a:lnTo>
                  <a:pt x="367496" y="4505141"/>
                </a:lnTo>
                <a:lnTo>
                  <a:pt x="385748" y="4505141"/>
                </a:lnTo>
                <a:cubicBezTo>
                  <a:pt x="432285" y="4623607"/>
                  <a:pt x="461904" y="4687068"/>
                  <a:pt x="478828" y="4729378"/>
                </a:cubicBezTo>
                <a:cubicBezTo>
                  <a:pt x="499980" y="4771686"/>
                  <a:pt x="508442" y="4801305"/>
                  <a:pt x="512675" y="4843614"/>
                </a:cubicBezTo>
                <a:cubicBezTo>
                  <a:pt x="495751" y="4839381"/>
                  <a:pt x="474594" y="4797072"/>
                  <a:pt x="449209" y="4746301"/>
                </a:cubicBezTo>
                <a:cubicBezTo>
                  <a:pt x="423824" y="4695530"/>
                  <a:pt x="402671" y="4636297"/>
                  <a:pt x="381515" y="4593989"/>
                </a:cubicBezTo>
                <a:cubicBezTo>
                  <a:pt x="360362" y="4538989"/>
                  <a:pt x="398438" y="4691301"/>
                  <a:pt x="377286" y="4636297"/>
                </a:cubicBezTo>
                <a:lnTo>
                  <a:pt x="340476" y="4522194"/>
                </a:lnTo>
                <a:lnTo>
                  <a:pt x="313820" y="4526294"/>
                </a:lnTo>
                <a:cubicBezTo>
                  <a:pt x="301125" y="4492447"/>
                  <a:pt x="292663" y="4458599"/>
                  <a:pt x="284202" y="4428985"/>
                </a:cubicBezTo>
                <a:cubicBezTo>
                  <a:pt x="237664" y="4382443"/>
                  <a:pt x="203817" y="4285134"/>
                  <a:pt x="182660" y="4196284"/>
                </a:cubicBezTo>
                <a:cubicBezTo>
                  <a:pt x="161508" y="4107436"/>
                  <a:pt x="144584" y="4022818"/>
                  <a:pt x="119198" y="3988971"/>
                </a:cubicBezTo>
                <a:cubicBezTo>
                  <a:pt x="98042" y="3912815"/>
                  <a:pt x="98042" y="3832426"/>
                  <a:pt x="114965" y="3815502"/>
                </a:cubicBezTo>
                <a:cubicBezTo>
                  <a:pt x="106504" y="3747807"/>
                  <a:pt x="93813" y="3680113"/>
                  <a:pt x="85351" y="3612418"/>
                </a:cubicBezTo>
                <a:cubicBezTo>
                  <a:pt x="76889" y="3544724"/>
                  <a:pt x="72656" y="3477029"/>
                  <a:pt x="64195" y="3409335"/>
                </a:cubicBezTo>
                <a:cubicBezTo>
                  <a:pt x="47271" y="3358564"/>
                  <a:pt x="30347" y="3316255"/>
                  <a:pt x="17657" y="3261255"/>
                </a:cubicBezTo>
                <a:cubicBezTo>
                  <a:pt x="-7729" y="2973554"/>
                  <a:pt x="-11962" y="2639311"/>
                  <a:pt x="47271" y="2474308"/>
                </a:cubicBezTo>
                <a:cubicBezTo>
                  <a:pt x="51504" y="2402380"/>
                  <a:pt x="55733" y="2313533"/>
                  <a:pt x="76889" y="2271224"/>
                </a:cubicBezTo>
                <a:cubicBezTo>
                  <a:pt x="68428" y="2233144"/>
                  <a:pt x="59966" y="2199297"/>
                  <a:pt x="51504" y="2161221"/>
                </a:cubicBezTo>
                <a:cubicBezTo>
                  <a:pt x="59966" y="2089293"/>
                  <a:pt x="51504" y="1924290"/>
                  <a:pt x="102275" y="1856596"/>
                </a:cubicBezTo>
                <a:cubicBezTo>
                  <a:pt x="106504" y="1826977"/>
                  <a:pt x="110737" y="1805825"/>
                  <a:pt x="114965" y="1784668"/>
                </a:cubicBezTo>
                <a:cubicBezTo>
                  <a:pt x="123427" y="1678898"/>
                  <a:pt x="131889" y="1606970"/>
                  <a:pt x="148813" y="1539276"/>
                </a:cubicBezTo>
                <a:cubicBezTo>
                  <a:pt x="178431" y="1480043"/>
                  <a:pt x="216507" y="1382734"/>
                  <a:pt x="237664" y="1361578"/>
                </a:cubicBezTo>
                <a:cubicBezTo>
                  <a:pt x="258816" y="1408120"/>
                  <a:pt x="208045" y="1526585"/>
                  <a:pt x="216507" y="1602741"/>
                </a:cubicBezTo>
                <a:lnTo>
                  <a:pt x="237655" y="1561405"/>
                </a:lnTo>
                <a:lnTo>
                  <a:pt x="250354" y="1462591"/>
                </a:lnTo>
                <a:cubicBezTo>
                  <a:pt x="258816" y="1417634"/>
                  <a:pt x="265164" y="1376387"/>
                  <a:pt x="254587" y="1353116"/>
                </a:cubicBezTo>
                <a:cubicBezTo>
                  <a:pt x="267278" y="1302345"/>
                  <a:pt x="279973" y="1264264"/>
                  <a:pt x="292663" y="1213494"/>
                </a:cubicBezTo>
                <a:cubicBezTo>
                  <a:pt x="313820" y="1145799"/>
                  <a:pt x="330744" y="1073876"/>
                  <a:pt x="351896" y="1001948"/>
                </a:cubicBezTo>
                <a:cubicBezTo>
                  <a:pt x="373053" y="930025"/>
                  <a:pt x="398438" y="858098"/>
                  <a:pt x="423824" y="786174"/>
                </a:cubicBezTo>
                <a:lnTo>
                  <a:pt x="429212" y="780111"/>
                </a:lnTo>
                <a:lnTo>
                  <a:pt x="461904" y="608476"/>
                </a:lnTo>
                <a:cubicBezTo>
                  <a:pt x="478828" y="574629"/>
                  <a:pt x="495751" y="528087"/>
                  <a:pt x="508442" y="485778"/>
                </a:cubicBezTo>
                <a:cubicBezTo>
                  <a:pt x="525365" y="443469"/>
                  <a:pt x="546522" y="409622"/>
                  <a:pt x="563446" y="384236"/>
                </a:cubicBezTo>
                <a:cubicBezTo>
                  <a:pt x="601522" y="312313"/>
                  <a:pt x="631140" y="240385"/>
                  <a:pt x="673449" y="172691"/>
                </a:cubicBezTo>
                <a:cubicBezTo>
                  <a:pt x="688256" y="138844"/>
                  <a:pt x="703064" y="108171"/>
                  <a:pt x="717872" y="77497"/>
                </a:cubicBezTo>
                <a:lnTo>
                  <a:pt x="754037" y="0"/>
                </a:lnTo>
                <a:lnTo>
                  <a:pt x="1028695" y="0"/>
                </a:lnTo>
                <a:lnTo>
                  <a:pt x="986532" y="71149"/>
                </a:lnTo>
                <a:cubicBezTo>
                  <a:pt x="944223" y="151539"/>
                  <a:pt x="901914" y="231924"/>
                  <a:pt x="859605" y="308080"/>
                </a:cubicBezTo>
                <a:lnTo>
                  <a:pt x="721537" y="525648"/>
                </a:lnTo>
                <a:lnTo>
                  <a:pt x="719987" y="532320"/>
                </a:lnTo>
                <a:cubicBezTo>
                  <a:pt x="703063" y="570400"/>
                  <a:pt x="690368" y="616938"/>
                  <a:pt x="673445" y="659247"/>
                </a:cubicBezTo>
                <a:cubicBezTo>
                  <a:pt x="660754" y="684633"/>
                  <a:pt x="652292" y="701556"/>
                  <a:pt x="639597" y="718480"/>
                </a:cubicBezTo>
                <a:lnTo>
                  <a:pt x="631136" y="726942"/>
                </a:lnTo>
                <a:lnTo>
                  <a:pt x="593588" y="851755"/>
                </a:lnTo>
                <a:cubicBezTo>
                  <a:pt x="586717" y="883487"/>
                  <a:pt x="584598" y="906758"/>
                  <a:pt x="584598" y="925796"/>
                </a:cubicBezTo>
                <a:cubicBezTo>
                  <a:pt x="584598" y="963872"/>
                  <a:pt x="588827" y="989258"/>
                  <a:pt x="576136" y="1031567"/>
                </a:cubicBezTo>
                <a:cubicBezTo>
                  <a:pt x="554979" y="1090800"/>
                  <a:pt x="538056" y="1145803"/>
                  <a:pt x="516903" y="1205036"/>
                </a:cubicBezTo>
                <a:cubicBezTo>
                  <a:pt x="499980" y="1264269"/>
                  <a:pt x="478823" y="1319268"/>
                  <a:pt x="461900" y="1378501"/>
                </a:cubicBezTo>
                <a:cubicBezTo>
                  <a:pt x="440747" y="1467352"/>
                  <a:pt x="423824" y="1547737"/>
                  <a:pt x="402667" y="1632355"/>
                </a:cubicBezTo>
                <a:cubicBezTo>
                  <a:pt x="389976" y="1712745"/>
                  <a:pt x="381515" y="1788901"/>
                  <a:pt x="368820" y="1865057"/>
                </a:cubicBezTo>
                <a:cubicBezTo>
                  <a:pt x="356129" y="1941214"/>
                  <a:pt x="351896" y="2021599"/>
                  <a:pt x="347667" y="2097755"/>
                </a:cubicBezTo>
                <a:cubicBezTo>
                  <a:pt x="360358" y="2038522"/>
                  <a:pt x="368820" y="1983523"/>
                  <a:pt x="377281" y="1936981"/>
                </a:cubicBezTo>
                <a:lnTo>
                  <a:pt x="380027" y="1923713"/>
                </a:lnTo>
                <a:lnTo>
                  <a:pt x="385743" y="1860824"/>
                </a:lnTo>
                <a:cubicBezTo>
                  <a:pt x="398438" y="1784668"/>
                  <a:pt x="406900" y="1704283"/>
                  <a:pt x="419590" y="1628127"/>
                </a:cubicBezTo>
                <a:lnTo>
                  <a:pt x="430189" y="1631662"/>
                </a:lnTo>
                <a:lnTo>
                  <a:pt x="431108" y="1627731"/>
                </a:lnTo>
                <a:lnTo>
                  <a:pt x="419595" y="1623894"/>
                </a:lnTo>
                <a:cubicBezTo>
                  <a:pt x="440747" y="1535042"/>
                  <a:pt x="457671" y="1454657"/>
                  <a:pt x="478828" y="1370039"/>
                </a:cubicBezTo>
                <a:cubicBezTo>
                  <a:pt x="495751" y="1310807"/>
                  <a:pt x="512675" y="1251574"/>
                  <a:pt x="533827" y="1196570"/>
                </a:cubicBezTo>
                <a:lnTo>
                  <a:pt x="592789" y="1023900"/>
                </a:lnTo>
                <a:lnTo>
                  <a:pt x="588831" y="1023105"/>
                </a:lnTo>
                <a:cubicBezTo>
                  <a:pt x="601522" y="980796"/>
                  <a:pt x="597293" y="955411"/>
                  <a:pt x="597293" y="917335"/>
                </a:cubicBezTo>
                <a:cubicBezTo>
                  <a:pt x="597293" y="879254"/>
                  <a:pt x="601522" y="824255"/>
                  <a:pt x="643831" y="718480"/>
                </a:cubicBezTo>
                <a:cubicBezTo>
                  <a:pt x="652292" y="701556"/>
                  <a:pt x="660754" y="680404"/>
                  <a:pt x="677678" y="659247"/>
                </a:cubicBezTo>
                <a:lnTo>
                  <a:pt x="678815" y="656156"/>
                </a:lnTo>
                <a:lnTo>
                  <a:pt x="724220" y="532320"/>
                </a:lnTo>
                <a:cubicBezTo>
                  <a:pt x="770758" y="456164"/>
                  <a:pt x="813067" y="384241"/>
                  <a:pt x="863838" y="312313"/>
                </a:cubicBezTo>
                <a:cubicBezTo>
                  <a:pt x="906147" y="231928"/>
                  <a:pt x="944227" y="151539"/>
                  <a:pt x="990765" y="75382"/>
                </a:cubicBezTo>
                <a:cubicBezTo>
                  <a:pt x="1001343" y="58459"/>
                  <a:pt x="1012979" y="39420"/>
                  <a:pt x="1024614" y="19852"/>
                </a:cubicBezTo>
                <a:lnTo>
                  <a:pt x="1036060" y="0"/>
                </a:lnTo>
                <a:lnTo>
                  <a:pt x="1150037" y="0"/>
                </a:lnTo>
                <a:lnTo>
                  <a:pt x="1075780" y="117164"/>
                </a:lnTo>
                <a:cubicBezTo>
                  <a:pt x="975428" y="298827"/>
                  <a:pt x="897685" y="499531"/>
                  <a:pt x="796143" y="655019"/>
                </a:cubicBezTo>
                <a:cubicBezTo>
                  <a:pt x="779220" y="710018"/>
                  <a:pt x="762296" y="769251"/>
                  <a:pt x="741139" y="828483"/>
                </a:cubicBezTo>
                <a:cubicBezTo>
                  <a:pt x="719987" y="887716"/>
                  <a:pt x="707292" y="946949"/>
                  <a:pt x="690368" y="1006181"/>
                </a:cubicBezTo>
                <a:cubicBezTo>
                  <a:pt x="648059" y="1133109"/>
                  <a:pt x="584598" y="1268497"/>
                  <a:pt x="580365" y="1378501"/>
                </a:cubicBezTo>
                <a:cubicBezTo>
                  <a:pt x="554979" y="1463119"/>
                  <a:pt x="529594" y="1547737"/>
                  <a:pt x="508442" y="1632355"/>
                </a:cubicBezTo>
                <a:cubicBezTo>
                  <a:pt x="495747" y="1695821"/>
                  <a:pt x="487285" y="1759283"/>
                  <a:pt x="474594" y="1822748"/>
                </a:cubicBezTo>
                <a:lnTo>
                  <a:pt x="457671" y="1920057"/>
                </a:lnTo>
                <a:cubicBezTo>
                  <a:pt x="453438" y="1953904"/>
                  <a:pt x="449209" y="1983523"/>
                  <a:pt x="444976" y="2017370"/>
                </a:cubicBezTo>
                <a:cubicBezTo>
                  <a:pt x="432285" y="2106217"/>
                  <a:pt x="415362" y="2190835"/>
                  <a:pt x="406900" y="2279686"/>
                </a:cubicBezTo>
                <a:cubicBezTo>
                  <a:pt x="402667" y="2334686"/>
                  <a:pt x="398438" y="2381228"/>
                  <a:pt x="394205" y="2440460"/>
                </a:cubicBezTo>
                <a:cubicBezTo>
                  <a:pt x="398438" y="2482769"/>
                  <a:pt x="406900" y="2525078"/>
                  <a:pt x="415362" y="2609697"/>
                </a:cubicBezTo>
                <a:lnTo>
                  <a:pt x="425276" y="2517483"/>
                </a:lnTo>
                <a:lnTo>
                  <a:pt x="423824" y="2486998"/>
                </a:lnTo>
                <a:cubicBezTo>
                  <a:pt x="428052" y="2427765"/>
                  <a:pt x="436514" y="2364300"/>
                  <a:pt x="440747" y="2309300"/>
                </a:cubicBezTo>
                <a:cubicBezTo>
                  <a:pt x="449209" y="2220449"/>
                  <a:pt x="466133" y="2135831"/>
                  <a:pt x="478823" y="2046984"/>
                </a:cubicBezTo>
                <a:lnTo>
                  <a:pt x="509024" y="2010743"/>
                </a:lnTo>
                <a:lnTo>
                  <a:pt x="552878" y="1717258"/>
                </a:lnTo>
                <a:lnTo>
                  <a:pt x="550751" y="1666203"/>
                </a:lnTo>
                <a:lnTo>
                  <a:pt x="592549" y="1546374"/>
                </a:lnTo>
                <a:lnTo>
                  <a:pt x="617419" y="1445769"/>
                </a:lnTo>
                <a:lnTo>
                  <a:pt x="609983" y="1463119"/>
                </a:lnTo>
                <a:cubicBezTo>
                  <a:pt x="601522" y="1458891"/>
                  <a:pt x="593060" y="1454657"/>
                  <a:pt x="584598" y="1454657"/>
                </a:cubicBezTo>
                <a:cubicBezTo>
                  <a:pt x="563441" y="1509661"/>
                  <a:pt x="542289" y="1573123"/>
                  <a:pt x="521132" y="1636589"/>
                </a:cubicBezTo>
                <a:cubicBezTo>
                  <a:pt x="521132" y="1666203"/>
                  <a:pt x="521132" y="1700050"/>
                  <a:pt x="525365" y="1738130"/>
                </a:cubicBezTo>
                <a:cubicBezTo>
                  <a:pt x="512670" y="1805825"/>
                  <a:pt x="504209" y="1865057"/>
                  <a:pt x="495747" y="1932752"/>
                </a:cubicBezTo>
                <a:cubicBezTo>
                  <a:pt x="495747" y="1941214"/>
                  <a:pt x="491518" y="1953904"/>
                  <a:pt x="491518" y="1966599"/>
                </a:cubicBezTo>
                <a:cubicBezTo>
                  <a:pt x="474594" y="1983523"/>
                  <a:pt x="466133" y="2000446"/>
                  <a:pt x="449209" y="2017370"/>
                </a:cubicBezTo>
                <a:cubicBezTo>
                  <a:pt x="453438" y="1983523"/>
                  <a:pt x="457671" y="1953904"/>
                  <a:pt x="461900" y="1920057"/>
                </a:cubicBezTo>
                <a:lnTo>
                  <a:pt x="478823" y="1822748"/>
                </a:lnTo>
                <a:cubicBezTo>
                  <a:pt x="491518" y="1759283"/>
                  <a:pt x="499980" y="1695821"/>
                  <a:pt x="512670" y="1632355"/>
                </a:cubicBezTo>
                <a:cubicBezTo>
                  <a:pt x="538056" y="1547737"/>
                  <a:pt x="563441" y="1463119"/>
                  <a:pt x="584598" y="1378501"/>
                </a:cubicBezTo>
                <a:cubicBezTo>
                  <a:pt x="588827" y="1268497"/>
                  <a:pt x="652292" y="1137342"/>
                  <a:pt x="694601" y="1006181"/>
                </a:cubicBezTo>
                <a:cubicBezTo>
                  <a:pt x="711525" y="946949"/>
                  <a:pt x="724216" y="887716"/>
                  <a:pt x="745372" y="828483"/>
                </a:cubicBezTo>
                <a:cubicBezTo>
                  <a:pt x="762296" y="769251"/>
                  <a:pt x="783448" y="714251"/>
                  <a:pt x="800372" y="655019"/>
                </a:cubicBezTo>
                <a:cubicBezTo>
                  <a:pt x="901914" y="499531"/>
                  <a:pt x="977278" y="298827"/>
                  <a:pt x="1078224" y="117164"/>
                </a:cubicBezTo>
                <a:lnTo>
                  <a:pt x="1153691" y="0"/>
                </a:lnTo>
                <a:lnTo>
                  <a:pt x="826273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276" name="Freeform: Shape 275">
            <a:extLst>
              <a:ext uri="{FF2B5EF4-FFF2-40B4-BE49-F238E27FC236}">
                <a16:creationId xmlns:a16="http://schemas.microsoft.com/office/drawing/2014/main" id="{ED70CBBF-B472-413B-ADB8-D7D74EF2BDD3}"/>
              </a:ext>
            </a:extLst>
          </p:cNvPr>
          <p:cNvSpPr/>
          <p:nvPr userDrawn="1"/>
        </p:nvSpPr>
        <p:spPr>
          <a:xfrm rot="900000">
            <a:off x="-731331" y="24786"/>
            <a:ext cx="7308033" cy="7484336"/>
          </a:xfrm>
          <a:custGeom>
            <a:avLst/>
            <a:gdLst>
              <a:gd name="connsiteX0" fmla="*/ 6913876 w 7308033"/>
              <a:gd name="connsiteY0" fmla="*/ 5776530 h 7484336"/>
              <a:gd name="connsiteX1" fmla="*/ 6875166 w 7308033"/>
              <a:gd name="connsiteY1" fmla="*/ 5892655 h 7484336"/>
              <a:gd name="connsiteX2" fmla="*/ 6806682 w 7308033"/>
              <a:gd name="connsiteY2" fmla="*/ 6017714 h 7484336"/>
              <a:gd name="connsiteX3" fmla="*/ 6771323 w 7308033"/>
              <a:gd name="connsiteY3" fmla="*/ 6086199 h 7484336"/>
              <a:gd name="connsiteX4" fmla="*/ 6757742 w 7308033"/>
              <a:gd name="connsiteY4" fmla="*/ 6110614 h 7484336"/>
              <a:gd name="connsiteX5" fmla="*/ 6727685 w 7308033"/>
              <a:gd name="connsiteY5" fmla="*/ 6118668 h 7484336"/>
              <a:gd name="connsiteX6" fmla="*/ 6753086 w 7308033"/>
              <a:gd name="connsiteY6" fmla="*/ 6059400 h 7484336"/>
              <a:gd name="connsiteX7" fmla="*/ 6779882 w 7308033"/>
              <a:gd name="connsiteY7" fmla="*/ 6014738 h 7484336"/>
              <a:gd name="connsiteX8" fmla="*/ 6815614 w 7308033"/>
              <a:gd name="connsiteY8" fmla="*/ 5955186 h 7484336"/>
              <a:gd name="connsiteX9" fmla="*/ 6848369 w 7308033"/>
              <a:gd name="connsiteY9" fmla="*/ 5895635 h 7484336"/>
              <a:gd name="connsiteX10" fmla="*/ 6913876 w 7308033"/>
              <a:gd name="connsiteY10" fmla="*/ 5776530 h 7484336"/>
              <a:gd name="connsiteX11" fmla="*/ 6721144 w 7308033"/>
              <a:gd name="connsiteY11" fmla="*/ 5521292 h 7484336"/>
              <a:gd name="connsiteX12" fmla="*/ 6648868 w 7308033"/>
              <a:gd name="connsiteY12" fmla="*/ 5648492 h 7484336"/>
              <a:gd name="connsiteX13" fmla="*/ 6647540 w 7308033"/>
              <a:gd name="connsiteY13" fmla="*/ 5651550 h 7484336"/>
              <a:gd name="connsiteX14" fmla="*/ 6720331 w 7308033"/>
              <a:gd name="connsiteY14" fmla="*/ 5523433 h 7484336"/>
              <a:gd name="connsiteX15" fmla="*/ 7114698 w 7308033"/>
              <a:gd name="connsiteY15" fmla="*/ 4793131 h 7484336"/>
              <a:gd name="connsiteX16" fmla="*/ 7113630 w 7308033"/>
              <a:gd name="connsiteY16" fmla="*/ 4798399 h 7484336"/>
              <a:gd name="connsiteX17" fmla="*/ 7122304 w 7308033"/>
              <a:gd name="connsiteY17" fmla="*/ 4808811 h 7484336"/>
              <a:gd name="connsiteX18" fmla="*/ 7149104 w 7308033"/>
              <a:gd name="connsiteY18" fmla="*/ 4838587 h 7484336"/>
              <a:gd name="connsiteX19" fmla="*/ 7157044 w 7308033"/>
              <a:gd name="connsiteY19" fmla="*/ 4831309 h 7484336"/>
              <a:gd name="connsiteX20" fmla="*/ 7159029 w 7308033"/>
              <a:gd name="connsiteY20" fmla="*/ 4829985 h 7484336"/>
              <a:gd name="connsiteX21" fmla="*/ 7166970 w 7308033"/>
              <a:gd name="connsiteY21" fmla="*/ 4826677 h 7484336"/>
              <a:gd name="connsiteX22" fmla="*/ 7167420 w 7308033"/>
              <a:gd name="connsiteY22" fmla="*/ 4824391 h 7484336"/>
              <a:gd name="connsiteX23" fmla="*/ 7159029 w 7308033"/>
              <a:gd name="connsiteY23" fmla="*/ 4829985 h 7484336"/>
              <a:gd name="connsiteX24" fmla="*/ 7158037 w 7308033"/>
              <a:gd name="connsiteY24" fmla="*/ 4830399 h 7484336"/>
              <a:gd name="connsiteX25" fmla="*/ 7157044 w 7308033"/>
              <a:gd name="connsiteY25" fmla="*/ 4831309 h 7484336"/>
              <a:gd name="connsiteX26" fmla="*/ 7155060 w 7308033"/>
              <a:gd name="connsiteY26" fmla="*/ 4832632 h 7484336"/>
              <a:gd name="connsiteX27" fmla="*/ 7125284 w 7308033"/>
              <a:gd name="connsiteY27" fmla="*/ 4805832 h 7484336"/>
              <a:gd name="connsiteX28" fmla="*/ 7152080 w 7308033"/>
              <a:gd name="connsiteY28" fmla="*/ 4391948 h 7484336"/>
              <a:gd name="connsiteX29" fmla="*/ 7117409 w 7308033"/>
              <a:gd name="connsiteY29" fmla="*/ 4536420 h 7484336"/>
              <a:gd name="connsiteX30" fmla="*/ 7117412 w 7308033"/>
              <a:gd name="connsiteY30" fmla="*/ 4536420 h 7484336"/>
              <a:gd name="connsiteX31" fmla="*/ 7152083 w 7308033"/>
              <a:gd name="connsiteY31" fmla="*/ 4391952 h 7484336"/>
              <a:gd name="connsiteX32" fmla="*/ 7178880 w 7308033"/>
              <a:gd name="connsiteY32" fmla="*/ 4362173 h 7484336"/>
              <a:gd name="connsiteX33" fmla="*/ 7161015 w 7308033"/>
              <a:gd name="connsiteY33" fmla="*/ 4400883 h 7484336"/>
              <a:gd name="connsiteX34" fmla="*/ 7156923 w 7308033"/>
              <a:gd name="connsiteY34" fmla="*/ 4482020 h 7484336"/>
              <a:gd name="connsiteX35" fmla="*/ 7155060 w 7308033"/>
              <a:gd name="connsiteY35" fmla="*/ 4558694 h 7484336"/>
              <a:gd name="connsiteX36" fmla="*/ 7125284 w 7308033"/>
              <a:gd name="connsiteY36" fmla="*/ 4650316 h 7484336"/>
              <a:gd name="connsiteX37" fmla="*/ 7125283 w 7308033"/>
              <a:gd name="connsiteY37" fmla="*/ 4660782 h 7484336"/>
              <a:gd name="connsiteX38" fmla="*/ 7161015 w 7308033"/>
              <a:gd name="connsiteY38" fmla="*/ 4558693 h 7484336"/>
              <a:gd name="connsiteX39" fmla="*/ 7166970 w 7308033"/>
              <a:gd name="connsiteY39" fmla="*/ 4400880 h 7484336"/>
              <a:gd name="connsiteX40" fmla="*/ 7180853 w 7308033"/>
              <a:gd name="connsiteY40" fmla="*/ 4370804 h 7484336"/>
              <a:gd name="connsiteX41" fmla="*/ 7050842 w 7308033"/>
              <a:gd name="connsiteY41" fmla="*/ 4234134 h 7484336"/>
              <a:gd name="connsiteX42" fmla="*/ 7031332 w 7308033"/>
              <a:gd name="connsiteY42" fmla="*/ 4280253 h 7484336"/>
              <a:gd name="connsiteX43" fmla="*/ 7024045 w 7308033"/>
              <a:gd name="connsiteY43" fmla="*/ 4347286 h 7484336"/>
              <a:gd name="connsiteX44" fmla="*/ 7014651 w 7308033"/>
              <a:gd name="connsiteY44" fmla="*/ 4315972 h 7484336"/>
              <a:gd name="connsiteX45" fmla="*/ 7011215 w 7308033"/>
              <a:gd name="connsiteY45" fmla="*/ 4320392 h 7484336"/>
              <a:gd name="connsiteX46" fmla="*/ 7021069 w 7308033"/>
              <a:gd name="connsiteY46" fmla="*/ 4353241 h 7484336"/>
              <a:gd name="connsiteX47" fmla="*/ 7015114 w 7308033"/>
              <a:gd name="connsiteY47" fmla="*/ 4400882 h 7484336"/>
              <a:gd name="connsiteX48" fmla="*/ 7027025 w 7308033"/>
              <a:gd name="connsiteY48" fmla="*/ 4439590 h 7484336"/>
              <a:gd name="connsiteX49" fmla="*/ 7036255 w 7308033"/>
              <a:gd name="connsiteY49" fmla="*/ 4439077 h 7484336"/>
              <a:gd name="connsiteX50" fmla="*/ 7030001 w 7308033"/>
              <a:gd name="connsiteY50" fmla="*/ 4418745 h 7484336"/>
              <a:gd name="connsiteX51" fmla="*/ 7035955 w 7308033"/>
              <a:gd name="connsiteY51" fmla="*/ 4371104 h 7484336"/>
              <a:gd name="connsiteX52" fmla="*/ 7050842 w 7308033"/>
              <a:gd name="connsiteY52" fmla="*/ 4234134 h 7484336"/>
              <a:gd name="connsiteX53" fmla="*/ 7300963 w 7308033"/>
              <a:gd name="connsiteY53" fmla="*/ 4153741 h 7484336"/>
              <a:gd name="connsiteX54" fmla="*/ 7306918 w 7308033"/>
              <a:gd name="connsiteY54" fmla="*/ 4156717 h 7484336"/>
              <a:gd name="connsiteX55" fmla="*/ 7303939 w 7308033"/>
              <a:gd name="connsiteY55" fmla="*/ 4281775 h 7484336"/>
              <a:gd name="connsiteX56" fmla="*/ 7306918 w 7308033"/>
              <a:gd name="connsiteY56" fmla="*/ 4368127 h 7484336"/>
              <a:gd name="connsiteX57" fmla="*/ 7297984 w 7308033"/>
              <a:gd name="connsiteY57" fmla="*/ 4525938 h 7484336"/>
              <a:gd name="connsiteX58" fmla="*/ 7289052 w 7308033"/>
              <a:gd name="connsiteY58" fmla="*/ 4615266 h 7484336"/>
              <a:gd name="connsiteX59" fmla="*/ 7262253 w 7308033"/>
              <a:gd name="connsiteY59" fmla="*/ 4746280 h 7484336"/>
              <a:gd name="connsiteX60" fmla="*/ 7253322 w 7308033"/>
              <a:gd name="connsiteY60" fmla="*/ 4856452 h 7484336"/>
              <a:gd name="connsiteX61" fmla="*/ 7208656 w 7308033"/>
              <a:gd name="connsiteY61" fmla="*/ 5058929 h 7484336"/>
              <a:gd name="connsiteX62" fmla="*/ 7166969 w 7308033"/>
              <a:gd name="connsiteY62" fmla="*/ 5234606 h 7484336"/>
              <a:gd name="connsiteX63" fmla="*/ 7092532 w 7308033"/>
              <a:gd name="connsiteY63" fmla="*/ 5267360 h 7484336"/>
              <a:gd name="connsiteX64" fmla="*/ 7098487 w 7308033"/>
              <a:gd name="connsiteY64" fmla="*/ 5249495 h 7484336"/>
              <a:gd name="connsiteX65" fmla="*/ 7110397 w 7308033"/>
              <a:gd name="connsiteY65" fmla="*/ 5124436 h 7484336"/>
              <a:gd name="connsiteX66" fmla="*/ 7155060 w 7308033"/>
              <a:gd name="connsiteY66" fmla="*/ 4993422 h 7484336"/>
              <a:gd name="connsiteX67" fmla="*/ 7190791 w 7308033"/>
              <a:gd name="connsiteY67" fmla="*/ 4972581 h 7484336"/>
              <a:gd name="connsiteX68" fmla="*/ 7190791 w 7308033"/>
              <a:gd name="connsiteY68" fmla="*/ 4972577 h 7484336"/>
              <a:gd name="connsiteX69" fmla="*/ 7229501 w 7308033"/>
              <a:gd name="connsiteY69" fmla="*/ 4746280 h 7484336"/>
              <a:gd name="connsiteX70" fmla="*/ 7250343 w 7308033"/>
              <a:gd name="connsiteY70" fmla="*/ 4639087 h 7484336"/>
              <a:gd name="connsiteX71" fmla="*/ 7268208 w 7308033"/>
              <a:gd name="connsiteY71" fmla="*/ 4528918 h 7484336"/>
              <a:gd name="connsiteX72" fmla="*/ 7283097 w 7308033"/>
              <a:gd name="connsiteY72" fmla="*/ 4424700 h 7484336"/>
              <a:gd name="connsiteX73" fmla="*/ 7289052 w 7308033"/>
              <a:gd name="connsiteY73" fmla="*/ 4326441 h 7484336"/>
              <a:gd name="connsiteX74" fmla="*/ 7292029 w 7308033"/>
              <a:gd name="connsiteY74" fmla="*/ 4243069 h 7484336"/>
              <a:gd name="connsiteX75" fmla="*/ 7297984 w 7308033"/>
              <a:gd name="connsiteY75" fmla="*/ 4198403 h 7484336"/>
              <a:gd name="connsiteX76" fmla="*/ 7300963 w 7308033"/>
              <a:gd name="connsiteY76" fmla="*/ 4153741 h 7484336"/>
              <a:gd name="connsiteX77" fmla="*/ 4874223 w 7308033"/>
              <a:gd name="connsiteY77" fmla="*/ 452594 h 7484336"/>
              <a:gd name="connsiteX78" fmla="*/ 5026078 w 7308033"/>
              <a:gd name="connsiteY78" fmla="*/ 521077 h 7484336"/>
              <a:gd name="connsiteX79" fmla="*/ 5091585 w 7308033"/>
              <a:gd name="connsiteY79" fmla="*/ 574674 h 7484336"/>
              <a:gd name="connsiteX80" fmla="*/ 4945685 w 7308033"/>
              <a:gd name="connsiteY80" fmla="*/ 503212 h 7484336"/>
              <a:gd name="connsiteX81" fmla="*/ 4874223 w 7308033"/>
              <a:gd name="connsiteY81" fmla="*/ 452594 h 7484336"/>
              <a:gd name="connsiteX82" fmla="*/ 4379943 w 7308033"/>
              <a:gd name="connsiteY82" fmla="*/ 235228 h 7484336"/>
              <a:gd name="connsiteX83" fmla="*/ 4499046 w 7308033"/>
              <a:gd name="connsiteY83" fmla="*/ 262025 h 7484336"/>
              <a:gd name="connsiteX84" fmla="*/ 4665792 w 7308033"/>
              <a:gd name="connsiteY84" fmla="*/ 345398 h 7484336"/>
              <a:gd name="connsiteX85" fmla="*/ 4379943 w 7308033"/>
              <a:gd name="connsiteY85" fmla="*/ 235228 h 7484336"/>
              <a:gd name="connsiteX86" fmla="*/ 3998811 w 7308033"/>
              <a:gd name="connsiteY86" fmla="*/ 128035 h 7484336"/>
              <a:gd name="connsiteX87" fmla="*/ 4120890 w 7308033"/>
              <a:gd name="connsiteY87" fmla="*/ 136966 h 7484336"/>
              <a:gd name="connsiteX88" fmla="*/ 4269770 w 7308033"/>
              <a:gd name="connsiteY88" fmla="*/ 196518 h 7484336"/>
              <a:gd name="connsiteX89" fmla="*/ 4085159 w 7308033"/>
              <a:gd name="connsiteY89" fmla="*/ 163766 h 7484336"/>
              <a:gd name="connsiteX90" fmla="*/ 3998811 w 7308033"/>
              <a:gd name="connsiteY90" fmla="*/ 128035 h 7484336"/>
              <a:gd name="connsiteX91" fmla="*/ 550622 w 7308033"/>
              <a:gd name="connsiteY91" fmla="*/ 992975 h 7484336"/>
              <a:gd name="connsiteX92" fmla="*/ 535712 w 7308033"/>
              <a:gd name="connsiteY92" fmla="*/ 999512 h 7484336"/>
              <a:gd name="connsiteX93" fmla="*/ 516599 w 7308033"/>
              <a:gd name="connsiteY93" fmla="*/ 1006608 h 7484336"/>
              <a:gd name="connsiteX94" fmla="*/ 512050 w 7308033"/>
              <a:gd name="connsiteY94" fmla="*/ 1012379 h 7484336"/>
              <a:gd name="connsiteX95" fmla="*/ 479295 w 7308033"/>
              <a:gd name="connsiteY95" fmla="*/ 1042154 h 7484336"/>
              <a:gd name="connsiteX96" fmla="*/ 395923 w 7308033"/>
              <a:gd name="connsiteY96" fmla="*/ 1095751 h 7484336"/>
              <a:gd name="connsiteX97" fmla="*/ 339350 w 7308033"/>
              <a:gd name="connsiteY97" fmla="*/ 1158282 h 7484336"/>
              <a:gd name="connsiteX98" fmla="*/ 285753 w 7308033"/>
              <a:gd name="connsiteY98" fmla="*/ 1220810 h 7484336"/>
              <a:gd name="connsiteX99" fmla="*/ 250022 w 7308033"/>
              <a:gd name="connsiteY99" fmla="*/ 1253565 h 7484336"/>
              <a:gd name="connsiteX100" fmla="*/ 248809 w 7308033"/>
              <a:gd name="connsiteY100" fmla="*/ 1252046 h 7484336"/>
              <a:gd name="connsiteX101" fmla="*/ 215035 w 7308033"/>
              <a:gd name="connsiteY101" fmla="*/ 1292647 h 7484336"/>
              <a:gd name="connsiteX102" fmla="*/ 157715 w 7308033"/>
              <a:gd name="connsiteY102" fmla="*/ 1363738 h 7484336"/>
              <a:gd name="connsiteX103" fmla="*/ 65411 w 7308033"/>
              <a:gd name="connsiteY103" fmla="*/ 1464976 h 7484336"/>
              <a:gd name="connsiteX104" fmla="*/ 80298 w 7308033"/>
              <a:gd name="connsiteY104" fmla="*/ 1482838 h 7484336"/>
              <a:gd name="connsiteX105" fmla="*/ 80582 w 7308033"/>
              <a:gd name="connsiteY105" fmla="*/ 1482588 h 7484336"/>
              <a:gd name="connsiteX106" fmla="*/ 68387 w 7308033"/>
              <a:gd name="connsiteY106" fmla="*/ 1467952 h 7484336"/>
              <a:gd name="connsiteX107" fmla="*/ 160691 w 7308033"/>
              <a:gd name="connsiteY107" fmla="*/ 1366714 h 7484336"/>
              <a:gd name="connsiteX108" fmla="*/ 252998 w 7308033"/>
              <a:gd name="connsiteY108" fmla="*/ 1253565 h 7484336"/>
              <a:gd name="connsiteX109" fmla="*/ 288729 w 7308033"/>
              <a:gd name="connsiteY109" fmla="*/ 1220813 h 7484336"/>
              <a:gd name="connsiteX110" fmla="*/ 342326 w 7308033"/>
              <a:gd name="connsiteY110" fmla="*/ 1158282 h 7484336"/>
              <a:gd name="connsiteX111" fmla="*/ 398899 w 7308033"/>
              <a:gd name="connsiteY111" fmla="*/ 1095754 h 7484336"/>
              <a:gd name="connsiteX112" fmla="*/ 482271 w 7308033"/>
              <a:gd name="connsiteY112" fmla="*/ 1042158 h 7484336"/>
              <a:gd name="connsiteX113" fmla="*/ 515026 w 7308033"/>
              <a:gd name="connsiteY113" fmla="*/ 1012382 h 7484336"/>
              <a:gd name="connsiteX114" fmla="*/ 550758 w 7308033"/>
              <a:gd name="connsiteY114" fmla="*/ 998983 h 7484336"/>
              <a:gd name="connsiteX115" fmla="*/ 562036 w 7308033"/>
              <a:gd name="connsiteY115" fmla="*/ 995482 h 7484336"/>
              <a:gd name="connsiteX116" fmla="*/ 561411 w 7308033"/>
              <a:gd name="connsiteY116" fmla="*/ 990559 h 7484336"/>
              <a:gd name="connsiteX117" fmla="*/ 550622 w 7308033"/>
              <a:gd name="connsiteY117" fmla="*/ 992975 h 7484336"/>
              <a:gd name="connsiteX118" fmla="*/ 3599813 w 7308033"/>
              <a:gd name="connsiteY118" fmla="*/ 151856 h 7484336"/>
              <a:gd name="connsiteX119" fmla="*/ 3652293 w 7308033"/>
              <a:gd name="connsiteY119" fmla="*/ 151484 h 7484336"/>
              <a:gd name="connsiteX120" fmla="*/ 3715937 w 7308033"/>
              <a:gd name="connsiteY120" fmla="*/ 157811 h 7484336"/>
              <a:gd name="connsiteX121" fmla="*/ 3802289 w 7308033"/>
              <a:gd name="connsiteY121" fmla="*/ 187587 h 7484336"/>
              <a:gd name="connsiteX122" fmla="*/ 3736782 w 7308033"/>
              <a:gd name="connsiteY122" fmla="*/ 178656 h 7484336"/>
              <a:gd name="connsiteX123" fmla="*/ 3599813 w 7308033"/>
              <a:gd name="connsiteY123" fmla="*/ 151856 h 7484336"/>
              <a:gd name="connsiteX124" fmla="*/ 1994473 w 7308033"/>
              <a:gd name="connsiteY124" fmla="*/ 334850 h 7484336"/>
              <a:gd name="connsiteX125" fmla="*/ 1968092 w 7308033"/>
              <a:gd name="connsiteY125" fmla="*/ 345401 h 7484336"/>
              <a:gd name="connsiteX126" fmla="*/ 1786460 w 7308033"/>
              <a:gd name="connsiteY126" fmla="*/ 407929 h 7484336"/>
              <a:gd name="connsiteX127" fmla="*/ 1607805 w 7308033"/>
              <a:gd name="connsiteY127" fmla="*/ 479391 h 7484336"/>
              <a:gd name="connsiteX128" fmla="*/ 1482746 w 7308033"/>
              <a:gd name="connsiteY128" fmla="*/ 535967 h 7484336"/>
              <a:gd name="connsiteX129" fmla="*/ 1399373 w 7308033"/>
              <a:gd name="connsiteY129" fmla="*/ 568719 h 7484336"/>
              <a:gd name="connsiteX130" fmla="*/ 1193918 w 7308033"/>
              <a:gd name="connsiteY130" fmla="*/ 664002 h 7484336"/>
              <a:gd name="connsiteX131" fmla="*/ 1095659 w 7308033"/>
              <a:gd name="connsiteY131" fmla="*/ 726533 h 7484336"/>
              <a:gd name="connsiteX132" fmla="*/ 1000376 w 7308033"/>
              <a:gd name="connsiteY132" fmla="*/ 789061 h 7484336"/>
              <a:gd name="connsiteX133" fmla="*/ 848517 w 7308033"/>
              <a:gd name="connsiteY133" fmla="*/ 902209 h 7484336"/>
              <a:gd name="connsiteX134" fmla="*/ 705592 w 7308033"/>
              <a:gd name="connsiteY134" fmla="*/ 1015358 h 7484336"/>
              <a:gd name="connsiteX135" fmla="*/ 568804 w 7308033"/>
              <a:gd name="connsiteY135" fmla="*/ 1134687 h 7484336"/>
              <a:gd name="connsiteX136" fmla="*/ 580534 w 7308033"/>
              <a:gd name="connsiteY136" fmla="*/ 1149351 h 7484336"/>
              <a:gd name="connsiteX137" fmla="*/ 609565 w 7308033"/>
              <a:gd name="connsiteY137" fmla="*/ 1129438 h 7484336"/>
              <a:gd name="connsiteX138" fmla="*/ 634277 w 7308033"/>
              <a:gd name="connsiteY138" fmla="*/ 1111019 h 7484336"/>
              <a:gd name="connsiteX139" fmla="*/ 723458 w 7308033"/>
              <a:gd name="connsiteY139" fmla="*/ 1033223 h 7484336"/>
              <a:gd name="connsiteX140" fmla="*/ 866382 w 7308033"/>
              <a:gd name="connsiteY140" fmla="*/ 920075 h 7484336"/>
              <a:gd name="connsiteX141" fmla="*/ 1018238 w 7308033"/>
              <a:gd name="connsiteY141" fmla="*/ 806926 h 7484336"/>
              <a:gd name="connsiteX142" fmla="*/ 1113521 w 7308033"/>
              <a:gd name="connsiteY142" fmla="*/ 744395 h 7484336"/>
              <a:gd name="connsiteX143" fmla="*/ 1211783 w 7308033"/>
              <a:gd name="connsiteY143" fmla="*/ 681867 h 7484336"/>
              <a:gd name="connsiteX144" fmla="*/ 1417236 w 7308033"/>
              <a:gd name="connsiteY144" fmla="*/ 586584 h 7484336"/>
              <a:gd name="connsiteX145" fmla="*/ 1497632 w 7308033"/>
              <a:gd name="connsiteY145" fmla="*/ 544898 h 7484336"/>
              <a:gd name="connsiteX146" fmla="*/ 1622691 w 7308033"/>
              <a:gd name="connsiteY146" fmla="*/ 488322 h 7484336"/>
              <a:gd name="connsiteX147" fmla="*/ 1801347 w 7308033"/>
              <a:gd name="connsiteY147" fmla="*/ 416860 h 7484336"/>
              <a:gd name="connsiteX148" fmla="*/ 1982978 w 7308033"/>
              <a:gd name="connsiteY148" fmla="*/ 354332 h 7484336"/>
              <a:gd name="connsiteX149" fmla="*/ 2059277 w 7308033"/>
              <a:gd name="connsiteY149" fmla="*/ 339346 h 7484336"/>
              <a:gd name="connsiteX150" fmla="*/ 2096133 w 7308033"/>
              <a:gd name="connsiteY150" fmla="*/ 326751 h 7484336"/>
              <a:gd name="connsiteX151" fmla="*/ 2597795 w 7308033"/>
              <a:gd name="connsiteY151" fmla="*/ 218526 h 7484336"/>
              <a:gd name="connsiteX152" fmla="*/ 2587435 w 7308033"/>
              <a:gd name="connsiteY152" fmla="*/ 215503 h 7484336"/>
              <a:gd name="connsiteX153" fmla="*/ 2524903 w 7308033"/>
              <a:gd name="connsiteY153" fmla="*/ 223318 h 7484336"/>
              <a:gd name="connsiteX154" fmla="*/ 2390910 w 7308033"/>
              <a:gd name="connsiteY154" fmla="*/ 241184 h 7484336"/>
              <a:gd name="connsiteX155" fmla="*/ 2259896 w 7308033"/>
              <a:gd name="connsiteY155" fmla="*/ 270959 h 7484336"/>
              <a:gd name="connsiteX156" fmla="*/ 2203324 w 7308033"/>
              <a:gd name="connsiteY156" fmla="*/ 288825 h 7484336"/>
              <a:gd name="connsiteX157" fmla="*/ 2137816 w 7308033"/>
              <a:gd name="connsiteY157" fmla="*/ 306691 h 7484336"/>
              <a:gd name="connsiteX158" fmla="*/ 2046992 w 7308033"/>
              <a:gd name="connsiteY158" fmla="*/ 272932 h 7484336"/>
              <a:gd name="connsiteX159" fmla="*/ 2096621 w 7308033"/>
              <a:gd name="connsiteY159" fmla="*/ 259634 h 7484336"/>
              <a:gd name="connsiteX160" fmla="*/ 2215233 w 7308033"/>
              <a:gd name="connsiteY160" fmla="*/ 244163 h 7484336"/>
              <a:gd name="connsiteX161" fmla="*/ 2313493 w 7308033"/>
              <a:gd name="connsiteY161" fmla="*/ 208432 h 7484336"/>
              <a:gd name="connsiteX162" fmla="*/ 2426642 w 7308033"/>
              <a:gd name="connsiteY162" fmla="*/ 178656 h 7484336"/>
              <a:gd name="connsiteX163" fmla="*/ 2664849 w 7308033"/>
              <a:gd name="connsiteY163" fmla="*/ 145901 h 7484336"/>
              <a:gd name="connsiteX164" fmla="*/ 3008762 w 7308033"/>
              <a:gd name="connsiteY164" fmla="*/ 128407 h 7484336"/>
              <a:gd name="connsiteX165" fmla="*/ 3285189 w 7308033"/>
              <a:gd name="connsiteY165" fmla="*/ 137682 h 7484336"/>
              <a:gd name="connsiteX166" fmla="*/ 3002806 w 7308033"/>
              <a:gd name="connsiteY166" fmla="*/ 127291 h 7484336"/>
              <a:gd name="connsiteX167" fmla="*/ 2658894 w 7308033"/>
              <a:gd name="connsiteY167" fmla="*/ 145901 h 7484336"/>
              <a:gd name="connsiteX168" fmla="*/ 2420686 w 7308033"/>
              <a:gd name="connsiteY168" fmla="*/ 178653 h 7484336"/>
              <a:gd name="connsiteX169" fmla="*/ 2307538 w 7308033"/>
              <a:gd name="connsiteY169" fmla="*/ 208428 h 7484336"/>
              <a:gd name="connsiteX170" fmla="*/ 2209275 w 7308033"/>
              <a:gd name="connsiteY170" fmla="*/ 244160 h 7484336"/>
              <a:gd name="connsiteX171" fmla="*/ 2102296 w 7308033"/>
              <a:gd name="connsiteY171" fmla="*/ 258113 h 7484336"/>
              <a:gd name="connsiteX172" fmla="*/ 3008390 w 7308033"/>
              <a:gd name="connsiteY172" fmla="*/ 15326 h 7484336"/>
              <a:gd name="connsiteX173" fmla="*/ 3013414 w 7308033"/>
              <a:gd name="connsiteY173" fmla="*/ 15352 h 7484336"/>
              <a:gd name="connsiteX174" fmla="*/ 3113720 w 7308033"/>
              <a:gd name="connsiteY174" fmla="*/ 14143 h 7484336"/>
              <a:gd name="connsiteX175" fmla="*/ 3319919 w 7308033"/>
              <a:gd name="connsiteY175" fmla="*/ 17863 h 7484336"/>
              <a:gd name="connsiteX176" fmla="*/ 3323758 w 7308033"/>
              <a:gd name="connsiteY176" fmla="*/ 20742 h 7484336"/>
              <a:gd name="connsiteX177" fmla="*/ 3424136 w 7308033"/>
              <a:gd name="connsiteY177" fmla="*/ 8931 h 7484336"/>
              <a:gd name="connsiteX178" fmla="*/ 3516441 w 7308033"/>
              <a:gd name="connsiteY178" fmla="*/ 23818 h 7484336"/>
              <a:gd name="connsiteX179" fmla="*/ 3608747 w 7308033"/>
              <a:gd name="connsiteY179" fmla="*/ 41683 h 7484336"/>
              <a:gd name="connsiteX180" fmla="*/ 3656370 w 7308033"/>
              <a:gd name="connsiteY180" fmla="*/ 52509 h 7484336"/>
              <a:gd name="connsiteX181" fmla="*/ 3605768 w 7308033"/>
              <a:gd name="connsiteY181" fmla="*/ 38707 h 7484336"/>
              <a:gd name="connsiteX182" fmla="*/ 3513461 w 7308033"/>
              <a:gd name="connsiteY182" fmla="*/ 20842 h 7484336"/>
              <a:gd name="connsiteX183" fmla="*/ 3421157 w 7308033"/>
              <a:gd name="connsiteY183" fmla="*/ 5955 h 7484336"/>
              <a:gd name="connsiteX184" fmla="*/ 3421158 w 7308033"/>
              <a:gd name="connsiteY184" fmla="*/ 0 h 7484336"/>
              <a:gd name="connsiteX185" fmla="*/ 3561102 w 7308033"/>
              <a:gd name="connsiteY185" fmla="*/ 8931 h 7484336"/>
              <a:gd name="connsiteX186" fmla="*/ 3704027 w 7308033"/>
              <a:gd name="connsiteY186" fmla="*/ 23821 h 7484336"/>
              <a:gd name="connsiteX187" fmla="*/ 3799310 w 7308033"/>
              <a:gd name="connsiteY187" fmla="*/ 47642 h 7484336"/>
              <a:gd name="connsiteX188" fmla="*/ 3861841 w 7308033"/>
              <a:gd name="connsiteY188" fmla="*/ 77418 h 7484336"/>
              <a:gd name="connsiteX189" fmla="*/ 3939259 w 7308033"/>
              <a:gd name="connsiteY189" fmla="*/ 62528 h 7484336"/>
              <a:gd name="connsiteX190" fmla="*/ 4055383 w 7308033"/>
              <a:gd name="connsiteY190" fmla="*/ 89328 h 7484336"/>
              <a:gd name="connsiteX191" fmla="*/ 4126846 w 7308033"/>
              <a:gd name="connsiteY191" fmla="*/ 110169 h 7484336"/>
              <a:gd name="connsiteX192" fmla="*/ 4123870 w 7308033"/>
              <a:gd name="connsiteY192" fmla="*/ 113149 h 7484336"/>
              <a:gd name="connsiteX193" fmla="*/ 4120890 w 7308033"/>
              <a:gd name="connsiteY193" fmla="*/ 133990 h 7484336"/>
              <a:gd name="connsiteX194" fmla="*/ 3998811 w 7308033"/>
              <a:gd name="connsiteY194" fmla="*/ 125059 h 7484336"/>
              <a:gd name="connsiteX195" fmla="*/ 3957124 w 7308033"/>
              <a:gd name="connsiteY195" fmla="*/ 113149 h 7484336"/>
              <a:gd name="connsiteX196" fmla="*/ 3915438 w 7308033"/>
              <a:gd name="connsiteY196" fmla="*/ 104214 h 7484336"/>
              <a:gd name="connsiteX197" fmla="*/ 3835041 w 7308033"/>
              <a:gd name="connsiteY197" fmla="*/ 86349 h 7484336"/>
              <a:gd name="connsiteX198" fmla="*/ 3754648 w 7308033"/>
              <a:gd name="connsiteY198" fmla="*/ 68483 h 7484336"/>
              <a:gd name="connsiteX199" fmla="*/ 3671275 w 7308033"/>
              <a:gd name="connsiteY199" fmla="*/ 56573 h 7484336"/>
              <a:gd name="connsiteX200" fmla="*/ 3578972 w 7308033"/>
              <a:gd name="connsiteY200" fmla="*/ 56573 h 7484336"/>
              <a:gd name="connsiteX201" fmla="*/ 3504530 w 7308033"/>
              <a:gd name="connsiteY201" fmla="*/ 56573 h 7484336"/>
              <a:gd name="connsiteX202" fmla="*/ 3388405 w 7308033"/>
              <a:gd name="connsiteY202" fmla="*/ 56573 h 7484336"/>
              <a:gd name="connsiteX203" fmla="*/ 3382950 w 7308033"/>
              <a:gd name="connsiteY203" fmla="*/ 54832 h 7484336"/>
              <a:gd name="connsiteX204" fmla="*/ 3331829 w 7308033"/>
              <a:gd name="connsiteY204" fmla="*/ 80394 h 7484336"/>
              <a:gd name="connsiteX205" fmla="*/ 3349695 w 7308033"/>
              <a:gd name="connsiteY205" fmla="*/ 110170 h 7484336"/>
              <a:gd name="connsiteX206" fmla="*/ 3528350 w 7308033"/>
              <a:gd name="connsiteY206" fmla="*/ 145901 h 7484336"/>
              <a:gd name="connsiteX207" fmla="*/ 3448848 w 7308033"/>
              <a:gd name="connsiteY207" fmla="*/ 147289 h 7484336"/>
              <a:gd name="connsiteX208" fmla="*/ 3450189 w 7308033"/>
              <a:gd name="connsiteY208" fmla="*/ 147392 h 7484336"/>
              <a:gd name="connsiteX209" fmla="*/ 3534306 w 7308033"/>
              <a:gd name="connsiteY209" fmla="*/ 145901 h 7484336"/>
              <a:gd name="connsiteX210" fmla="*/ 3605768 w 7308033"/>
              <a:gd name="connsiteY210" fmla="*/ 154835 h 7484336"/>
              <a:gd name="connsiteX211" fmla="*/ 3742737 w 7308033"/>
              <a:gd name="connsiteY211" fmla="*/ 181632 h 7484336"/>
              <a:gd name="connsiteX212" fmla="*/ 3808245 w 7308033"/>
              <a:gd name="connsiteY212" fmla="*/ 190566 h 7484336"/>
              <a:gd name="connsiteX213" fmla="*/ 3918417 w 7308033"/>
              <a:gd name="connsiteY213" fmla="*/ 214387 h 7484336"/>
              <a:gd name="connsiteX214" fmla="*/ 4031566 w 7308033"/>
              <a:gd name="connsiteY214" fmla="*/ 238208 h 7484336"/>
              <a:gd name="connsiteX215" fmla="*/ 4141735 w 7308033"/>
              <a:gd name="connsiteY215" fmla="*/ 265004 h 7484336"/>
              <a:gd name="connsiteX216" fmla="*/ 4251908 w 7308033"/>
              <a:gd name="connsiteY216" fmla="*/ 297759 h 7484336"/>
              <a:gd name="connsiteX217" fmla="*/ 4305504 w 7308033"/>
              <a:gd name="connsiteY217" fmla="*/ 312646 h 7484336"/>
              <a:gd name="connsiteX218" fmla="*/ 4359101 w 7308033"/>
              <a:gd name="connsiteY218" fmla="*/ 330511 h 7484336"/>
              <a:gd name="connsiteX219" fmla="*/ 4359792 w 7308033"/>
              <a:gd name="connsiteY219" fmla="*/ 331143 h 7484336"/>
              <a:gd name="connsiteX220" fmla="*/ 4398227 w 7308033"/>
              <a:gd name="connsiteY220" fmla="*/ 337770 h 7484336"/>
              <a:gd name="connsiteX221" fmla="*/ 4491368 w 7308033"/>
              <a:gd name="connsiteY221" fmla="*/ 372382 h 7484336"/>
              <a:gd name="connsiteX222" fmla="*/ 4504379 w 7308033"/>
              <a:gd name="connsiteY222" fmla="*/ 392095 h 7484336"/>
              <a:gd name="connsiteX223" fmla="*/ 4507980 w 7308033"/>
              <a:gd name="connsiteY223" fmla="*/ 393042 h 7484336"/>
              <a:gd name="connsiteX224" fmla="*/ 4591353 w 7308033"/>
              <a:gd name="connsiteY224" fmla="*/ 425794 h 7484336"/>
              <a:gd name="connsiteX225" fmla="*/ 4662816 w 7308033"/>
              <a:gd name="connsiteY225" fmla="*/ 455570 h 7484336"/>
              <a:gd name="connsiteX226" fmla="*/ 4734278 w 7308033"/>
              <a:gd name="connsiteY226" fmla="*/ 488325 h 7484336"/>
              <a:gd name="connsiteX227" fmla="*/ 4787874 w 7308033"/>
              <a:gd name="connsiteY227" fmla="*/ 518101 h 7484336"/>
              <a:gd name="connsiteX228" fmla="*/ 4823606 w 7308033"/>
              <a:gd name="connsiteY228" fmla="*/ 535967 h 7484336"/>
              <a:gd name="connsiteX229" fmla="*/ 4862313 w 7308033"/>
              <a:gd name="connsiteY229" fmla="*/ 556808 h 7484336"/>
              <a:gd name="connsiteX230" fmla="*/ 4993327 w 7308033"/>
              <a:gd name="connsiteY230" fmla="*/ 631250 h 7484336"/>
              <a:gd name="connsiteX231" fmla="*/ 5160072 w 7308033"/>
              <a:gd name="connsiteY231" fmla="*/ 738443 h 7484336"/>
              <a:gd name="connsiteX232" fmla="*/ 5246424 w 7308033"/>
              <a:gd name="connsiteY232" fmla="*/ 797995 h 7484336"/>
              <a:gd name="connsiteX233" fmla="*/ 5248924 w 7308033"/>
              <a:gd name="connsiteY233" fmla="*/ 799780 h 7484336"/>
              <a:gd name="connsiteX234" fmla="*/ 5293052 w 7308033"/>
              <a:gd name="connsiteY234" fmla="*/ 826589 h 7484336"/>
              <a:gd name="connsiteX235" fmla="*/ 6973427 w 7308033"/>
              <a:gd name="connsiteY235" fmla="*/ 3986995 h 7484336"/>
              <a:gd name="connsiteX236" fmla="*/ 6972171 w 7308033"/>
              <a:gd name="connsiteY236" fmla="*/ 4011914 h 7484336"/>
              <a:gd name="connsiteX237" fmla="*/ 7006179 w 7308033"/>
              <a:gd name="connsiteY237" fmla="*/ 4016772 h 7484336"/>
              <a:gd name="connsiteX238" fmla="*/ 7038932 w 7308033"/>
              <a:gd name="connsiteY238" fmla="*/ 4040592 h 7484336"/>
              <a:gd name="connsiteX239" fmla="*/ 7053821 w 7308033"/>
              <a:gd name="connsiteY239" fmla="*/ 4120986 h 7484336"/>
              <a:gd name="connsiteX240" fmla="*/ 7110394 w 7308033"/>
              <a:gd name="connsiteY240" fmla="*/ 4216268 h 7484336"/>
              <a:gd name="connsiteX241" fmla="*/ 7134218 w 7308033"/>
              <a:gd name="connsiteY241" fmla="*/ 4218435 h 7484336"/>
              <a:gd name="connsiteX242" fmla="*/ 7134218 w 7308033"/>
              <a:gd name="connsiteY242" fmla="*/ 4195427 h 7484336"/>
              <a:gd name="connsiteX243" fmla="*/ 7158423 w 7308033"/>
              <a:gd name="connsiteY243" fmla="*/ 4128188 h 7484336"/>
              <a:gd name="connsiteX244" fmla="*/ 7158035 w 7308033"/>
              <a:gd name="connsiteY244" fmla="*/ 4115034 h 7484336"/>
              <a:gd name="connsiteX245" fmla="*/ 7181856 w 7308033"/>
              <a:gd name="connsiteY245" fmla="*/ 4034637 h 7484336"/>
              <a:gd name="connsiteX246" fmla="*/ 7214611 w 7308033"/>
              <a:gd name="connsiteY246" fmla="*/ 4034637 h 7484336"/>
              <a:gd name="connsiteX247" fmla="*/ 7265228 w 7308033"/>
              <a:gd name="connsiteY247" fmla="*/ 4001885 h 7484336"/>
              <a:gd name="connsiteX248" fmla="*/ 7271184 w 7308033"/>
              <a:gd name="connsiteY248" fmla="*/ 4132899 h 7484336"/>
              <a:gd name="connsiteX249" fmla="*/ 7256297 w 7308033"/>
              <a:gd name="connsiteY249" fmla="*/ 4195427 h 7484336"/>
              <a:gd name="connsiteX250" fmla="*/ 7238432 w 7308033"/>
              <a:gd name="connsiteY250" fmla="*/ 4254979 h 7484336"/>
              <a:gd name="connsiteX251" fmla="*/ 7229498 w 7308033"/>
              <a:gd name="connsiteY251" fmla="*/ 4353241 h 7484336"/>
              <a:gd name="connsiteX252" fmla="*/ 7226521 w 7308033"/>
              <a:gd name="connsiteY252" fmla="*/ 4403859 h 7484336"/>
              <a:gd name="connsiteX253" fmla="*/ 7220567 w 7308033"/>
              <a:gd name="connsiteY253" fmla="*/ 4454479 h 7484336"/>
              <a:gd name="connsiteX254" fmla="*/ 7207871 w 7308033"/>
              <a:gd name="connsiteY254" fmla="*/ 4462944 h 7484336"/>
              <a:gd name="connsiteX255" fmla="*/ 7208656 w 7308033"/>
              <a:gd name="connsiteY255" fmla="*/ 4466386 h 7484336"/>
              <a:gd name="connsiteX256" fmla="*/ 7220819 w 7308033"/>
              <a:gd name="connsiteY256" fmla="*/ 4458278 h 7484336"/>
              <a:gd name="connsiteX257" fmla="*/ 7226521 w 7308033"/>
              <a:gd name="connsiteY257" fmla="*/ 4409814 h 7484336"/>
              <a:gd name="connsiteX258" fmla="*/ 7229497 w 7308033"/>
              <a:gd name="connsiteY258" fmla="*/ 4359196 h 7484336"/>
              <a:gd name="connsiteX259" fmla="*/ 7238432 w 7308033"/>
              <a:gd name="connsiteY259" fmla="*/ 4260934 h 7484336"/>
              <a:gd name="connsiteX260" fmla="*/ 7256297 w 7308033"/>
              <a:gd name="connsiteY260" fmla="*/ 4201383 h 7484336"/>
              <a:gd name="connsiteX261" fmla="*/ 7271184 w 7308033"/>
              <a:gd name="connsiteY261" fmla="*/ 4138855 h 7484336"/>
              <a:gd name="connsiteX262" fmla="*/ 7295004 w 7308033"/>
              <a:gd name="connsiteY262" fmla="*/ 4156720 h 7484336"/>
              <a:gd name="connsiteX263" fmla="*/ 7292028 w 7308033"/>
              <a:gd name="connsiteY263" fmla="*/ 4201382 h 7484336"/>
              <a:gd name="connsiteX264" fmla="*/ 7286074 w 7308033"/>
              <a:gd name="connsiteY264" fmla="*/ 4246047 h 7484336"/>
              <a:gd name="connsiteX265" fmla="*/ 7283094 w 7308033"/>
              <a:gd name="connsiteY265" fmla="*/ 4329421 h 7484336"/>
              <a:gd name="connsiteX266" fmla="*/ 7277139 w 7308033"/>
              <a:gd name="connsiteY266" fmla="*/ 4427679 h 7484336"/>
              <a:gd name="connsiteX267" fmla="*/ 7262253 w 7308033"/>
              <a:gd name="connsiteY267" fmla="*/ 4531896 h 7484336"/>
              <a:gd name="connsiteX268" fmla="*/ 7244387 w 7308033"/>
              <a:gd name="connsiteY268" fmla="*/ 4642066 h 7484336"/>
              <a:gd name="connsiteX269" fmla="*/ 7223542 w 7308033"/>
              <a:gd name="connsiteY269" fmla="*/ 4749259 h 7484336"/>
              <a:gd name="connsiteX270" fmla="*/ 7184835 w 7308033"/>
              <a:gd name="connsiteY270" fmla="*/ 4975556 h 7484336"/>
              <a:gd name="connsiteX271" fmla="*/ 7149104 w 7308033"/>
              <a:gd name="connsiteY271" fmla="*/ 4996401 h 7484336"/>
              <a:gd name="connsiteX272" fmla="*/ 7104438 w 7308033"/>
              <a:gd name="connsiteY272" fmla="*/ 5127416 h 7484336"/>
              <a:gd name="connsiteX273" fmla="*/ 7092529 w 7308033"/>
              <a:gd name="connsiteY273" fmla="*/ 5252474 h 7484336"/>
              <a:gd name="connsiteX274" fmla="*/ 7086573 w 7308033"/>
              <a:gd name="connsiteY274" fmla="*/ 5270339 h 7484336"/>
              <a:gd name="connsiteX275" fmla="*/ 7035956 w 7308033"/>
              <a:gd name="connsiteY275" fmla="*/ 5407309 h 7484336"/>
              <a:gd name="connsiteX276" fmla="*/ 7021066 w 7308033"/>
              <a:gd name="connsiteY276" fmla="*/ 5419219 h 7484336"/>
              <a:gd name="connsiteX277" fmla="*/ 6958538 w 7308033"/>
              <a:gd name="connsiteY277" fmla="*/ 5565120 h 7484336"/>
              <a:gd name="connsiteX278" fmla="*/ 7024045 w 7308033"/>
              <a:gd name="connsiteY278" fmla="*/ 5419219 h 7484336"/>
              <a:gd name="connsiteX279" fmla="*/ 7038932 w 7308033"/>
              <a:gd name="connsiteY279" fmla="*/ 5407309 h 7484336"/>
              <a:gd name="connsiteX280" fmla="*/ 6943648 w 7308033"/>
              <a:gd name="connsiteY280" fmla="*/ 5678268 h 7484336"/>
              <a:gd name="connsiteX281" fmla="*/ 6893031 w 7308033"/>
              <a:gd name="connsiteY281" fmla="*/ 5705068 h 7484336"/>
              <a:gd name="connsiteX282" fmla="*/ 6882533 w 7308033"/>
              <a:gd name="connsiteY282" fmla="*/ 5726066 h 7484336"/>
              <a:gd name="connsiteX283" fmla="*/ 6884100 w 7308033"/>
              <a:gd name="connsiteY283" fmla="*/ 5728886 h 7484336"/>
              <a:gd name="connsiteX284" fmla="*/ 6896010 w 7308033"/>
              <a:gd name="connsiteY284" fmla="*/ 5705065 h 7484336"/>
              <a:gd name="connsiteX285" fmla="*/ 6946628 w 7308033"/>
              <a:gd name="connsiteY285" fmla="*/ 5678269 h 7484336"/>
              <a:gd name="connsiteX286" fmla="*/ 6910897 w 7308033"/>
              <a:gd name="connsiteY286" fmla="*/ 5779506 h 7484336"/>
              <a:gd name="connsiteX287" fmla="*/ 6845389 w 7308033"/>
              <a:gd name="connsiteY287" fmla="*/ 5898611 h 7484336"/>
              <a:gd name="connsiteX288" fmla="*/ 6812638 w 7308033"/>
              <a:gd name="connsiteY288" fmla="*/ 5958162 h 7484336"/>
              <a:gd name="connsiteX289" fmla="*/ 6776907 w 7308033"/>
              <a:gd name="connsiteY289" fmla="*/ 6017714 h 7484336"/>
              <a:gd name="connsiteX290" fmla="*/ 6750106 w 7308033"/>
              <a:gd name="connsiteY290" fmla="*/ 6062376 h 7484336"/>
              <a:gd name="connsiteX291" fmla="*/ 6724490 w 7308033"/>
              <a:gd name="connsiteY291" fmla="*/ 6119524 h 7484336"/>
              <a:gd name="connsiteX292" fmla="*/ 6444201 w 7308033"/>
              <a:gd name="connsiteY292" fmla="*/ 6194627 h 7484336"/>
              <a:gd name="connsiteX293" fmla="*/ 6494406 w 7308033"/>
              <a:gd name="connsiteY293" fmla="*/ 6117091 h 7484336"/>
              <a:gd name="connsiteX294" fmla="*/ 6541675 w 7308033"/>
              <a:gd name="connsiteY294" fmla="*/ 6026649 h 7484336"/>
              <a:gd name="connsiteX295" fmla="*/ 6628027 w 7308033"/>
              <a:gd name="connsiteY295" fmla="*/ 5886700 h 7484336"/>
              <a:gd name="connsiteX296" fmla="*/ 6708421 w 7308033"/>
              <a:gd name="connsiteY296" fmla="*/ 5743775 h 7484336"/>
              <a:gd name="connsiteX297" fmla="*/ 6738196 w 7308033"/>
              <a:gd name="connsiteY297" fmla="*/ 5690179 h 7484336"/>
              <a:gd name="connsiteX298" fmla="*/ 6762017 w 7308033"/>
              <a:gd name="connsiteY298" fmla="*/ 5639562 h 7484336"/>
              <a:gd name="connsiteX299" fmla="*/ 6800727 w 7308033"/>
              <a:gd name="connsiteY299" fmla="*/ 5544279 h 7484336"/>
              <a:gd name="connsiteX300" fmla="*/ 6884100 w 7308033"/>
              <a:gd name="connsiteY300" fmla="*/ 5362643 h 7484336"/>
              <a:gd name="connsiteX301" fmla="*/ 6916852 w 7308033"/>
              <a:gd name="connsiteY301" fmla="*/ 5240564 h 7484336"/>
              <a:gd name="connsiteX302" fmla="*/ 6997248 w 7308033"/>
              <a:gd name="connsiteY302" fmla="*/ 4996401 h 7484336"/>
              <a:gd name="connsiteX303" fmla="*/ 7032979 w 7308033"/>
              <a:gd name="connsiteY303" fmla="*/ 4805835 h 7484336"/>
              <a:gd name="connsiteX304" fmla="*/ 7080621 w 7308033"/>
              <a:gd name="connsiteY304" fmla="*/ 4576559 h 7484336"/>
              <a:gd name="connsiteX305" fmla="*/ 7091362 w 7308033"/>
              <a:gd name="connsiteY305" fmla="*/ 4536286 h 7484336"/>
              <a:gd name="connsiteX306" fmla="*/ 7083597 w 7308033"/>
              <a:gd name="connsiteY306" fmla="*/ 4534872 h 7484336"/>
              <a:gd name="connsiteX307" fmla="*/ 7086573 w 7308033"/>
              <a:gd name="connsiteY307" fmla="*/ 4460435 h 7484336"/>
              <a:gd name="connsiteX308" fmla="*/ 7088158 w 7308033"/>
              <a:gd name="connsiteY308" fmla="*/ 4454885 h 7484336"/>
              <a:gd name="connsiteX309" fmla="*/ 7086079 w 7308033"/>
              <a:gd name="connsiteY309" fmla="*/ 4455001 h 7484336"/>
              <a:gd name="connsiteX310" fmla="*/ 7082312 w 7308033"/>
              <a:gd name="connsiteY310" fmla="*/ 4455210 h 7484336"/>
              <a:gd name="connsiteX311" fmla="*/ 7083597 w 7308033"/>
              <a:gd name="connsiteY311" fmla="*/ 4469366 h 7484336"/>
              <a:gd name="connsiteX312" fmla="*/ 7080621 w 7308033"/>
              <a:gd name="connsiteY312" fmla="*/ 4543807 h 7484336"/>
              <a:gd name="connsiteX313" fmla="*/ 7068710 w 7308033"/>
              <a:gd name="connsiteY313" fmla="*/ 4588469 h 7484336"/>
              <a:gd name="connsiteX314" fmla="*/ 6997249 w 7308033"/>
              <a:gd name="connsiteY314" fmla="*/ 4701618 h 7484336"/>
              <a:gd name="connsiteX315" fmla="*/ 6979383 w 7308033"/>
              <a:gd name="connsiteY315" fmla="*/ 4799880 h 7484336"/>
              <a:gd name="connsiteX316" fmla="*/ 6961517 w 7308033"/>
              <a:gd name="connsiteY316" fmla="*/ 4832632 h 7484336"/>
              <a:gd name="connsiteX317" fmla="*/ 6931741 w 7308033"/>
              <a:gd name="connsiteY317" fmla="*/ 4975556 h 7484336"/>
              <a:gd name="connsiteX318" fmla="*/ 6898986 w 7308033"/>
              <a:gd name="connsiteY318" fmla="*/ 5088705 h 7484336"/>
              <a:gd name="connsiteX319" fmla="*/ 6863255 w 7308033"/>
              <a:gd name="connsiteY319" fmla="*/ 5198877 h 7484336"/>
              <a:gd name="connsiteX320" fmla="*/ 6842413 w 7308033"/>
              <a:gd name="connsiteY320" fmla="*/ 5285226 h 7484336"/>
              <a:gd name="connsiteX321" fmla="*/ 6818593 w 7308033"/>
              <a:gd name="connsiteY321" fmla="*/ 5374554 h 7484336"/>
              <a:gd name="connsiteX322" fmla="*/ 6837590 w 7308033"/>
              <a:gd name="connsiteY322" fmla="*/ 5345006 h 7484336"/>
              <a:gd name="connsiteX323" fmla="*/ 6854324 w 7308033"/>
              <a:gd name="connsiteY323" fmla="*/ 5282247 h 7484336"/>
              <a:gd name="connsiteX324" fmla="*/ 6869211 w 7308033"/>
              <a:gd name="connsiteY324" fmla="*/ 5192919 h 7484336"/>
              <a:gd name="connsiteX325" fmla="*/ 6904941 w 7308033"/>
              <a:gd name="connsiteY325" fmla="*/ 5082750 h 7484336"/>
              <a:gd name="connsiteX326" fmla="*/ 6937697 w 7308033"/>
              <a:gd name="connsiteY326" fmla="*/ 4969602 h 7484336"/>
              <a:gd name="connsiteX327" fmla="*/ 6967473 w 7308033"/>
              <a:gd name="connsiteY327" fmla="*/ 4826677 h 7484336"/>
              <a:gd name="connsiteX328" fmla="*/ 6985338 w 7308033"/>
              <a:gd name="connsiteY328" fmla="*/ 4793921 h 7484336"/>
              <a:gd name="connsiteX329" fmla="*/ 7003203 w 7308033"/>
              <a:gd name="connsiteY329" fmla="*/ 4695662 h 7484336"/>
              <a:gd name="connsiteX330" fmla="*/ 7074666 w 7308033"/>
              <a:gd name="connsiteY330" fmla="*/ 4582514 h 7484336"/>
              <a:gd name="connsiteX331" fmla="*/ 7027025 w 7308033"/>
              <a:gd name="connsiteY331" fmla="*/ 4811787 h 7484336"/>
              <a:gd name="connsiteX332" fmla="*/ 6991293 w 7308033"/>
              <a:gd name="connsiteY332" fmla="*/ 5002353 h 7484336"/>
              <a:gd name="connsiteX333" fmla="*/ 6910897 w 7308033"/>
              <a:gd name="connsiteY333" fmla="*/ 5246516 h 7484336"/>
              <a:gd name="connsiteX334" fmla="*/ 6894994 w 7308033"/>
              <a:gd name="connsiteY334" fmla="*/ 5271255 h 7484336"/>
              <a:gd name="connsiteX335" fmla="*/ 6888195 w 7308033"/>
              <a:gd name="connsiteY335" fmla="*/ 5308303 h 7484336"/>
              <a:gd name="connsiteX336" fmla="*/ 6866235 w 7308033"/>
              <a:gd name="connsiteY336" fmla="*/ 5371578 h 7484336"/>
              <a:gd name="connsiteX337" fmla="*/ 6782861 w 7308033"/>
              <a:gd name="connsiteY337" fmla="*/ 5553209 h 7484336"/>
              <a:gd name="connsiteX338" fmla="*/ 6744152 w 7308033"/>
              <a:gd name="connsiteY338" fmla="*/ 5648492 h 7484336"/>
              <a:gd name="connsiteX339" fmla="*/ 6720330 w 7308033"/>
              <a:gd name="connsiteY339" fmla="*/ 5699113 h 7484336"/>
              <a:gd name="connsiteX340" fmla="*/ 6690554 w 7308033"/>
              <a:gd name="connsiteY340" fmla="*/ 5752710 h 7484336"/>
              <a:gd name="connsiteX341" fmla="*/ 6610162 w 7308033"/>
              <a:gd name="connsiteY341" fmla="*/ 5895635 h 7484336"/>
              <a:gd name="connsiteX342" fmla="*/ 6523810 w 7308033"/>
              <a:gd name="connsiteY342" fmla="*/ 6035579 h 7484336"/>
              <a:gd name="connsiteX343" fmla="*/ 6476540 w 7308033"/>
              <a:gd name="connsiteY343" fmla="*/ 6127141 h 7484336"/>
              <a:gd name="connsiteX344" fmla="*/ 6429810 w 7308033"/>
              <a:gd name="connsiteY344" fmla="*/ 6198484 h 7484336"/>
              <a:gd name="connsiteX345" fmla="*/ 6336174 w 7308033"/>
              <a:gd name="connsiteY345" fmla="*/ 6223573 h 7484336"/>
              <a:gd name="connsiteX346" fmla="*/ 6354089 w 7308033"/>
              <a:gd name="connsiteY346" fmla="*/ 6196370 h 7484336"/>
              <a:gd name="connsiteX347" fmla="*/ 6446392 w 7308033"/>
              <a:gd name="connsiteY347" fmla="*/ 6074290 h 7484336"/>
              <a:gd name="connsiteX348" fmla="*/ 6485103 w 7308033"/>
              <a:gd name="connsiteY348" fmla="*/ 6008783 h 7484336"/>
              <a:gd name="connsiteX349" fmla="*/ 6523809 w 7308033"/>
              <a:gd name="connsiteY349" fmla="*/ 5937321 h 7484336"/>
              <a:gd name="connsiteX350" fmla="*/ 6534834 w 7308033"/>
              <a:gd name="connsiteY350" fmla="*/ 5919741 h 7484336"/>
              <a:gd name="connsiteX351" fmla="*/ 6593762 w 7308033"/>
              <a:gd name="connsiteY351" fmla="*/ 5834622 h 7484336"/>
              <a:gd name="connsiteX352" fmla="*/ 6604206 w 7308033"/>
              <a:gd name="connsiteY352" fmla="*/ 5821193 h 7484336"/>
              <a:gd name="connsiteX353" fmla="*/ 6605697 w 7308033"/>
              <a:gd name="connsiteY353" fmla="*/ 5817382 h 7484336"/>
              <a:gd name="connsiteX354" fmla="*/ 6593762 w 7308033"/>
              <a:gd name="connsiteY354" fmla="*/ 5834622 h 7484336"/>
              <a:gd name="connsiteX355" fmla="*/ 6565125 w 7308033"/>
              <a:gd name="connsiteY355" fmla="*/ 5871441 h 7484336"/>
              <a:gd name="connsiteX356" fmla="*/ 6534834 w 7308033"/>
              <a:gd name="connsiteY356" fmla="*/ 5919741 h 7484336"/>
              <a:gd name="connsiteX357" fmla="*/ 6526789 w 7308033"/>
              <a:gd name="connsiteY357" fmla="*/ 5931363 h 7484336"/>
              <a:gd name="connsiteX358" fmla="*/ 6488078 w 7308033"/>
              <a:gd name="connsiteY358" fmla="*/ 6002825 h 7484336"/>
              <a:gd name="connsiteX359" fmla="*/ 6449371 w 7308033"/>
              <a:gd name="connsiteY359" fmla="*/ 6068331 h 7484336"/>
              <a:gd name="connsiteX360" fmla="*/ 6357065 w 7308033"/>
              <a:gd name="connsiteY360" fmla="*/ 6190414 h 7484336"/>
              <a:gd name="connsiteX361" fmla="*/ 6335765 w 7308033"/>
              <a:gd name="connsiteY361" fmla="*/ 6223683 h 7484336"/>
              <a:gd name="connsiteX362" fmla="*/ 6265251 w 7308033"/>
              <a:gd name="connsiteY362" fmla="*/ 6242577 h 7484336"/>
              <a:gd name="connsiteX363" fmla="*/ 6265470 w 7308033"/>
              <a:gd name="connsiteY363" fmla="*/ 6242204 h 7484336"/>
              <a:gd name="connsiteX364" fmla="*/ 6267736 w 7308033"/>
              <a:gd name="connsiteY364" fmla="*/ 6235077 h 7484336"/>
              <a:gd name="connsiteX365" fmla="*/ 6345154 w 7308033"/>
              <a:gd name="connsiteY365" fmla="*/ 6115973 h 7484336"/>
              <a:gd name="connsiteX366" fmla="*/ 6368975 w 7308033"/>
              <a:gd name="connsiteY366" fmla="*/ 6080242 h 7484336"/>
              <a:gd name="connsiteX367" fmla="*/ 6400648 w 7308033"/>
              <a:gd name="connsiteY367" fmla="*/ 6036311 h 7484336"/>
              <a:gd name="connsiteX368" fmla="*/ 6410661 w 7308033"/>
              <a:gd name="connsiteY368" fmla="*/ 6017714 h 7484336"/>
              <a:gd name="connsiteX369" fmla="*/ 6473189 w 7308033"/>
              <a:gd name="connsiteY369" fmla="*/ 5910521 h 7484336"/>
              <a:gd name="connsiteX370" fmla="*/ 6595272 w 7308033"/>
              <a:gd name="connsiteY370" fmla="*/ 5657424 h 7484336"/>
              <a:gd name="connsiteX371" fmla="*/ 6714376 w 7308033"/>
              <a:gd name="connsiteY371" fmla="*/ 5386465 h 7484336"/>
              <a:gd name="connsiteX372" fmla="*/ 6749362 w 7308033"/>
              <a:gd name="connsiteY372" fmla="*/ 5276292 h 7484336"/>
              <a:gd name="connsiteX373" fmla="*/ 6760782 w 7308033"/>
              <a:gd name="connsiteY373" fmla="*/ 5233196 h 7484336"/>
              <a:gd name="connsiteX374" fmla="*/ 6673915 w 7308033"/>
              <a:gd name="connsiteY374" fmla="*/ 5470534 h 7484336"/>
              <a:gd name="connsiteX375" fmla="*/ 6491183 w 7308033"/>
              <a:gd name="connsiteY375" fmla="*/ 5844051 h 7484336"/>
              <a:gd name="connsiteX376" fmla="*/ 6464429 w 7308033"/>
              <a:gd name="connsiteY376" fmla="*/ 5886350 h 7484336"/>
              <a:gd name="connsiteX377" fmla="*/ 6464258 w 7308033"/>
              <a:gd name="connsiteY377" fmla="*/ 5886700 h 7484336"/>
              <a:gd name="connsiteX378" fmla="*/ 6401726 w 7308033"/>
              <a:gd name="connsiteY378" fmla="*/ 5993893 h 7484336"/>
              <a:gd name="connsiteX379" fmla="*/ 6339199 w 7308033"/>
              <a:gd name="connsiteY379" fmla="*/ 6110021 h 7484336"/>
              <a:gd name="connsiteX380" fmla="*/ 6267736 w 7308033"/>
              <a:gd name="connsiteY380" fmla="*/ 6199349 h 7484336"/>
              <a:gd name="connsiteX381" fmla="*/ 6234610 w 7308033"/>
              <a:gd name="connsiteY381" fmla="*/ 6249967 h 7484336"/>
              <a:gd name="connsiteX382" fmla="*/ 6234112 w 7308033"/>
              <a:gd name="connsiteY382" fmla="*/ 6250921 h 7484336"/>
              <a:gd name="connsiteX383" fmla="*/ 1630942 w 7308033"/>
              <a:gd name="connsiteY383" fmla="*/ 7484336 h 7484336"/>
              <a:gd name="connsiteX384" fmla="*/ 75670 w 7308033"/>
              <a:gd name="connsiteY384" fmla="*/ 1679985 h 7484336"/>
              <a:gd name="connsiteX385" fmla="*/ 151760 w 7308033"/>
              <a:gd name="connsiteY385" fmla="*/ 1595990 h 7484336"/>
              <a:gd name="connsiteX386" fmla="*/ 202378 w 7308033"/>
              <a:gd name="connsiteY386" fmla="*/ 1533459 h 7484336"/>
              <a:gd name="connsiteX387" fmla="*/ 252998 w 7308033"/>
              <a:gd name="connsiteY387" fmla="*/ 1473907 h 7484336"/>
              <a:gd name="connsiteX388" fmla="*/ 434630 w 7308033"/>
              <a:gd name="connsiteY388" fmla="*/ 1259520 h 7484336"/>
              <a:gd name="connsiteX389" fmla="*/ 438539 w 7308033"/>
              <a:gd name="connsiteY389" fmla="*/ 1253836 h 7484336"/>
              <a:gd name="connsiteX390" fmla="*/ 441521 w 7308033"/>
              <a:gd name="connsiteY390" fmla="*/ 1250083 h 7484336"/>
              <a:gd name="connsiteX391" fmla="*/ 443846 w 7308033"/>
              <a:gd name="connsiteY391" fmla="*/ 1246116 h 7484336"/>
              <a:gd name="connsiteX392" fmla="*/ 453049 w 7308033"/>
              <a:gd name="connsiteY392" fmla="*/ 1232733 h 7484336"/>
              <a:gd name="connsiteX393" fmla="*/ 483515 w 7308033"/>
              <a:gd name="connsiteY393" fmla="*/ 1198305 h 7484336"/>
              <a:gd name="connsiteX394" fmla="*/ 485826 w 7308033"/>
              <a:gd name="connsiteY394" fmla="*/ 1195883 h 7484336"/>
              <a:gd name="connsiteX395" fmla="*/ 485254 w 7308033"/>
              <a:gd name="connsiteY395" fmla="*/ 1196339 h 7484336"/>
              <a:gd name="connsiteX396" fmla="*/ 483515 w 7308033"/>
              <a:gd name="connsiteY396" fmla="*/ 1198305 h 7484336"/>
              <a:gd name="connsiteX397" fmla="*/ 459198 w 7308033"/>
              <a:gd name="connsiteY397" fmla="*/ 1223789 h 7484336"/>
              <a:gd name="connsiteX398" fmla="*/ 453049 w 7308033"/>
              <a:gd name="connsiteY398" fmla="*/ 1232733 h 7484336"/>
              <a:gd name="connsiteX399" fmla="*/ 449032 w 7308033"/>
              <a:gd name="connsiteY399" fmla="*/ 1237272 h 7484336"/>
              <a:gd name="connsiteX400" fmla="*/ 443846 w 7308033"/>
              <a:gd name="connsiteY400" fmla="*/ 1246116 h 7484336"/>
              <a:gd name="connsiteX401" fmla="*/ 438539 w 7308033"/>
              <a:gd name="connsiteY401" fmla="*/ 1253836 h 7484336"/>
              <a:gd name="connsiteX402" fmla="*/ 431654 w 7308033"/>
              <a:gd name="connsiteY402" fmla="*/ 1262500 h 7484336"/>
              <a:gd name="connsiteX403" fmla="*/ 250022 w 7308033"/>
              <a:gd name="connsiteY403" fmla="*/ 1476886 h 7484336"/>
              <a:gd name="connsiteX404" fmla="*/ 199402 w 7308033"/>
              <a:gd name="connsiteY404" fmla="*/ 1536438 h 7484336"/>
              <a:gd name="connsiteX405" fmla="*/ 148784 w 7308033"/>
              <a:gd name="connsiteY405" fmla="*/ 1598966 h 7484336"/>
              <a:gd name="connsiteX406" fmla="*/ 75627 w 7308033"/>
              <a:gd name="connsiteY406" fmla="*/ 1679824 h 7484336"/>
              <a:gd name="connsiteX407" fmla="*/ 58982 w 7308033"/>
              <a:gd name="connsiteY407" fmla="*/ 1617705 h 7484336"/>
              <a:gd name="connsiteX408" fmla="*/ 170371 w 7308033"/>
              <a:gd name="connsiteY408" fmla="*/ 1479863 h 7484336"/>
              <a:gd name="connsiteX409" fmla="*/ 443564 w 7308033"/>
              <a:gd name="connsiteY409" fmla="*/ 1191037 h 7484336"/>
              <a:gd name="connsiteX410" fmla="*/ 580533 w 7308033"/>
              <a:gd name="connsiteY410" fmla="*/ 1065979 h 7484336"/>
              <a:gd name="connsiteX411" fmla="*/ 908069 w 7308033"/>
              <a:gd name="connsiteY411" fmla="*/ 809905 h 7484336"/>
              <a:gd name="connsiteX412" fmla="*/ 1021217 w 7308033"/>
              <a:gd name="connsiteY412" fmla="*/ 720578 h 7484336"/>
              <a:gd name="connsiteX413" fmla="*/ 1170097 w 7308033"/>
              <a:gd name="connsiteY413" fmla="*/ 643160 h 7484336"/>
              <a:gd name="connsiteX414" fmla="*/ 1265380 w 7308033"/>
              <a:gd name="connsiteY414" fmla="*/ 592540 h 7484336"/>
              <a:gd name="connsiteX415" fmla="*/ 1316001 w 7308033"/>
              <a:gd name="connsiteY415" fmla="*/ 565743 h 7484336"/>
              <a:gd name="connsiteX416" fmla="*/ 1372573 w 7308033"/>
              <a:gd name="connsiteY416" fmla="*/ 544898 h 7484336"/>
              <a:gd name="connsiteX417" fmla="*/ 1560163 w 7308033"/>
              <a:gd name="connsiteY417" fmla="*/ 461525 h 7484336"/>
              <a:gd name="connsiteX418" fmla="*/ 1811397 w 7308033"/>
              <a:gd name="connsiteY418" fmla="*/ 355077 h 7484336"/>
              <a:gd name="connsiteX419" fmla="*/ 1124673 w 7308033"/>
              <a:gd name="connsiteY419" fmla="*/ 520067 h 7484336"/>
              <a:gd name="connsiteX420" fmla="*/ 2022132 w 7308033"/>
              <a:gd name="connsiteY420" fmla="*/ 279593 h 7484336"/>
              <a:gd name="connsiteX421" fmla="*/ 1806557 w 7308033"/>
              <a:gd name="connsiteY421" fmla="*/ 355076 h 7484336"/>
              <a:gd name="connsiteX422" fmla="*/ 1554205 w 7308033"/>
              <a:gd name="connsiteY422" fmla="*/ 461525 h 7484336"/>
              <a:gd name="connsiteX423" fmla="*/ 1366618 w 7308033"/>
              <a:gd name="connsiteY423" fmla="*/ 544898 h 7484336"/>
              <a:gd name="connsiteX424" fmla="*/ 1310042 w 7308033"/>
              <a:gd name="connsiteY424" fmla="*/ 565740 h 7484336"/>
              <a:gd name="connsiteX425" fmla="*/ 1259425 w 7308033"/>
              <a:gd name="connsiteY425" fmla="*/ 592540 h 7484336"/>
              <a:gd name="connsiteX426" fmla="*/ 1164142 w 7308033"/>
              <a:gd name="connsiteY426" fmla="*/ 643157 h 7484336"/>
              <a:gd name="connsiteX427" fmla="*/ 1015262 w 7308033"/>
              <a:gd name="connsiteY427" fmla="*/ 720574 h 7484336"/>
              <a:gd name="connsiteX428" fmla="*/ 902114 w 7308033"/>
              <a:gd name="connsiteY428" fmla="*/ 809902 h 7484336"/>
              <a:gd name="connsiteX429" fmla="*/ 574578 w 7308033"/>
              <a:gd name="connsiteY429" fmla="*/ 1065975 h 7484336"/>
              <a:gd name="connsiteX430" fmla="*/ 506130 w 7308033"/>
              <a:gd name="connsiteY430" fmla="*/ 1125496 h 7484336"/>
              <a:gd name="connsiteX431" fmla="*/ 439166 w 7308033"/>
              <a:gd name="connsiteY431" fmla="*/ 1186639 h 7484336"/>
              <a:gd name="connsiteX432" fmla="*/ 440585 w 7308033"/>
              <a:gd name="connsiteY432" fmla="*/ 1188058 h 7484336"/>
              <a:gd name="connsiteX433" fmla="*/ 167392 w 7308033"/>
              <a:gd name="connsiteY433" fmla="*/ 1478001 h 7484336"/>
              <a:gd name="connsiteX434" fmla="*/ 57891 w 7308033"/>
              <a:gd name="connsiteY434" fmla="*/ 1613630 h 7484336"/>
              <a:gd name="connsiteX435" fmla="*/ 0 w 7308033"/>
              <a:gd name="connsiteY435" fmla="*/ 1397579 h 7484336"/>
              <a:gd name="connsiteX436" fmla="*/ 20746 w 7308033"/>
              <a:gd name="connsiteY436" fmla="*/ 1378624 h 7484336"/>
              <a:gd name="connsiteX437" fmla="*/ 23259 w 7308033"/>
              <a:gd name="connsiteY437" fmla="*/ 1423427 h 7484336"/>
              <a:gd name="connsiteX438" fmla="*/ 16526 w 7308033"/>
              <a:gd name="connsiteY438" fmla="*/ 1442259 h 7484336"/>
              <a:gd name="connsiteX439" fmla="*/ 113050 w 7308033"/>
              <a:gd name="connsiteY439" fmla="*/ 1342893 h 7484336"/>
              <a:gd name="connsiteX440" fmla="*/ 160691 w 7308033"/>
              <a:gd name="connsiteY440" fmla="*/ 1280365 h 7484336"/>
              <a:gd name="connsiteX441" fmla="*/ 223222 w 7308033"/>
              <a:gd name="connsiteY441" fmla="*/ 1220813 h 7484336"/>
              <a:gd name="connsiteX442" fmla="*/ 228612 w 7308033"/>
              <a:gd name="connsiteY442" fmla="*/ 1226800 h 7484336"/>
              <a:gd name="connsiteX443" fmla="*/ 226201 w 7308033"/>
              <a:gd name="connsiteY443" fmla="*/ 1223789 h 7484336"/>
              <a:gd name="connsiteX444" fmla="*/ 303619 w 7308033"/>
              <a:gd name="connsiteY444" fmla="*/ 1146372 h 7484336"/>
              <a:gd name="connsiteX445" fmla="*/ 381036 w 7308033"/>
              <a:gd name="connsiteY445" fmla="*/ 1074910 h 7484336"/>
              <a:gd name="connsiteX446" fmla="*/ 464409 w 7308033"/>
              <a:gd name="connsiteY446" fmla="*/ 985582 h 7484336"/>
              <a:gd name="connsiteX447" fmla="*/ 580534 w 7308033"/>
              <a:gd name="connsiteY447" fmla="*/ 899230 h 7484336"/>
              <a:gd name="connsiteX448" fmla="*/ 705592 w 7308033"/>
              <a:gd name="connsiteY448" fmla="*/ 806926 h 7484336"/>
              <a:gd name="connsiteX449" fmla="*/ 780365 w 7308033"/>
              <a:gd name="connsiteY449" fmla="*/ 754761 h 7484336"/>
              <a:gd name="connsiteX450" fmla="*/ 830651 w 7308033"/>
              <a:gd name="connsiteY450" fmla="*/ 708664 h 7484336"/>
              <a:gd name="connsiteX451" fmla="*/ 919979 w 7308033"/>
              <a:gd name="connsiteY451" fmla="*/ 655067 h 7484336"/>
              <a:gd name="connsiteX452" fmla="*/ 1015262 w 7308033"/>
              <a:gd name="connsiteY452" fmla="*/ 604450 h 7484336"/>
              <a:gd name="connsiteX453" fmla="*/ 1027876 w 7308033"/>
              <a:gd name="connsiteY453" fmla="*/ 597963 h 7484336"/>
              <a:gd name="connsiteX454" fmla="*/ 1060299 w 7308033"/>
              <a:gd name="connsiteY454" fmla="*/ 566115 h 7484336"/>
              <a:gd name="connsiteX455" fmla="*/ 1113524 w 7308033"/>
              <a:gd name="connsiteY455" fmla="*/ 527032 h 748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</a:cxnLst>
            <a:rect l="l" t="t" r="r" b="b"/>
            <a:pathLst>
              <a:path w="7308033" h="7484336">
                <a:moveTo>
                  <a:pt x="6913876" y="5776530"/>
                </a:moveTo>
                <a:cubicBezTo>
                  <a:pt x="6904942" y="5815238"/>
                  <a:pt x="6893031" y="5850969"/>
                  <a:pt x="6875166" y="5892655"/>
                </a:cubicBezTo>
                <a:cubicBezTo>
                  <a:pt x="6857300" y="5931366"/>
                  <a:pt x="6836458" y="5973052"/>
                  <a:pt x="6806682" y="6017714"/>
                </a:cubicBezTo>
                <a:cubicBezTo>
                  <a:pt x="6794772" y="6041535"/>
                  <a:pt x="6782862" y="6064611"/>
                  <a:pt x="6771323" y="6086199"/>
                </a:cubicBezTo>
                <a:lnTo>
                  <a:pt x="6757742" y="6110614"/>
                </a:lnTo>
                <a:lnTo>
                  <a:pt x="6727685" y="6118668"/>
                </a:lnTo>
                <a:lnTo>
                  <a:pt x="6753086" y="6059400"/>
                </a:lnTo>
                <a:cubicBezTo>
                  <a:pt x="6764996" y="6041535"/>
                  <a:pt x="6770951" y="6029624"/>
                  <a:pt x="6779882" y="6014738"/>
                </a:cubicBezTo>
                <a:cubicBezTo>
                  <a:pt x="6791793" y="5993894"/>
                  <a:pt x="6803704" y="5976028"/>
                  <a:pt x="6815614" y="5955186"/>
                </a:cubicBezTo>
                <a:cubicBezTo>
                  <a:pt x="6827524" y="5934342"/>
                  <a:pt x="6836459" y="5916476"/>
                  <a:pt x="6848369" y="5895635"/>
                </a:cubicBezTo>
                <a:cubicBezTo>
                  <a:pt x="6869210" y="5856924"/>
                  <a:pt x="6893031" y="5818217"/>
                  <a:pt x="6913876" y="5776530"/>
                </a:cubicBezTo>
                <a:close/>
                <a:moveTo>
                  <a:pt x="6721144" y="5521292"/>
                </a:moveTo>
                <a:lnTo>
                  <a:pt x="6648868" y="5648492"/>
                </a:lnTo>
                <a:lnTo>
                  <a:pt x="6647540" y="5651550"/>
                </a:lnTo>
                <a:lnTo>
                  <a:pt x="6720331" y="5523433"/>
                </a:lnTo>
                <a:close/>
                <a:moveTo>
                  <a:pt x="7114698" y="4793131"/>
                </a:moveTo>
                <a:lnTo>
                  <a:pt x="7113630" y="4798399"/>
                </a:lnTo>
                <a:lnTo>
                  <a:pt x="7122304" y="4808811"/>
                </a:lnTo>
                <a:cubicBezTo>
                  <a:pt x="7131239" y="4817745"/>
                  <a:pt x="7140170" y="4829656"/>
                  <a:pt x="7149104" y="4838587"/>
                </a:cubicBezTo>
                <a:lnTo>
                  <a:pt x="7157044" y="4831309"/>
                </a:lnTo>
                <a:lnTo>
                  <a:pt x="7159029" y="4829985"/>
                </a:lnTo>
                <a:lnTo>
                  <a:pt x="7166970" y="4826677"/>
                </a:lnTo>
                <a:lnTo>
                  <a:pt x="7167420" y="4824391"/>
                </a:lnTo>
                <a:lnTo>
                  <a:pt x="7159029" y="4829985"/>
                </a:lnTo>
                <a:lnTo>
                  <a:pt x="7158037" y="4830399"/>
                </a:lnTo>
                <a:lnTo>
                  <a:pt x="7157044" y="4831309"/>
                </a:lnTo>
                <a:lnTo>
                  <a:pt x="7155060" y="4832632"/>
                </a:lnTo>
                <a:cubicBezTo>
                  <a:pt x="7143149" y="4826677"/>
                  <a:pt x="7134218" y="4814766"/>
                  <a:pt x="7125284" y="4805832"/>
                </a:cubicBezTo>
                <a:close/>
                <a:moveTo>
                  <a:pt x="7152080" y="4391948"/>
                </a:moveTo>
                <a:lnTo>
                  <a:pt x="7117409" y="4536420"/>
                </a:lnTo>
                <a:lnTo>
                  <a:pt x="7117412" y="4536420"/>
                </a:lnTo>
                <a:lnTo>
                  <a:pt x="7152083" y="4391952"/>
                </a:lnTo>
                <a:close/>
                <a:moveTo>
                  <a:pt x="7178880" y="4362173"/>
                </a:moveTo>
                <a:cubicBezTo>
                  <a:pt x="7172925" y="4374083"/>
                  <a:pt x="7166970" y="4383017"/>
                  <a:pt x="7161015" y="4400883"/>
                </a:cubicBezTo>
                <a:lnTo>
                  <a:pt x="7156923" y="4482020"/>
                </a:lnTo>
                <a:cubicBezTo>
                  <a:pt x="7156551" y="4505097"/>
                  <a:pt x="7156550" y="4527429"/>
                  <a:pt x="7155060" y="4558694"/>
                </a:cubicBezTo>
                <a:lnTo>
                  <a:pt x="7125284" y="4650316"/>
                </a:lnTo>
                <a:lnTo>
                  <a:pt x="7125283" y="4660782"/>
                </a:lnTo>
                <a:lnTo>
                  <a:pt x="7161015" y="4558693"/>
                </a:lnTo>
                <a:cubicBezTo>
                  <a:pt x="7163993" y="4496163"/>
                  <a:pt x="7161014" y="4469366"/>
                  <a:pt x="7166970" y="4400880"/>
                </a:cubicBezTo>
                <a:lnTo>
                  <a:pt x="7180853" y="4370804"/>
                </a:lnTo>
                <a:close/>
                <a:moveTo>
                  <a:pt x="7050842" y="4234134"/>
                </a:moveTo>
                <a:lnTo>
                  <a:pt x="7031332" y="4280253"/>
                </a:lnTo>
                <a:lnTo>
                  <a:pt x="7024045" y="4347286"/>
                </a:lnTo>
                <a:lnTo>
                  <a:pt x="7014651" y="4315972"/>
                </a:lnTo>
                <a:lnTo>
                  <a:pt x="7011215" y="4320392"/>
                </a:lnTo>
                <a:lnTo>
                  <a:pt x="7021069" y="4353241"/>
                </a:lnTo>
                <a:cubicBezTo>
                  <a:pt x="7018090" y="4368128"/>
                  <a:pt x="7018090" y="4383017"/>
                  <a:pt x="7015114" y="4400882"/>
                </a:cubicBezTo>
                <a:cubicBezTo>
                  <a:pt x="7021069" y="4409814"/>
                  <a:pt x="7024045" y="4424704"/>
                  <a:pt x="7027025" y="4439590"/>
                </a:cubicBezTo>
                <a:lnTo>
                  <a:pt x="7036255" y="4439077"/>
                </a:lnTo>
                <a:lnTo>
                  <a:pt x="7030001" y="4418745"/>
                </a:lnTo>
                <a:cubicBezTo>
                  <a:pt x="7032977" y="4400880"/>
                  <a:pt x="7032977" y="4385993"/>
                  <a:pt x="7035955" y="4371104"/>
                </a:cubicBezTo>
                <a:cubicBezTo>
                  <a:pt x="7041911" y="4329417"/>
                  <a:pt x="7044887" y="4281776"/>
                  <a:pt x="7050842" y="4234134"/>
                </a:cubicBezTo>
                <a:close/>
                <a:moveTo>
                  <a:pt x="7300963" y="4153741"/>
                </a:moveTo>
                <a:cubicBezTo>
                  <a:pt x="7303939" y="4156717"/>
                  <a:pt x="7303939" y="4156717"/>
                  <a:pt x="7306918" y="4156717"/>
                </a:cubicBezTo>
                <a:cubicBezTo>
                  <a:pt x="7306918" y="4207338"/>
                  <a:pt x="7303939" y="4249024"/>
                  <a:pt x="7303939" y="4281775"/>
                </a:cubicBezTo>
                <a:cubicBezTo>
                  <a:pt x="7303939" y="4314531"/>
                  <a:pt x="7306918" y="4341328"/>
                  <a:pt x="7306918" y="4368127"/>
                </a:cubicBezTo>
                <a:cubicBezTo>
                  <a:pt x="7309894" y="4418745"/>
                  <a:pt x="7306918" y="4457456"/>
                  <a:pt x="7297984" y="4525938"/>
                </a:cubicBezTo>
                <a:cubicBezTo>
                  <a:pt x="7300963" y="4543804"/>
                  <a:pt x="7295008" y="4573580"/>
                  <a:pt x="7289052" y="4615266"/>
                </a:cubicBezTo>
                <a:cubicBezTo>
                  <a:pt x="7280118" y="4653976"/>
                  <a:pt x="7271187" y="4701618"/>
                  <a:pt x="7262253" y="4746280"/>
                </a:cubicBezTo>
                <a:cubicBezTo>
                  <a:pt x="7259277" y="4782012"/>
                  <a:pt x="7259277" y="4820722"/>
                  <a:pt x="7253322" y="4856452"/>
                </a:cubicBezTo>
                <a:cubicBezTo>
                  <a:pt x="7232476" y="4921960"/>
                  <a:pt x="7229500" y="4975557"/>
                  <a:pt x="7208656" y="5058929"/>
                </a:cubicBezTo>
                <a:cubicBezTo>
                  <a:pt x="7193769" y="5118481"/>
                  <a:pt x="7181859" y="5178033"/>
                  <a:pt x="7166969" y="5234606"/>
                </a:cubicBezTo>
                <a:cubicBezTo>
                  <a:pt x="7131239" y="5270337"/>
                  <a:pt x="7134217" y="5216740"/>
                  <a:pt x="7092532" y="5267360"/>
                </a:cubicBezTo>
                <a:cubicBezTo>
                  <a:pt x="7092532" y="5264381"/>
                  <a:pt x="7095507" y="5252471"/>
                  <a:pt x="7098487" y="5249495"/>
                </a:cubicBezTo>
                <a:cubicBezTo>
                  <a:pt x="7101462" y="5201854"/>
                  <a:pt x="7089552" y="5192922"/>
                  <a:pt x="7110397" y="5124436"/>
                </a:cubicBezTo>
                <a:cubicBezTo>
                  <a:pt x="7125283" y="5082750"/>
                  <a:pt x="7143149" y="5038088"/>
                  <a:pt x="7155060" y="4993422"/>
                </a:cubicBezTo>
                <a:lnTo>
                  <a:pt x="7190791" y="4972581"/>
                </a:lnTo>
                <a:lnTo>
                  <a:pt x="7190791" y="4972577"/>
                </a:lnTo>
                <a:cubicBezTo>
                  <a:pt x="7217590" y="4853473"/>
                  <a:pt x="7208656" y="4826677"/>
                  <a:pt x="7229501" y="4746280"/>
                </a:cubicBezTo>
                <a:cubicBezTo>
                  <a:pt x="7235456" y="4710549"/>
                  <a:pt x="7244387" y="4674818"/>
                  <a:pt x="7250343" y="4639087"/>
                </a:cubicBezTo>
                <a:cubicBezTo>
                  <a:pt x="7256297" y="4603356"/>
                  <a:pt x="7262252" y="4564648"/>
                  <a:pt x="7268208" y="4528918"/>
                </a:cubicBezTo>
                <a:cubicBezTo>
                  <a:pt x="7274163" y="4493187"/>
                  <a:pt x="7277142" y="4457456"/>
                  <a:pt x="7283097" y="4424700"/>
                </a:cubicBezTo>
                <a:cubicBezTo>
                  <a:pt x="7286073" y="4391948"/>
                  <a:pt x="7289052" y="4359193"/>
                  <a:pt x="7289052" y="4326441"/>
                </a:cubicBezTo>
                <a:cubicBezTo>
                  <a:pt x="7286073" y="4302621"/>
                  <a:pt x="7289053" y="4272845"/>
                  <a:pt x="7292029" y="4243069"/>
                </a:cubicBezTo>
                <a:cubicBezTo>
                  <a:pt x="7295007" y="4228179"/>
                  <a:pt x="7295007" y="4213293"/>
                  <a:pt x="7297984" y="4198403"/>
                </a:cubicBezTo>
                <a:cubicBezTo>
                  <a:pt x="7297984" y="4183517"/>
                  <a:pt x="7300963" y="4168627"/>
                  <a:pt x="7300963" y="4153741"/>
                </a:cubicBezTo>
                <a:close/>
                <a:moveTo>
                  <a:pt x="4874223" y="452594"/>
                </a:moveTo>
                <a:cubicBezTo>
                  <a:pt x="4942706" y="479391"/>
                  <a:pt x="4990348" y="500236"/>
                  <a:pt x="5026078" y="521077"/>
                </a:cubicBezTo>
                <a:cubicBezTo>
                  <a:pt x="5061809" y="538943"/>
                  <a:pt x="5082655" y="556808"/>
                  <a:pt x="5091585" y="574674"/>
                </a:cubicBezTo>
                <a:cubicBezTo>
                  <a:pt x="5035013" y="544898"/>
                  <a:pt x="4984392" y="524057"/>
                  <a:pt x="4945685" y="503212"/>
                </a:cubicBezTo>
                <a:cubicBezTo>
                  <a:pt x="4906975" y="482370"/>
                  <a:pt x="4883154" y="464505"/>
                  <a:pt x="4874223" y="452594"/>
                </a:cubicBezTo>
                <a:close/>
                <a:moveTo>
                  <a:pt x="4379943" y="235228"/>
                </a:moveTo>
                <a:cubicBezTo>
                  <a:pt x="4406739" y="235228"/>
                  <a:pt x="4451404" y="244160"/>
                  <a:pt x="4499046" y="262025"/>
                </a:cubicBezTo>
                <a:cubicBezTo>
                  <a:pt x="4549663" y="282870"/>
                  <a:pt x="4606240" y="312646"/>
                  <a:pt x="4665792" y="345398"/>
                </a:cubicBezTo>
                <a:cubicBezTo>
                  <a:pt x="4505002" y="294780"/>
                  <a:pt x="4397808" y="262025"/>
                  <a:pt x="4379943" y="235228"/>
                </a:cubicBezTo>
                <a:close/>
                <a:moveTo>
                  <a:pt x="3998811" y="128035"/>
                </a:moveTo>
                <a:cubicBezTo>
                  <a:pt x="4040496" y="131011"/>
                  <a:pt x="4079204" y="133990"/>
                  <a:pt x="4120890" y="136966"/>
                </a:cubicBezTo>
                <a:cubicBezTo>
                  <a:pt x="4171511" y="151856"/>
                  <a:pt x="4219152" y="175677"/>
                  <a:pt x="4269770" y="196518"/>
                </a:cubicBezTo>
                <a:cubicBezTo>
                  <a:pt x="4198308" y="187587"/>
                  <a:pt x="4132800" y="172697"/>
                  <a:pt x="4085159" y="163766"/>
                </a:cubicBezTo>
                <a:cubicBezTo>
                  <a:pt x="4037517" y="151856"/>
                  <a:pt x="4004766" y="139945"/>
                  <a:pt x="3998811" y="128035"/>
                </a:cubicBezTo>
                <a:close/>
                <a:moveTo>
                  <a:pt x="550622" y="992975"/>
                </a:moveTo>
                <a:cubicBezTo>
                  <a:pt x="546123" y="994683"/>
                  <a:pt x="540937" y="997078"/>
                  <a:pt x="535712" y="999512"/>
                </a:cubicBezTo>
                <a:lnTo>
                  <a:pt x="516599" y="1006608"/>
                </a:lnTo>
                <a:lnTo>
                  <a:pt x="512050" y="1012379"/>
                </a:lnTo>
                <a:cubicBezTo>
                  <a:pt x="500140" y="1021313"/>
                  <a:pt x="488230" y="1030244"/>
                  <a:pt x="479295" y="1042154"/>
                </a:cubicBezTo>
                <a:cubicBezTo>
                  <a:pt x="449519" y="1060020"/>
                  <a:pt x="425699" y="1074910"/>
                  <a:pt x="395923" y="1095751"/>
                </a:cubicBezTo>
                <a:lnTo>
                  <a:pt x="339350" y="1158282"/>
                </a:lnTo>
                <a:lnTo>
                  <a:pt x="285753" y="1220810"/>
                </a:lnTo>
                <a:cubicBezTo>
                  <a:pt x="273843" y="1229744"/>
                  <a:pt x="264909" y="1238676"/>
                  <a:pt x="250022" y="1253565"/>
                </a:cubicBezTo>
                <a:lnTo>
                  <a:pt x="248809" y="1252046"/>
                </a:lnTo>
                <a:lnTo>
                  <a:pt x="215035" y="1292647"/>
                </a:lnTo>
                <a:cubicBezTo>
                  <a:pt x="203125" y="1309397"/>
                  <a:pt x="187491" y="1330986"/>
                  <a:pt x="157715" y="1363738"/>
                </a:cubicBezTo>
                <a:lnTo>
                  <a:pt x="65411" y="1464976"/>
                </a:lnTo>
                <a:lnTo>
                  <a:pt x="80298" y="1482838"/>
                </a:lnTo>
                <a:lnTo>
                  <a:pt x="80582" y="1482588"/>
                </a:lnTo>
                <a:lnTo>
                  <a:pt x="68387" y="1467952"/>
                </a:lnTo>
                <a:cubicBezTo>
                  <a:pt x="98163" y="1435200"/>
                  <a:pt x="133895" y="1399469"/>
                  <a:pt x="160691" y="1366714"/>
                </a:cubicBezTo>
                <a:cubicBezTo>
                  <a:pt x="220243" y="1301207"/>
                  <a:pt x="223222" y="1280365"/>
                  <a:pt x="252998" y="1253565"/>
                </a:cubicBezTo>
                <a:cubicBezTo>
                  <a:pt x="267885" y="1238679"/>
                  <a:pt x="279795" y="1229744"/>
                  <a:pt x="288729" y="1220813"/>
                </a:cubicBezTo>
                <a:lnTo>
                  <a:pt x="342326" y="1158282"/>
                </a:lnTo>
                <a:lnTo>
                  <a:pt x="398899" y="1095754"/>
                </a:lnTo>
                <a:cubicBezTo>
                  <a:pt x="428675" y="1077889"/>
                  <a:pt x="452495" y="1062999"/>
                  <a:pt x="482271" y="1042158"/>
                </a:cubicBezTo>
                <a:cubicBezTo>
                  <a:pt x="494182" y="1033223"/>
                  <a:pt x="506092" y="1021313"/>
                  <a:pt x="515026" y="1012382"/>
                </a:cubicBezTo>
                <a:cubicBezTo>
                  <a:pt x="520982" y="1013870"/>
                  <a:pt x="537359" y="1004939"/>
                  <a:pt x="550758" y="998983"/>
                </a:cubicBezTo>
                <a:lnTo>
                  <a:pt x="562036" y="995482"/>
                </a:lnTo>
                <a:lnTo>
                  <a:pt x="561411" y="990559"/>
                </a:lnTo>
                <a:cubicBezTo>
                  <a:pt x="558934" y="990246"/>
                  <a:pt x="555122" y="991267"/>
                  <a:pt x="550622" y="992975"/>
                </a:cubicBezTo>
                <a:close/>
                <a:moveTo>
                  <a:pt x="3599813" y="151856"/>
                </a:moveTo>
                <a:cubicBezTo>
                  <a:pt x="3613211" y="150368"/>
                  <a:pt x="3631821" y="150368"/>
                  <a:pt x="3652293" y="151484"/>
                </a:cubicBezTo>
                <a:cubicBezTo>
                  <a:pt x="3672763" y="152600"/>
                  <a:pt x="3695096" y="154835"/>
                  <a:pt x="3715937" y="157811"/>
                </a:cubicBezTo>
                <a:cubicBezTo>
                  <a:pt x="3757624" y="163766"/>
                  <a:pt x="3793355" y="175677"/>
                  <a:pt x="3802289" y="187587"/>
                </a:cubicBezTo>
                <a:cubicBezTo>
                  <a:pt x="3784424" y="184611"/>
                  <a:pt x="3766558" y="181632"/>
                  <a:pt x="3736782" y="178656"/>
                </a:cubicBezTo>
                <a:cubicBezTo>
                  <a:pt x="3707007" y="175677"/>
                  <a:pt x="3665320" y="166745"/>
                  <a:pt x="3599813" y="151856"/>
                </a:cubicBezTo>
                <a:close/>
                <a:moveTo>
                  <a:pt x="1994473" y="334850"/>
                </a:moveTo>
                <a:lnTo>
                  <a:pt x="1968092" y="345401"/>
                </a:lnTo>
                <a:cubicBezTo>
                  <a:pt x="1908540" y="366242"/>
                  <a:pt x="1846012" y="384108"/>
                  <a:pt x="1786460" y="407929"/>
                </a:cubicBezTo>
                <a:cubicBezTo>
                  <a:pt x="1726908" y="431749"/>
                  <a:pt x="1667357" y="452594"/>
                  <a:pt x="1607805" y="479391"/>
                </a:cubicBezTo>
                <a:cubicBezTo>
                  <a:pt x="1563139" y="500236"/>
                  <a:pt x="1521453" y="518101"/>
                  <a:pt x="1482746" y="535967"/>
                </a:cubicBezTo>
                <a:cubicBezTo>
                  <a:pt x="1455946" y="541922"/>
                  <a:pt x="1426170" y="556808"/>
                  <a:pt x="1399373" y="568719"/>
                </a:cubicBezTo>
                <a:cubicBezTo>
                  <a:pt x="1327911" y="595519"/>
                  <a:pt x="1262404" y="631250"/>
                  <a:pt x="1193918" y="664002"/>
                </a:cubicBezTo>
                <a:cubicBezTo>
                  <a:pt x="1161166" y="681867"/>
                  <a:pt x="1128411" y="705688"/>
                  <a:pt x="1095659" y="726533"/>
                </a:cubicBezTo>
                <a:cubicBezTo>
                  <a:pt x="1062904" y="747374"/>
                  <a:pt x="1030152" y="768219"/>
                  <a:pt x="1000376" y="789061"/>
                </a:cubicBezTo>
                <a:cubicBezTo>
                  <a:pt x="964645" y="824792"/>
                  <a:pt x="899138" y="875412"/>
                  <a:pt x="848517" y="902209"/>
                </a:cubicBezTo>
                <a:cubicBezTo>
                  <a:pt x="800875" y="937940"/>
                  <a:pt x="753234" y="976651"/>
                  <a:pt x="705592" y="1015358"/>
                </a:cubicBezTo>
                <a:lnTo>
                  <a:pt x="568804" y="1134687"/>
                </a:lnTo>
                <a:lnTo>
                  <a:pt x="580534" y="1149351"/>
                </a:lnTo>
                <a:cubicBezTo>
                  <a:pt x="586489" y="1146375"/>
                  <a:pt x="597099" y="1138744"/>
                  <a:pt x="609565" y="1129438"/>
                </a:cubicBezTo>
                <a:lnTo>
                  <a:pt x="634277" y="1111019"/>
                </a:lnTo>
                <a:lnTo>
                  <a:pt x="723458" y="1033223"/>
                </a:lnTo>
                <a:cubicBezTo>
                  <a:pt x="771099" y="994513"/>
                  <a:pt x="818741" y="958782"/>
                  <a:pt x="866382" y="920075"/>
                </a:cubicBezTo>
                <a:cubicBezTo>
                  <a:pt x="917000" y="893275"/>
                  <a:pt x="979531" y="842657"/>
                  <a:pt x="1018238" y="806926"/>
                </a:cubicBezTo>
                <a:cubicBezTo>
                  <a:pt x="1050993" y="786082"/>
                  <a:pt x="1080769" y="765240"/>
                  <a:pt x="1113521" y="744395"/>
                </a:cubicBezTo>
                <a:cubicBezTo>
                  <a:pt x="1146276" y="723554"/>
                  <a:pt x="1176052" y="702709"/>
                  <a:pt x="1211783" y="681867"/>
                </a:cubicBezTo>
                <a:cubicBezTo>
                  <a:pt x="1280266" y="649112"/>
                  <a:pt x="1348753" y="613381"/>
                  <a:pt x="1417236" y="586584"/>
                </a:cubicBezTo>
                <a:cubicBezTo>
                  <a:pt x="1444035" y="574674"/>
                  <a:pt x="1473811" y="559784"/>
                  <a:pt x="1497632" y="544898"/>
                </a:cubicBezTo>
                <a:cubicBezTo>
                  <a:pt x="1536340" y="527032"/>
                  <a:pt x="1581005" y="509167"/>
                  <a:pt x="1622691" y="488322"/>
                </a:cubicBezTo>
                <a:cubicBezTo>
                  <a:pt x="1682243" y="461525"/>
                  <a:pt x="1741795" y="440681"/>
                  <a:pt x="1801347" y="416860"/>
                </a:cubicBezTo>
                <a:cubicBezTo>
                  <a:pt x="1860899" y="393039"/>
                  <a:pt x="1923426" y="375174"/>
                  <a:pt x="1982978" y="354332"/>
                </a:cubicBezTo>
                <a:lnTo>
                  <a:pt x="2059277" y="339346"/>
                </a:lnTo>
                <a:lnTo>
                  <a:pt x="2096133" y="326751"/>
                </a:lnTo>
                <a:lnTo>
                  <a:pt x="2597795" y="218526"/>
                </a:lnTo>
                <a:lnTo>
                  <a:pt x="2587435" y="215503"/>
                </a:lnTo>
                <a:cubicBezTo>
                  <a:pt x="2575524" y="214387"/>
                  <a:pt x="2557659" y="215875"/>
                  <a:pt x="2524903" y="223318"/>
                </a:cubicBezTo>
                <a:cubicBezTo>
                  <a:pt x="2483217" y="229273"/>
                  <a:pt x="2435576" y="235228"/>
                  <a:pt x="2390910" y="241184"/>
                </a:cubicBezTo>
                <a:cubicBezTo>
                  <a:pt x="2349224" y="250118"/>
                  <a:pt x="2301582" y="262028"/>
                  <a:pt x="2259896" y="270959"/>
                </a:cubicBezTo>
                <a:cubicBezTo>
                  <a:pt x="2242030" y="276915"/>
                  <a:pt x="2224165" y="282870"/>
                  <a:pt x="2203324" y="288825"/>
                </a:cubicBezTo>
                <a:cubicBezTo>
                  <a:pt x="2182479" y="294780"/>
                  <a:pt x="2161637" y="300735"/>
                  <a:pt x="2137816" y="306691"/>
                </a:cubicBezTo>
                <a:close/>
                <a:moveTo>
                  <a:pt x="2046992" y="272932"/>
                </a:moveTo>
                <a:lnTo>
                  <a:pt x="2096621" y="259634"/>
                </a:lnTo>
                <a:lnTo>
                  <a:pt x="2215233" y="244163"/>
                </a:lnTo>
                <a:cubicBezTo>
                  <a:pt x="2245010" y="232252"/>
                  <a:pt x="2277762" y="220342"/>
                  <a:pt x="2313493" y="208432"/>
                </a:cubicBezTo>
                <a:cubicBezTo>
                  <a:pt x="2349224" y="196521"/>
                  <a:pt x="2387934" y="184611"/>
                  <a:pt x="2426642" y="178656"/>
                </a:cubicBezTo>
                <a:cubicBezTo>
                  <a:pt x="2507038" y="163766"/>
                  <a:pt x="2590410" y="148880"/>
                  <a:pt x="2664849" y="145901"/>
                </a:cubicBezTo>
                <a:cubicBezTo>
                  <a:pt x="2779489" y="135478"/>
                  <a:pt x="2894125" y="129523"/>
                  <a:pt x="3008762" y="128407"/>
                </a:cubicBezTo>
                <a:lnTo>
                  <a:pt x="3285189" y="137682"/>
                </a:lnTo>
                <a:lnTo>
                  <a:pt x="3002806" y="127291"/>
                </a:lnTo>
                <a:cubicBezTo>
                  <a:pt x="2888170" y="128035"/>
                  <a:pt x="2773530" y="133990"/>
                  <a:pt x="2658894" y="145901"/>
                </a:cubicBezTo>
                <a:cubicBezTo>
                  <a:pt x="2581476" y="148877"/>
                  <a:pt x="2501080" y="163766"/>
                  <a:pt x="2420686" y="178653"/>
                </a:cubicBezTo>
                <a:cubicBezTo>
                  <a:pt x="2381976" y="184608"/>
                  <a:pt x="2343269" y="196518"/>
                  <a:pt x="2307538" y="208428"/>
                </a:cubicBezTo>
                <a:cubicBezTo>
                  <a:pt x="2271807" y="220339"/>
                  <a:pt x="2239051" y="232249"/>
                  <a:pt x="2209275" y="244160"/>
                </a:cubicBezTo>
                <a:lnTo>
                  <a:pt x="2102296" y="258113"/>
                </a:lnTo>
                <a:lnTo>
                  <a:pt x="3008390" y="15326"/>
                </a:lnTo>
                <a:lnTo>
                  <a:pt x="3013414" y="15352"/>
                </a:lnTo>
                <a:cubicBezTo>
                  <a:pt x="3045795" y="15072"/>
                  <a:pt x="3079478" y="14514"/>
                  <a:pt x="3113720" y="14143"/>
                </a:cubicBezTo>
                <a:cubicBezTo>
                  <a:pt x="3182206" y="13395"/>
                  <a:pt x="3252924" y="13395"/>
                  <a:pt x="3319919" y="17863"/>
                </a:cubicBezTo>
                <a:lnTo>
                  <a:pt x="3323758" y="20742"/>
                </a:lnTo>
                <a:lnTo>
                  <a:pt x="3424136" y="8931"/>
                </a:lnTo>
                <a:cubicBezTo>
                  <a:pt x="3456889" y="14887"/>
                  <a:pt x="3486665" y="17863"/>
                  <a:pt x="3516441" y="23818"/>
                </a:cubicBezTo>
                <a:cubicBezTo>
                  <a:pt x="3546216" y="29773"/>
                  <a:pt x="3575992" y="32752"/>
                  <a:pt x="3608747" y="41683"/>
                </a:cubicBezTo>
                <a:lnTo>
                  <a:pt x="3656370" y="52509"/>
                </a:lnTo>
                <a:lnTo>
                  <a:pt x="3605768" y="38707"/>
                </a:lnTo>
                <a:cubicBezTo>
                  <a:pt x="3575992" y="32752"/>
                  <a:pt x="3543237" y="26797"/>
                  <a:pt x="3513461" y="20842"/>
                </a:cubicBezTo>
                <a:cubicBezTo>
                  <a:pt x="3483685" y="14887"/>
                  <a:pt x="3453909" y="11910"/>
                  <a:pt x="3421157" y="5955"/>
                </a:cubicBezTo>
                <a:cubicBezTo>
                  <a:pt x="3421157" y="5955"/>
                  <a:pt x="3421158" y="2976"/>
                  <a:pt x="3421158" y="0"/>
                </a:cubicBezTo>
                <a:cubicBezTo>
                  <a:pt x="3465819" y="2976"/>
                  <a:pt x="3516441" y="5955"/>
                  <a:pt x="3561102" y="8931"/>
                </a:cubicBezTo>
                <a:cubicBezTo>
                  <a:pt x="3611724" y="11910"/>
                  <a:pt x="3659365" y="17866"/>
                  <a:pt x="3704027" y="23821"/>
                </a:cubicBezTo>
                <a:cubicBezTo>
                  <a:pt x="3751669" y="26797"/>
                  <a:pt x="3778469" y="35731"/>
                  <a:pt x="3799310" y="47642"/>
                </a:cubicBezTo>
                <a:cubicBezTo>
                  <a:pt x="3820155" y="59552"/>
                  <a:pt x="3835041" y="71462"/>
                  <a:pt x="3861841" y="77418"/>
                </a:cubicBezTo>
                <a:cubicBezTo>
                  <a:pt x="3903528" y="77418"/>
                  <a:pt x="3885662" y="53597"/>
                  <a:pt x="3939259" y="62528"/>
                </a:cubicBezTo>
                <a:cubicBezTo>
                  <a:pt x="3977966" y="68483"/>
                  <a:pt x="4016676" y="80394"/>
                  <a:pt x="4055383" y="89328"/>
                </a:cubicBezTo>
                <a:cubicBezTo>
                  <a:pt x="4079204" y="95283"/>
                  <a:pt x="4103025" y="104214"/>
                  <a:pt x="4126846" y="110169"/>
                </a:cubicBezTo>
                <a:cubicBezTo>
                  <a:pt x="4126846" y="110169"/>
                  <a:pt x="4126846" y="113149"/>
                  <a:pt x="4123870" y="113149"/>
                </a:cubicBezTo>
                <a:cubicBezTo>
                  <a:pt x="4126846" y="122080"/>
                  <a:pt x="4123870" y="128035"/>
                  <a:pt x="4120890" y="133990"/>
                </a:cubicBezTo>
                <a:cubicBezTo>
                  <a:pt x="4079204" y="131014"/>
                  <a:pt x="4040497" y="128035"/>
                  <a:pt x="3998811" y="125059"/>
                </a:cubicBezTo>
                <a:cubicBezTo>
                  <a:pt x="3983921" y="122080"/>
                  <a:pt x="3972011" y="119104"/>
                  <a:pt x="3957124" y="113149"/>
                </a:cubicBezTo>
                <a:cubicBezTo>
                  <a:pt x="3942235" y="110169"/>
                  <a:pt x="3930324" y="107194"/>
                  <a:pt x="3915438" y="104214"/>
                </a:cubicBezTo>
                <a:cubicBezTo>
                  <a:pt x="3888638" y="98259"/>
                  <a:pt x="3861841" y="92304"/>
                  <a:pt x="3835041" y="86349"/>
                </a:cubicBezTo>
                <a:cubicBezTo>
                  <a:pt x="3808245" y="80394"/>
                  <a:pt x="3781445" y="74438"/>
                  <a:pt x="3754648" y="68483"/>
                </a:cubicBezTo>
                <a:cubicBezTo>
                  <a:pt x="3727848" y="65507"/>
                  <a:pt x="3701051" y="59552"/>
                  <a:pt x="3671275" y="56573"/>
                </a:cubicBezTo>
                <a:lnTo>
                  <a:pt x="3578972" y="56573"/>
                </a:lnTo>
                <a:cubicBezTo>
                  <a:pt x="3552171" y="56573"/>
                  <a:pt x="3525375" y="56573"/>
                  <a:pt x="3504530" y="56573"/>
                </a:cubicBezTo>
                <a:cubicBezTo>
                  <a:pt x="3459867" y="56573"/>
                  <a:pt x="3424136" y="56573"/>
                  <a:pt x="3388405" y="56573"/>
                </a:cubicBezTo>
                <a:lnTo>
                  <a:pt x="3382950" y="54832"/>
                </a:lnTo>
                <a:lnTo>
                  <a:pt x="3331829" y="80394"/>
                </a:lnTo>
                <a:cubicBezTo>
                  <a:pt x="3305030" y="89325"/>
                  <a:pt x="3382447" y="95280"/>
                  <a:pt x="3349695" y="110170"/>
                </a:cubicBezTo>
                <a:cubicBezTo>
                  <a:pt x="3412223" y="122080"/>
                  <a:pt x="3474754" y="133990"/>
                  <a:pt x="3528350" y="145901"/>
                </a:cubicBezTo>
                <a:lnTo>
                  <a:pt x="3448848" y="147289"/>
                </a:lnTo>
                <a:lnTo>
                  <a:pt x="3450189" y="147392"/>
                </a:lnTo>
                <a:cubicBezTo>
                  <a:pt x="3482201" y="149624"/>
                  <a:pt x="3511976" y="150368"/>
                  <a:pt x="3534306" y="145901"/>
                </a:cubicBezTo>
                <a:cubicBezTo>
                  <a:pt x="3558127" y="148880"/>
                  <a:pt x="3581948" y="151856"/>
                  <a:pt x="3605768" y="154835"/>
                </a:cubicBezTo>
                <a:cubicBezTo>
                  <a:pt x="3671275" y="169721"/>
                  <a:pt x="3712962" y="175677"/>
                  <a:pt x="3742737" y="181632"/>
                </a:cubicBezTo>
                <a:cubicBezTo>
                  <a:pt x="3772514" y="187587"/>
                  <a:pt x="3790379" y="187587"/>
                  <a:pt x="3808245" y="190566"/>
                </a:cubicBezTo>
                <a:cubicBezTo>
                  <a:pt x="3843975" y="199497"/>
                  <a:pt x="3882686" y="208432"/>
                  <a:pt x="3918417" y="214387"/>
                </a:cubicBezTo>
                <a:cubicBezTo>
                  <a:pt x="3957124" y="220342"/>
                  <a:pt x="3992855" y="232252"/>
                  <a:pt x="4031566" y="238208"/>
                </a:cubicBezTo>
                <a:cubicBezTo>
                  <a:pt x="4067297" y="247139"/>
                  <a:pt x="4106004" y="256073"/>
                  <a:pt x="4141735" y="265004"/>
                </a:cubicBezTo>
                <a:lnTo>
                  <a:pt x="4251908" y="297759"/>
                </a:lnTo>
                <a:lnTo>
                  <a:pt x="4305504" y="312646"/>
                </a:lnTo>
                <a:lnTo>
                  <a:pt x="4359101" y="330511"/>
                </a:lnTo>
                <a:lnTo>
                  <a:pt x="4359792" y="331143"/>
                </a:lnTo>
                <a:lnTo>
                  <a:pt x="4398227" y="337770"/>
                </a:lnTo>
                <a:cubicBezTo>
                  <a:pt x="4431445" y="345585"/>
                  <a:pt x="4470805" y="358612"/>
                  <a:pt x="4491368" y="372382"/>
                </a:cubicBezTo>
                <a:lnTo>
                  <a:pt x="4504379" y="392095"/>
                </a:lnTo>
                <a:lnTo>
                  <a:pt x="4507980" y="393042"/>
                </a:lnTo>
                <a:cubicBezTo>
                  <a:pt x="4534777" y="404953"/>
                  <a:pt x="4564553" y="416863"/>
                  <a:pt x="4591353" y="425794"/>
                </a:cubicBezTo>
                <a:cubicBezTo>
                  <a:pt x="4615174" y="434729"/>
                  <a:pt x="4638995" y="443660"/>
                  <a:pt x="4662816" y="455570"/>
                </a:cubicBezTo>
                <a:cubicBezTo>
                  <a:pt x="4686636" y="467481"/>
                  <a:pt x="4710457" y="476415"/>
                  <a:pt x="4734278" y="488325"/>
                </a:cubicBezTo>
                <a:cubicBezTo>
                  <a:pt x="4746188" y="497257"/>
                  <a:pt x="4764054" y="506191"/>
                  <a:pt x="4787874" y="518101"/>
                </a:cubicBezTo>
                <a:cubicBezTo>
                  <a:pt x="4799785" y="524056"/>
                  <a:pt x="4811695" y="530012"/>
                  <a:pt x="4823606" y="535967"/>
                </a:cubicBezTo>
                <a:cubicBezTo>
                  <a:pt x="4835516" y="541922"/>
                  <a:pt x="4850402" y="547877"/>
                  <a:pt x="4862313" y="556808"/>
                </a:cubicBezTo>
                <a:cubicBezTo>
                  <a:pt x="4915909" y="583608"/>
                  <a:pt x="4969506" y="610405"/>
                  <a:pt x="4993327" y="631250"/>
                </a:cubicBezTo>
                <a:cubicBezTo>
                  <a:pt x="5046923" y="666981"/>
                  <a:pt x="5103499" y="699733"/>
                  <a:pt x="5160072" y="738443"/>
                </a:cubicBezTo>
                <a:cubicBezTo>
                  <a:pt x="5186872" y="756309"/>
                  <a:pt x="5216647" y="777150"/>
                  <a:pt x="5246424" y="797995"/>
                </a:cubicBezTo>
                <a:lnTo>
                  <a:pt x="5248924" y="799780"/>
                </a:lnTo>
                <a:lnTo>
                  <a:pt x="5293052" y="826589"/>
                </a:lnTo>
                <a:cubicBezTo>
                  <a:pt x="6306872" y="1511511"/>
                  <a:pt x="6973427" y="2671412"/>
                  <a:pt x="6973427" y="3986995"/>
                </a:cubicBezTo>
                <a:lnTo>
                  <a:pt x="6972171" y="4011914"/>
                </a:lnTo>
                <a:lnTo>
                  <a:pt x="7006179" y="4016772"/>
                </a:lnTo>
                <a:cubicBezTo>
                  <a:pt x="7018090" y="4025703"/>
                  <a:pt x="7027021" y="4031658"/>
                  <a:pt x="7038932" y="4040592"/>
                </a:cubicBezTo>
                <a:cubicBezTo>
                  <a:pt x="7041911" y="4073344"/>
                  <a:pt x="7047866" y="4082278"/>
                  <a:pt x="7053821" y="4120986"/>
                </a:cubicBezTo>
                <a:cubicBezTo>
                  <a:pt x="7071687" y="4156717"/>
                  <a:pt x="7092528" y="4186493"/>
                  <a:pt x="7110394" y="4216268"/>
                </a:cubicBezTo>
                <a:lnTo>
                  <a:pt x="7134218" y="4218435"/>
                </a:lnTo>
                <a:lnTo>
                  <a:pt x="7134218" y="4195427"/>
                </a:lnTo>
                <a:lnTo>
                  <a:pt x="7158423" y="4128188"/>
                </a:lnTo>
                <a:lnTo>
                  <a:pt x="7158035" y="4115034"/>
                </a:lnTo>
                <a:cubicBezTo>
                  <a:pt x="7166970" y="4025706"/>
                  <a:pt x="7172925" y="4028682"/>
                  <a:pt x="7181856" y="4034637"/>
                </a:cubicBezTo>
                <a:cubicBezTo>
                  <a:pt x="7193766" y="4031661"/>
                  <a:pt x="7205677" y="4031661"/>
                  <a:pt x="7214611" y="4034637"/>
                </a:cubicBezTo>
                <a:cubicBezTo>
                  <a:pt x="7232477" y="4022727"/>
                  <a:pt x="7247363" y="4007840"/>
                  <a:pt x="7265228" y="4001885"/>
                </a:cubicBezTo>
                <a:cubicBezTo>
                  <a:pt x="7268208" y="4046548"/>
                  <a:pt x="7268208" y="4085258"/>
                  <a:pt x="7271184" y="4132899"/>
                </a:cubicBezTo>
                <a:cubicBezTo>
                  <a:pt x="7265229" y="4153741"/>
                  <a:pt x="7262253" y="4174585"/>
                  <a:pt x="7256297" y="4195427"/>
                </a:cubicBezTo>
                <a:cubicBezTo>
                  <a:pt x="7250343" y="4216272"/>
                  <a:pt x="7244387" y="4237113"/>
                  <a:pt x="7238432" y="4254979"/>
                </a:cubicBezTo>
                <a:cubicBezTo>
                  <a:pt x="7235453" y="4287734"/>
                  <a:pt x="7232476" y="4320486"/>
                  <a:pt x="7229498" y="4353241"/>
                </a:cubicBezTo>
                <a:lnTo>
                  <a:pt x="7226521" y="4403859"/>
                </a:lnTo>
                <a:cubicBezTo>
                  <a:pt x="7223542" y="4421724"/>
                  <a:pt x="7223543" y="4436614"/>
                  <a:pt x="7220567" y="4454479"/>
                </a:cubicBezTo>
                <a:lnTo>
                  <a:pt x="7207871" y="4462944"/>
                </a:lnTo>
                <a:lnTo>
                  <a:pt x="7208656" y="4466386"/>
                </a:lnTo>
                <a:lnTo>
                  <a:pt x="7220819" y="4458278"/>
                </a:lnTo>
                <a:lnTo>
                  <a:pt x="7226521" y="4409814"/>
                </a:lnTo>
                <a:lnTo>
                  <a:pt x="7229497" y="4359196"/>
                </a:lnTo>
                <a:cubicBezTo>
                  <a:pt x="7232477" y="4326441"/>
                  <a:pt x="7235452" y="4293689"/>
                  <a:pt x="7238432" y="4260934"/>
                </a:cubicBezTo>
                <a:cubicBezTo>
                  <a:pt x="7244387" y="4243068"/>
                  <a:pt x="7250342" y="4222227"/>
                  <a:pt x="7256297" y="4201383"/>
                </a:cubicBezTo>
                <a:cubicBezTo>
                  <a:pt x="7262253" y="4180541"/>
                  <a:pt x="7268208" y="4159696"/>
                  <a:pt x="7271184" y="4138855"/>
                </a:cubicBezTo>
                <a:cubicBezTo>
                  <a:pt x="7280118" y="4144809"/>
                  <a:pt x="7286074" y="4150765"/>
                  <a:pt x="7295004" y="4156720"/>
                </a:cubicBezTo>
                <a:cubicBezTo>
                  <a:pt x="7295005" y="4171606"/>
                  <a:pt x="7295004" y="4186496"/>
                  <a:pt x="7292028" y="4201382"/>
                </a:cubicBezTo>
                <a:cubicBezTo>
                  <a:pt x="7289050" y="4216272"/>
                  <a:pt x="7289049" y="4231158"/>
                  <a:pt x="7286074" y="4246047"/>
                </a:cubicBezTo>
                <a:cubicBezTo>
                  <a:pt x="7283094" y="4275823"/>
                  <a:pt x="7280118" y="4302621"/>
                  <a:pt x="7283094" y="4329421"/>
                </a:cubicBezTo>
                <a:cubicBezTo>
                  <a:pt x="7280118" y="4359196"/>
                  <a:pt x="7280118" y="4391948"/>
                  <a:pt x="7277139" y="4427679"/>
                </a:cubicBezTo>
                <a:cubicBezTo>
                  <a:pt x="7271184" y="4460434"/>
                  <a:pt x="7268208" y="4496165"/>
                  <a:pt x="7262253" y="4531896"/>
                </a:cubicBezTo>
                <a:cubicBezTo>
                  <a:pt x="7256298" y="4567628"/>
                  <a:pt x="7253319" y="4603359"/>
                  <a:pt x="7244387" y="4642066"/>
                </a:cubicBezTo>
                <a:cubicBezTo>
                  <a:pt x="7238432" y="4677797"/>
                  <a:pt x="7229497" y="4713529"/>
                  <a:pt x="7223542" y="4749259"/>
                </a:cubicBezTo>
                <a:cubicBezTo>
                  <a:pt x="7202701" y="4829656"/>
                  <a:pt x="7208656" y="4856453"/>
                  <a:pt x="7184835" y="4975556"/>
                </a:cubicBezTo>
                <a:cubicBezTo>
                  <a:pt x="7172925" y="4981511"/>
                  <a:pt x="7161014" y="4987467"/>
                  <a:pt x="7149104" y="4996401"/>
                </a:cubicBezTo>
                <a:cubicBezTo>
                  <a:pt x="7137194" y="5038088"/>
                  <a:pt x="7119328" y="5085729"/>
                  <a:pt x="7104438" y="5127416"/>
                </a:cubicBezTo>
                <a:cubicBezTo>
                  <a:pt x="7083597" y="5195899"/>
                  <a:pt x="7098484" y="5204833"/>
                  <a:pt x="7092529" y="5252474"/>
                </a:cubicBezTo>
                <a:cubicBezTo>
                  <a:pt x="7089552" y="5258430"/>
                  <a:pt x="7086573" y="5267360"/>
                  <a:pt x="7086573" y="5270339"/>
                </a:cubicBezTo>
                <a:cubicBezTo>
                  <a:pt x="7068707" y="5317981"/>
                  <a:pt x="7050842" y="5365622"/>
                  <a:pt x="7035956" y="5407309"/>
                </a:cubicBezTo>
                <a:cubicBezTo>
                  <a:pt x="7030001" y="5413264"/>
                  <a:pt x="7027021" y="5416240"/>
                  <a:pt x="7021066" y="5419219"/>
                </a:cubicBezTo>
                <a:cubicBezTo>
                  <a:pt x="7000224" y="5466861"/>
                  <a:pt x="6979379" y="5517479"/>
                  <a:pt x="6958538" y="5565120"/>
                </a:cubicBezTo>
                <a:cubicBezTo>
                  <a:pt x="6982359" y="5517479"/>
                  <a:pt x="7003201" y="5466861"/>
                  <a:pt x="7024045" y="5419219"/>
                </a:cubicBezTo>
                <a:cubicBezTo>
                  <a:pt x="7030001" y="5413264"/>
                  <a:pt x="7032976" y="5413264"/>
                  <a:pt x="7038932" y="5407309"/>
                </a:cubicBezTo>
                <a:cubicBezTo>
                  <a:pt x="7015111" y="5535344"/>
                  <a:pt x="6976404" y="5615741"/>
                  <a:pt x="6943648" y="5678268"/>
                </a:cubicBezTo>
                <a:cubicBezTo>
                  <a:pt x="6925783" y="5690179"/>
                  <a:pt x="6907917" y="5699113"/>
                  <a:pt x="6893031" y="5705068"/>
                </a:cubicBezTo>
                <a:lnTo>
                  <a:pt x="6882533" y="5726066"/>
                </a:lnTo>
                <a:lnTo>
                  <a:pt x="6884100" y="5728886"/>
                </a:lnTo>
                <a:cubicBezTo>
                  <a:pt x="6887076" y="5722931"/>
                  <a:pt x="6890055" y="5713999"/>
                  <a:pt x="6896010" y="5705065"/>
                </a:cubicBezTo>
                <a:cubicBezTo>
                  <a:pt x="6910896" y="5699110"/>
                  <a:pt x="6928762" y="5690179"/>
                  <a:pt x="6946628" y="5678269"/>
                </a:cubicBezTo>
                <a:cubicBezTo>
                  <a:pt x="6949607" y="5711021"/>
                  <a:pt x="6925786" y="5752706"/>
                  <a:pt x="6910897" y="5779506"/>
                </a:cubicBezTo>
                <a:cubicBezTo>
                  <a:pt x="6890055" y="5821193"/>
                  <a:pt x="6866235" y="5859900"/>
                  <a:pt x="6845389" y="5898611"/>
                </a:cubicBezTo>
                <a:cubicBezTo>
                  <a:pt x="6833479" y="5919452"/>
                  <a:pt x="6824548" y="5937318"/>
                  <a:pt x="6812638" y="5958162"/>
                </a:cubicBezTo>
                <a:cubicBezTo>
                  <a:pt x="6800727" y="5979004"/>
                  <a:pt x="6788817" y="5996869"/>
                  <a:pt x="6776907" y="6017714"/>
                </a:cubicBezTo>
                <a:cubicBezTo>
                  <a:pt x="6767972" y="6029624"/>
                  <a:pt x="6762017" y="6044511"/>
                  <a:pt x="6750106" y="6062376"/>
                </a:cubicBezTo>
                <a:lnTo>
                  <a:pt x="6724490" y="6119524"/>
                </a:lnTo>
                <a:lnTo>
                  <a:pt x="6444201" y="6194627"/>
                </a:lnTo>
                <a:lnTo>
                  <a:pt x="6494406" y="6117091"/>
                </a:lnTo>
                <a:cubicBezTo>
                  <a:pt x="6513388" y="6085454"/>
                  <a:pt x="6529765" y="6054935"/>
                  <a:pt x="6541675" y="6026649"/>
                </a:cubicBezTo>
                <a:cubicBezTo>
                  <a:pt x="6571451" y="5976028"/>
                  <a:pt x="6607182" y="5940297"/>
                  <a:pt x="6628027" y="5886700"/>
                </a:cubicBezTo>
                <a:cubicBezTo>
                  <a:pt x="6654823" y="5842038"/>
                  <a:pt x="6681623" y="5788441"/>
                  <a:pt x="6708421" y="5743775"/>
                </a:cubicBezTo>
                <a:cubicBezTo>
                  <a:pt x="6720331" y="5725910"/>
                  <a:pt x="6729265" y="5708045"/>
                  <a:pt x="6738196" y="5690179"/>
                </a:cubicBezTo>
                <a:cubicBezTo>
                  <a:pt x="6747130" y="5672313"/>
                  <a:pt x="6753086" y="5654447"/>
                  <a:pt x="6762017" y="5639562"/>
                </a:cubicBezTo>
                <a:cubicBezTo>
                  <a:pt x="6776906" y="5606806"/>
                  <a:pt x="6788817" y="5574054"/>
                  <a:pt x="6800727" y="5544279"/>
                </a:cubicBezTo>
                <a:cubicBezTo>
                  <a:pt x="6824548" y="5481748"/>
                  <a:pt x="6845390" y="5422196"/>
                  <a:pt x="6884100" y="5362643"/>
                </a:cubicBezTo>
                <a:cubicBezTo>
                  <a:pt x="6910897" y="5315002"/>
                  <a:pt x="6904941" y="5279271"/>
                  <a:pt x="6916852" y="5240564"/>
                </a:cubicBezTo>
                <a:cubicBezTo>
                  <a:pt x="6949607" y="5160167"/>
                  <a:pt x="6970448" y="5079774"/>
                  <a:pt x="6997248" y="4996401"/>
                </a:cubicBezTo>
                <a:cubicBezTo>
                  <a:pt x="6985338" y="4972581"/>
                  <a:pt x="7027024" y="4877298"/>
                  <a:pt x="7032979" y="4805835"/>
                </a:cubicBezTo>
                <a:cubicBezTo>
                  <a:pt x="7050845" y="4731394"/>
                  <a:pt x="7065731" y="4653977"/>
                  <a:pt x="7080621" y="4576559"/>
                </a:cubicBezTo>
                <a:lnTo>
                  <a:pt x="7091362" y="4536286"/>
                </a:lnTo>
                <a:lnTo>
                  <a:pt x="7083597" y="4534872"/>
                </a:lnTo>
                <a:cubicBezTo>
                  <a:pt x="7086573" y="4511052"/>
                  <a:pt x="7086573" y="4490211"/>
                  <a:pt x="7086573" y="4460435"/>
                </a:cubicBezTo>
                <a:lnTo>
                  <a:pt x="7088158" y="4454885"/>
                </a:lnTo>
                <a:lnTo>
                  <a:pt x="7086079" y="4455001"/>
                </a:lnTo>
                <a:lnTo>
                  <a:pt x="7082312" y="4455210"/>
                </a:lnTo>
                <a:lnTo>
                  <a:pt x="7083597" y="4469366"/>
                </a:lnTo>
                <a:cubicBezTo>
                  <a:pt x="7083597" y="4496165"/>
                  <a:pt x="7083597" y="4517007"/>
                  <a:pt x="7080621" y="4543807"/>
                </a:cubicBezTo>
                <a:cubicBezTo>
                  <a:pt x="7077642" y="4558694"/>
                  <a:pt x="7074666" y="4570604"/>
                  <a:pt x="7068710" y="4588469"/>
                </a:cubicBezTo>
                <a:cubicBezTo>
                  <a:pt x="7044890" y="4627180"/>
                  <a:pt x="7021069" y="4665887"/>
                  <a:pt x="6997249" y="4701618"/>
                </a:cubicBezTo>
                <a:cubicBezTo>
                  <a:pt x="6991293" y="4737349"/>
                  <a:pt x="6988314" y="4767125"/>
                  <a:pt x="6979383" y="4799880"/>
                </a:cubicBezTo>
                <a:lnTo>
                  <a:pt x="6961517" y="4832632"/>
                </a:lnTo>
                <a:cubicBezTo>
                  <a:pt x="6952583" y="4880273"/>
                  <a:pt x="6943651" y="4924939"/>
                  <a:pt x="6931741" y="4975556"/>
                </a:cubicBezTo>
                <a:cubicBezTo>
                  <a:pt x="6919831" y="5014267"/>
                  <a:pt x="6910896" y="5049998"/>
                  <a:pt x="6898986" y="5088705"/>
                </a:cubicBezTo>
                <a:cubicBezTo>
                  <a:pt x="6887076" y="5127416"/>
                  <a:pt x="6878145" y="5163147"/>
                  <a:pt x="6863255" y="5198877"/>
                </a:cubicBezTo>
                <a:cubicBezTo>
                  <a:pt x="6857300" y="5228653"/>
                  <a:pt x="6851345" y="5255450"/>
                  <a:pt x="6842413" y="5285226"/>
                </a:cubicBezTo>
                <a:cubicBezTo>
                  <a:pt x="6836459" y="5315002"/>
                  <a:pt x="6830503" y="5344778"/>
                  <a:pt x="6818593" y="5374554"/>
                </a:cubicBezTo>
                <a:lnTo>
                  <a:pt x="6837590" y="5345006"/>
                </a:lnTo>
                <a:lnTo>
                  <a:pt x="6854324" y="5282247"/>
                </a:lnTo>
                <a:cubicBezTo>
                  <a:pt x="6857300" y="5249495"/>
                  <a:pt x="6863255" y="5222695"/>
                  <a:pt x="6869211" y="5192919"/>
                </a:cubicBezTo>
                <a:cubicBezTo>
                  <a:pt x="6881121" y="5157188"/>
                  <a:pt x="6893031" y="5118481"/>
                  <a:pt x="6904941" y="5082750"/>
                </a:cubicBezTo>
                <a:cubicBezTo>
                  <a:pt x="6916852" y="5044039"/>
                  <a:pt x="6925786" y="5008309"/>
                  <a:pt x="6937697" y="4969602"/>
                </a:cubicBezTo>
                <a:cubicBezTo>
                  <a:pt x="6949607" y="4921960"/>
                  <a:pt x="6955562" y="4877294"/>
                  <a:pt x="6967473" y="4826677"/>
                </a:cubicBezTo>
                <a:lnTo>
                  <a:pt x="6985338" y="4793921"/>
                </a:lnTo>
                <a:cubicBezTo>
                  <a:pt x="6994270" y="4761170"/>
                  <a:pt x="6997249" y="4731394"/>
                  <a:pt x="7003203" y="4695662"/>
                </a:cubicBezTo>
                <a:cubicBezTo>
                  <a:pt x="7027024" y="4656953"/>
                  <a:pt x="7050845" y="4621221"/>
                  <a:pt x="7074666" y="4582514"/>
                </a:cubicBezTo>
                <a:cubicBezTo>
                  <a:pt x="7059776" y="4659932"/>
                  <a:pt x="7044890" y="4734370"/>
                  <a:pt x="7027025" y="4811787"/>
                </a:cubicBezTo>
                <a:cubicBezTo>
                  <a:pt x="7021069" y="4883249"/>
                  <a:pt x="6979383" y="4981512"/>
                  <a:pt x="6991293" y="5002353"/>
                </a:cubicBezTo>
                <a:cubicBezTo>
                  <a:pt x="6964493" y="5085726"/>
                  <a:pt x="6940672" y="5166123"/>
                  <a:pt x="6910897" y="5246516"/>
                </a:cubicBezTo>
                <a:lnTo>
                  <a:pt x="6894994" y="5271255"/>
                </a:lnTo>
                <a:lnTo>
                  <a:pt x="6888195" y="5308303"/>
                </a:lnTo>
                <a:cubicBezTo>
                  <a:pt x="6884844" y="5327659"/>
                  <a:pt x="6879632" y="5347757"/>
                  <a:pt x="6866235" y="5371578"/>
                </a:cubicBezTo>
                <a:cubicBezTo>
                  <a:pt x="6824548" y="5431130"/>
                  <a:pt x="6803704" y="5490681"/>
                  <a:pt x="6782861" y="5553209"/>
                </a:cubicBezTo>
                <a:cubicBezTo>
                  <a:pt x="6770951" y="5582986"/>
                  <a:pt x="6759041" y="5615741"/>
                  <a:pt x="6744152" y="5648492"/>
                </a:cubicBezTo>
                <a:cubicBezTo>
                  <a:pt x="6738196" y="5666358"/>
                  <a:pt x="6729265" y="5681247"/>
                  <a:pt x="6720330" y="5699113"/>
                </a:cubicBezTo>
                <a:cubicBezTo>
                  <a:pt x="6711399" y="5716978"/>
                  <a:pt x="6702465" y="5734844"/>
                  <a:pt x="6690554" y="5752710"/>
                </a:cubicBezTo>
                <a:cubicBezTo>
                  <a:pt x="6663758" y="5800352"/>
                  <a:pt x="6636958" y="5850969"/>
                  <a:pt x="6610162" y="5895635"/>
                </a:cubicBezTo>
                <a:cubicBezTo>
                  <a:pt x="6589317" y="5949231"/>
                  <a:pt x="6553585" y="5984962"/>
                  <a:pt x="6523810" y="6035579"/>
                </a:cubicBezTo>
                <a:cubicBezTo>
                  <a:pt x="6511899" y="6063867"/>
                  <a:pt x="6495523" y="6095132"/>
                  <a:pt x="6476540" y="6127141"/>
                </a:cubicBezTo>
                <a:lnTo>
                  <a:pt x="6429810" y="6198484"/>
                </a:lnTo>
                <a:lnTo>
                  <a:pt x="6336174" y="6223573"/>
                </a:lnTo>
                <a:lnTo>
                  <a:pt x="6354089" y="6196370"/>
                </a:lnTo>
                <a:cubicBezTo>
                  <a:pt x="6386840" y="6157663"/>
                  <a:pt x="6416616" y="6115976"/>
                  <a:pt x="6446392" y="6074290"/>
                </a:cubicBezTo>
                <a:cubicBezTo>
                  <a:pt x="6458302" y="6053445"/>
                  <a:pt x="6473192" y="6032604"/>
                  <a:pt x="6485103" y="6008783"/>
                </a:cubicBezTo>
                <a:cubicBezTo>
                  <a:pt x="6497013" y="5984962"/>
                  <a:pt x="6511899" y="5961142"/>
                  <a:pt x="6523809" y="5937321"/>
                </a:cubicBezTo>
                <a:lnTo>
                  <a:pt x="6534834" y="5919741"/>
                </a:lnTo>
                <a:lnTo>
                  <a:pt x="6593762" y="5834622"/>
                </a:lnTo>
                <a:lnTo>
                  <a:pt x="6604206" y="5821193"/>
                </a:lnTo>
                <a:lnTo>
                  <a:pt x="6605697" y="5817382"/>
                </a:lnTo>
                <a:lnTo>
                  <a:pt x="6593762" y="5834622"/>
                </a:lnTo>
                <a:lnTo>
                  <a:pt x="6565125" y="5871441"/>
                </a:lnTo>
                <a:lnTo>
                  <a:pt x="6534834" y="5919741"/>
                </a:lnTo>
                <a:lnTo>
                  <a:pt x="6526789" y="5931363"/>
                </a:lnTo>
                <a:cubicBezTo>
                  <a:pt x="6511899" y="5955183"/>
                  <a:pt x="6499989" y="5979004"/>
                  <a:pt x="6488078" y="6002825"/>
                </a:cubicBezTo>
                <a:cubicBezTo>
                  <a:pt x="6473192" y="6026646"/>
                  <a:pt x="6461282" y="6047490"/>
                  <a:pt x="6449371" y="6068331"/>
                </a:cubicBezTo>
                <a:cubicBezTo>
                  <a:pt x="6419596" y="6110018"/>
                  <a:pt x="6389820" y="6151704"/>
                  <a:pt x="6357065" y="6190414"/>
                </a:cubicBezTo>
                <a:lnTo>
                  <a:pt x="6335765" y="6223683"/>
                </a:lnTo>
                <a:lnTo>
                  <a:pt x="6265251" y="6242577"/>
                </a:lnTo>
                <a:lnTo>
                  <a:pt x="6265470" y="6242204"/>
                </a:lnTo>
                <a:lnTo>
                  <a:pt x="6267736" y="6235077"/>
                </a:lnTo>
                <a:cubicBezTo>
                  <a:pt x="6291557" y="6199345"/>
                  <a:pt x="6321333" y="6157659"/>
                  <a:pt x="6345154" y="6115973"/>
                </a:cubicBezTo>
                <a:cubicBezTo>
                  <a:pt x="6354089" y="6104062"/>
                  <a:pt x="6360044" y="6092153"/>
                  <a:pt x="6368975" y="6080242"/>
                </a:cubicBezTo>
                <a:lnTo>
                  <a:pt x="6400648" y="6036311"/>
                </a:lnTo>
                <a:lnTo>
                  <a:pt x="6410661" y="6017714"/>
                </a:lnTo>
                <a:cubicBezTo>
                  <a:pt x="6437457" y="5979004"/>
                  <a:pt x="6458302" y="5940297"/>
                  <a:pt x="6473189" y="5910521"/>
                </a:cubicBezTo>
                <a:cubicBezTo>
                  <a:pt x="6520831" y="5827148"/>
                  <a:pt x="6556562" y="5743775"/>
                  <a:pt x="6595272" y="5657424"/>
                </a:cubicBezTo>
                <a:cubicBezTo>
                  <a:pt x="6631003" y="5571075"/>
                  <a:pt x="6669710" y="5484723"/>
                  <a:pt x="6714376" y="5386465"/>
                </a:cubicBezTo>
                <a:cubicBezTo>
                  <a:pt x="6718842" y="5359667"/>
                  <a:pt x="6736708" y="5314258"/>
                  <a:pt x="6749362" y="5276292"/>
                </a:cubicBezTo>
                <a:lnTo>
                  <a:pt x="6760782" y="5233196"/>
                </a:lnTo>
                <a:lnTo>
                  <a:pt x="6673915" y="5470534"/>
                </a:lnTo>
                <a:cubicBezTo>
                  <a:pt x="6619674" y="5598779"/>
                  <a:pt x="6558609" y="5723434"/>
                  <a:pt x="6491183" y="5844051"/>
                </a:cubicBezTo>
                <a:lnTo>
                  <a:pt x="6464429" y="5886350"/>
                </a:lnTo>
                <a:lnTo>
                  <a:pt x="6464258" y="5886700"/>
                </a:lnTo>
                <a:cubicBezTo>
                  <a:pt x="6452347" y="5916476"/>
                  <a:pt x="6428527" y="5955186"/>
                  <a:pt x="6401726" y="5993893"/>
                </a:cubicBezTo>
                <a:cubicBezTo>
                  <a:pt x="6374930" y="6032604"/>
                  <a:pt x="6351109" y="6074290"/>
                  <a:pt x="6339199" y="6110021"/>
                </a:cubicBezTo>
                <a:cubicBezTo>
                  <a:pt x="6318354" y="6136818"/>
                  <a:pt x="6291557" y="6166593"/>
                  <a:pt x="6267736" y="6199349"/>
                </a:cubicBezTo>
                <a:cubicBezTo>
                  <a:pt x="6255826" y="6215725"/>
                  <a:pt x="6244660" y="6232846"/>
                  <a:pt x="6234610" y="6249967"/>
                </a:cubicBezTo>
                <a:lnTo>
                  <a:pt x="6234112" y="6250921"/>
                </a:lnTo>
                <a:lnTo>
                  <a:pt x="1630942" y="7484336"/>
                </a:lnTo>
                <a:lnTo>
                  <a:pt x="75670" y="1679985"/>
                </a:lnTo>
                <a:lnTo>
                  <a:pt x="151760" y="1595990"/>
                </a:lnTo>
                <a:cubicBezTo>
                  <a:pt x="169626" y="1575145"/>
                  <a:pt x="184512" y="1554304"/>
                  <a:pt x="202378" y="1533459"/>
                </a:cubicBezTo>
                <a:cubicBezTo>
                  <a:pt x="220243" y="1512617"/>
                  <a:pt x="238109" y="1494752"/>
                  <a:pt x="252998" y="1473907"/>
                </a:cubicBezTo>
                <a:cubicBezTo>
                  <a:pt x="312550" y="1396490"/>
                  <a:pt x="375078" y="1330983"/>
                  <a:pt x="434630" y="1259520"/>
                </a:cubicBezTo>
                <a:lnTo>
                  <a:pt x="438539" y="1253836"/>
                </a:lnTo>
                <a:lnTo>
                  <a:pt x="441521" y="1250083"/>
                </a:lnTo>
                <a:lnTo>
                  <a:pt x="443846" y="1246116"/>
                </a:lnTo>
                <a:lnTo>
                  <a:pt x="453049" y="1232733"/>
                </a:lnTo>
                <a:lnTo>
                  <a:pt x="483515" y="1198305"/>
                </a:lnTo>
                <a:lnTo>
                  <a:pt x="485826" y="1195883"/>
                </a:lnTo>
                <a:lnTo>
                  <a:pt x="485254" y="1196339"/>
                </a:lnTo>
                <a:lnTo>
                  <a:pt x="483515" y="1198305"/>
                </a:lnTo>
                <a:lnTo>
                  <a:pt x="459198" y="1223789"/>
                </a:lnTo>
                <a:lnTo>
                  <a:pt x="453049" y="1232733"/>
                </a:lnTo>
                <a:lnTo>
                  <a:pt x="449032" y="1237272"/>
                </a:lnTo>
                <a:lnTo>
                  <a:pt x="443846" y="1246116"/>
                </a:lnTo>
                <a:lnTo>
                  <a:pt x="438539" y="1253836"/>
                </a:lnTo>
                <a:lnTo>
                  <a:pt x="431654" y="1262500"/>
                </a:lnTo>
                <a:cubicBezTo>
                  <a:pt x="372102" y="1330983"/>
                  <a:pt x="309574" y="1399469"/>
                  <a:pt x="250022" y="1476886"/>
                </a:cubicBezTo>
                <a:cubicBezTo>
                  <a:pt x="232157" y="1497728"/>
                  <a:pt x="214291" y="1515593"/>
                  <a:pt x="199402" y="1536438"/>
                </a:cubicBezTo>
                <a:cubicBezTo>
                  <a:pt x="181536" y="1557280"/>
                  <a:pt x="166650" y="1578124"/>
                  <a:pt x="148784" y="1598966"/>
                </a:cubicBezTo>
                <a:lnTo>
                  <a:pt x="75627" y="1679824"/>
                </a:lnTo>
                <a:lnTo>
                  <a:pt x="58982" y="1617705"/>
                </a:lnTo>
                <a:lnTo>
                  <a:pt x="170371" y="1479863"/>
                </a:lnTo>
                <a:cubicBezTo>
                  <a:pt x="255977" y="1379370"/>
                  <a:pt x="346793" y="1283343"/>
                  <a:pt x="443564" y="1191037"/>
                </a:cubicBezTo>
                <a:cubicBezTo>
                  <a:pt x="491206" y="1149351"/>
                  <a:pt x="529916" y="1107665"/>
                  <a:pt x="580533" y="1065979"/>
                </a:cubicBezTo>
                <a:cubicBezTo>
                  <a:pt x="654975" y="994516"/>
                  <a:pt x="774079" y="887323"/>
                  <a:pt x="908069" y="809905"/>
                </a:cubicBezTo>
                <a:cubicBezTo>
                  <a:pt x="946779" y="780130"/>
                  <a:pt x="973576" y="747374"/>
                  <a:pt x="1021217" y="720578"/>
                </a:cubicBezTo>
                <a:cubicBezTo>
                  <a:pt x="1062904" y="705688"/>
                  <a:pt x="1110545" y="675912"/>
                  <a:pt x="1170097" y="643160"/>
                </a:cubicBezTo>
                <a:cubicBezTo>
                  <a:pt x="1199873" y="628271"/>
                  <a:pt x="1232628" y="610405"/>
                  <a:pt x="1265380" y="592540"/>
                </a:cubicBezTo>
                <a:cubicBezTo>
                  <a:pt x="1283245" y="583608"/>
                  <a:pt x="1298135" y="574674"/>
                  <a:pt x="1316001" y="565743"/>
                </a:cubicBezTo>
                <a:cubicBezTo>
                  <a:pt x="1333866" y="556808"/>
                  <a:pt x="1351732" y="550853"/>
                  <a:pt x="1372573" y="544898"/>
                </a:cubicBezTo>
                <a:cubicBezTo>
                  <a:pt x="1432125" y="515122"/>
                  <a:pt x="1497632" y="485346"/>
                  <a:pt x="1560163" y="461525"/>
                </a:cubicBezTo>
                <a:cubicBezTo>
                  <a:pt x="1640558" y="424306"/>
                  <a:pt x="1724675" y="388575"/>
                  <a:pt x="1811397" y="355077"/>
                </a:cubicBezTo>
                <a:close/>
                <a:moveTo>
                  <a:pt x="1124673" y="520067"/>
                </a:moveTo>
                <a:lnTo>
                  <a:pt x="2022132" y="279593"/>
                </a:lnTo>
                <a:lnTo>
                  <a:pt x="1806557" y="355076"/>
                </a:lnTo>
                <a:cubicBezTo>
                  <a:pt x="1720207" y="388574"/>
                  <a:pt x="1636090" y="424305"/>
                  <a:pt x="1554205" y="461525"/>
                </a:cubicBezTo>
                <a:cubicBezTo>
                  <a:pt x="1491677" y="485346"/>
                  <a:pt x="1426170" y="518098"/>
                  <a:pt x="1366618" y="544898"/>
                </a:cubicBezTo>
                <a:cubicBezTo>
                  <a:pt x="1348753" y="550853"/>
                  <a:pt x="1327908" y="559785"/>
                  <a:pt x="1310042" y="565740"/>
                </a:cubicBezTo>
                <a:cubicBezTo>
                  <a:pt x="1292177" y="574674"/>
                  <a:pt x="1274311" y="583605"/>
                  <a:pt x="1259425" y="592540"/>
                </a:cubicBezTo>
                <a:cubicBezTo>
                  <a:pt x="1226670" y="610405"/>
                  <a:pt x="1193918" y="628271"/>
                  <a:pt x="1164142" y="643157"/>
                </a:cubicBezTo>
                <a:cubicBezTo>
                  <a:pt x="1104590" y="675912"/>
                  <a:pt x="1056949" y="705688"/>
                  <a:pt x="1015262" y="720574"/>
                </a:cubicBezTo>
                <a:cubicBezTo>
                  <a:pt x="967621" y="747374"/>
                  <a:pt x="940821" y="777150"/>
                  <a:pt x="902114" y="809902"/>
                </a:cubicBezTo>
                <a:cubicBezTo>
                  <a:pt x="768120" y="887320"/>
                  <a:pt x="649016" y="994513"/>
                  <a:pt x="574578" y="1065975"/>
                </a:cubicBezTo>
                <a:lnTo>
                  <a:pt x="506130" y="1125496"/>
                </a:lnTo>
                <a:lnTo>
                  <a:pt x="439166" y="1186639"/>
                </a:lnTo>
                <a:lnTo>
                  <a:pt x="440585" y="1188058"/>
                </a:lnTo>
                <a:cubicBezTo>
                  <a:pt x="343814" y="1280364"/>
                  <a:pt x="252997" y="1377135"/>
                  <a:pt x="167392" y="1478001"/>
                </a:cubicBezTo>
                <a:lnTo>
                  <a:pt x="57891" y="1613630"/>
                </a:lnTo>
                <a:lnTo>
                  <a:pt x="0" y="1397579"/>
                </a:lnTo>
                <a:lnTo>
                  <a:pt x="20746" y="1378624"/>
                </a:lnTo>
                <a:cubicBezTo>
                  <a:pt x="648" y="1416587"/>
                  <a:pt x="22425" y="1409329"/>
                  <a:pt x="23259" y="1423427"/>
                </a:cubicBezTo>
                <a:lnTo>
                  <a:pt x="16526" y="1442259"/>
                </a:lnTo>
                <a:lnTo>
                  <a:pt x="113050" y="1342893"/>
                </a:lnTo>
                <a:cubicBezTo>
                  <a:pt x="121984" y="1325027"/>
                  <a:pt x="139850" y="1304186"/>
                  <a:pt x="160691" y="1280365"/>
                </a:cubicBezTo>
                <a:cubicBezTo>
                  <a:pt x="181536" y="1259520"/>
                  <a:pt x="205357" y="1238679"/>
                  <a:pt x="223222" y="1220813"/>
                </a:cubicBezTo>
                <a:lnTo>
                  <a:pt x="228612" y="1226800"/>
                </a:lnTo>
                <a:lnTo>
                  <a:pt x="226201" y="1223789"/>
                </a:lnTo>
                <a:cubicBezTo>
                  <a:pt x="252998" y="1196989"/>
                  <a:pt x="276819" y="1170193"/>
                  <a:pt x="303619" y="1146372"/>
                </a:cubicBezTo>
                <a:cubicBezTo>
                  <a:pt x="327440" y="1122551"/>
                  <a:pt x="354236" y="1098730"/>
                  <a:pt x="381036" y="1074910"/>
                </a:cubicBezTo>
                <a:cubicBezTo>
                  <a:pt x="413788" y="1042155"/>
                  <a:pt x="434633" y="1015358"/>
                  <a:pt x="464409" y="985582"/>
                </a:cubicBezTo>
                <a:cubicBezTo>
                  <a:pt x="503116" y="955806"/>
                  <a:pt x="544802" y="926030"/>
                  <a:pt x="580534" y="899230"/>
                </a:cubicBezTo>
                <a:cubicBezTo>
                  <a:pt x="622220" y="866478"/>
                  <a:pt x="663906" y="836702"/>
                  <a:pt x="705592" y="806926"/>
                </a:cubicBezTo>
                <a:lnTo>
                  <a:pt x="780365" y="754761"/>
                </a:lnTo>
                <a:lnTo>
                  <a:pt x="830651" y="708664"/>
                </a:lnTo>
                <a:cubicBezTo>
                  <a:pt x="860427" y="690799"/>
                  <a:pt x="890203" y="672933"/>
                  <a:pt x="919979" y="655067"/>
                </a:cubicBezTo>
                <a:cubicBezTo>
                  <a:pt x="949755" y="637202"/>
                  <a:pt x="982507" y="622315"/>
                  <a:pt x="1015262" y="604450"/>
                </a:cubicBezTo>
                <a:lnTo>
                  <a:pt x="1027876" y="597963"/>
                </a:lnTo>
                <a:lnTo>
                  <a:pt x="1060299" y="566115"/>
                </a:lnTo>
                <a:cubicBezTo>
                  <a:pt x="1078537" y="552341"/>
                  <a:pt x="1098638" y="538943"/>
                  <a:pt x="1113524" y="52703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5F22E849-5233-48D2-959E-8C16EA1928B5}"/>
              </a:ext>
            </a:extLst>
          </p:cNvPr>
          <p:cNvSpPr>
            <a:spLocks noChangeAspect="1"/>
          </p:cNvSpPr>
          <p:nvPr/>
        </p:nvSpPr>
        <p:spPr>
          <a:xfrm>
            <a:off x="1204282" y="2415051"/>
            <a:ext cx="1260000" cy="1243378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982928D4-D4D3-496B-8019-E859892D985D}"/>
              </a:ext>
            </a:extLst>
          </p:cNvPr>
          <p:cNvSpPr>
            <a:spLocks noChangeAspect="1"/>
          </p:cNvSpPr>
          <p:nvPr/>
        </p:nvSpPr>
        <p:spPr>
          <a:xfrm>
            <a:off x="3335141" y="2407561"/>
            <a:ext cx="1260000" cy="1258358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54B5EC56-E438-4AF0-963D-B6446D73ADF0}"/>
              </a:ext>
            </a:extLst>
          </p:cNvPr>
          <p:cNvSpPr>
            <a:spLocks noChangeAspect="1"/>
          </p:cNvSpPr>
          <p:nvPr/>
        </p:nvSpPr>
        <p:spPr>
          <a:xfrm>
            <a:off x="5466000" y="2396622"/>
            <a:ext cx="1260000" cy="128023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712A5906-978E-4B99-8932-80E90ED71489}"/>
              </a:ext>
            </a:extLst>
          </p:cNvPr>
          <p:cNvSpPr>
            <a:spLocks noChangeAspect="1"/>
          </p:cNvSpPr>
          <p:nvPr/>
        </p:nvSpPr>
        <p:spPr>
          <a:xfrm>
            <a:off x="7596859" y="2405818"/>
            <a:ext cx="1260000" cy="1261844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74" name="Freeform: Shape 273">
            <a:extLst>
              <a:ext uri="{FF2B5EF4-FFF2-40B4-BE49-F238E27FC236}">
                <a16:creationId xmlns:a16="http://schemas.microsoft.com/office/drawing/2014/main" id="{7819D08A-7F81-4EEC-970C-E8ECE319DA2A}"/>
              </a:ext>
            </a:extLst>
          </p:cNvPr>
          <p:cNvSpPr>
            <a:spLocks noChangeAspect="1"/>
          </p:cNvSpPr>
          <p:nvPr/>
        </p:nvSpPr>
        <p:spPr>
          <a:xfrm>
            <a:off x="9727717" y="2392224"/>
            <a:ext cx="1260000" cy="1289033"/>
          </a:xfrm>
          <a:custGeom>
            <a:avLst/>
            <a:gdLst>
              <a:gd name="connsiteX0" fmla="*/ 2554038 w 2731203"/>
              <a:gd name="connsiteY0" fmla="*/ 843497 h 2794134"/>
              <a:gd name="connsiteX1" fmla="*/ 2554990 w 2731203"/>
              <a:gd name="connsiteY1" fmla="*/ 843497 h 2794134"/>
              <a:gd name="connsiteX2" fmla="*/ 2574040 w 2731203"/>
              <a:gd name="connsiteY2" fmla="*/ 889217 h 2794134"/>
              <a:gd name="connsiteX3" fmla="*/ 2554038 w 2731203"/>
              <a:gd name="connsiteY3" fmla="*/ 843497 h 2794134"/>
              <a:gd name="connsiteX4" fmla="*/ 2630238 w 2731203"/>
              <a:gd name="connsiteY4" fmla="*/ 810160 h 2794134"/>
              <a:gd name="connsiteX5" fmla="*/ 2631190 w 2731203"/>
              <a:gd name="connsiteY5" fmla="*/ 810160 h 2794134"/>
              <a:gd name="connsiteX6" fmla="*/ 2651193 w 2731203"/>
              <a:gd name="connsiteY6" fmla="*/ 858737 h 2794134"/>
              <a:gd name="connsiteX7" fmla="*/ 2630238 w 2731203"/>
              <a:gd name="connsiteY7" fmla="*/ 810160 h 2794134"/>
              <a:gd name="connsiteX8" fmla="*/ 2475759 w 2731203"/>
              <a:gd name="connsiteY8" fmla="*/ 697568 h 2794134"/>
              <a:gd name="connsiteX9" fmla="*/ 2489267 w 2731203"/>
              <a:gd name="connsiteY9" fmla="*/ 717767 h 2794134"/>
              <a:gd name="connsiteX10" fmla="*/ 2488315 w 2731203"/>
              <a:gd name="connsiteY10" fmla="*/ 717767 h 2794134"/>
              <a:gd name="connsiteX11" fmla="*/ 2444909 w 2731203"/>
              <a:gd name="connsiteY11" fmla="*/ 651438 h 2794134"/>
              <a:gd name="connsiteX12" fmla="*/ 2454977 w 2731203"/>
              <a:gd name="connsiteY12" fmla="*/ 665379 h 2794134"/>
              <a:gd name="connsiteX13" fmla="*/ 2466407 w 2731203"/>
              <a:gd name="connsiteY13" fmla="*/ 682524 h 2794134"/>
              <a:gd name="connsiteX14" fmla="*/ 2475759 w 2731203"/>
              <a:gd name="connsiteY14" fmla="*/ 697568 h 2794134"/>
              <a:gd name="connsiteX15" fmla="*/ 382337 w 2731203"/>
              <a:gd name="connsiteY15" fmla="*/ 565367 h 2794134"/>
              <a:gd name="connsiteX16" fmla="*/ 363287 w 2731203"/>
              <a:gd name="connsiteY16" fmla="*/ 599657 h 2794134"/>
              <a:gd name="connsiteX17" fmla="*/ 345190 w 2731203"/>
              <a:gd name="connsiteY17" fmla="*/ 635852 h 2794134"/>
              <a:gd name="connsiteX18" fmla="*/ 336617 w 2731203"/>
              <a:gd name="connsiteY18" fmla="*/ 653949 h 2794134"/>
              <a:gd name="connsiteX19" fmla="*/ 328045 w 2731203"/>
              <a:gd name="connsiteY19" fmla="*/ 672047 h 2794134"/>
              <a:gd name="connsiteX20" fmla="*/ 311852 w 2731203"/>
              <a:gd name="connsiteY20" fmla="*/ 709194 h 2794134"/>
              <a:gd name="connsiteX21" fmla="*/ 134687 w 2731203"/>
              <a:gd name="connsiteY21" fmla="*/ 1227354 h 2794134"/>
              <a:gd name="connsiteX22" fmla="*/ 132782 w 2731203"/>
              <a:gd name="connsiteY22" fmla="*/ 1502627 h 2794134"/>
              <a:gd name="connsiteX23" fmla="*/ 189932 w 2731203"/>
              <a:gd name="connsiteY23" fmla="*/ 1772184 h 2794134"/>
              <a:gd name="connsiteX24" fmla="*/ 469015 w 2731203"/>
              <a:gd name="connsiteY24" fmla="*/ 2242719 h 2794134"/>
              <a:gd name="connsiteX25" fmla="*/ 919547 w 2731203"/>
              <a:gd name="connsiteY25" fmla="*/ 2553234 h 2794134"/>
              <a:gd name="connsiteX26" fmla="*/ 1458663 w 2731203"/>
              <a:gd name="connsiteY26" fmla="*/ 2645627 h 2794134"/>
              <a:gd name="connsiteX27" fmla="*/ 1987300 w 2731203"/>
              <a:gd name="connsiteY27" fmla="*/ 2503704 h 2794134"/>
              <a:gd name="connsiteX28" fmla="*/ 2407353 w 2731203"/>
              <a:gd name="connsiteY28" fmla="*/ 2153184 h 2794134"/>
              <a:gd name="connsiteX29" fmla="*/ 2642620 w 2731203"/>
              <a:gd name="connsiteY29" fmla="*/ 1658837 h 2794134"/>
              <a:gd name="connsiteX30" fmla="*/ 2679767 w 2731203"/>
              <a:gd name="connsiteY30" fmla="*/ 1776947 h 2794134"/>
              <a:gd name="connsiteX31" fmla="*/ 2382588 w 2731203"/>
              <a:gd name="connsiteY31" fmla="*/ 2277962 h 2794134"/>
              <a:gd name="connsiteX32" fmla="*/ 1903480 w 2731203"/>
              <a:gd name="connsiteY32" fmla="*/ 2604669 h 2794134"/>
              <a:gd name="connsiteX33" fmla="*/ 1332932 w 2731203"/>
              <a:gd name="connsiteY33" fmla="*/ 2697062 h 2794134"/>
              <a:gd name="connsiteX34" fmla="*/ 779530 w 2731203"/>
              <a:gd name="connsiteY34" fmla="*/ 2538947 h 2794134"/>
              <a:gd name="connsiteX35" fmla="*/ 347095 w 2731203"/>
              <a:gd name="connsiteY35" fmla="*/ 2162709 h 2794134"/>
              <a:gd name="connsiteX36" fmla="*/ 116590 w 2731203"/>
              <a:gd name="connsiteY36" fmla="*/ 1640739 h 2794134"/>
              <a:gd name="connsiteX37" fmla="*/ 129925 w 2731203"/>
              <a:gd name="connsiteY37" fmla="*/ 1072097 h 2794134"/>
              <a:gd name="connsiteX38" fmla="*/ 228032 w 2731203"/>
              <a:gd name="connsiteY38" fmla="*/ 804444 h 2794134"/>
              <a:gd name="connsiteX39" fmla="*/ 382337 w 2731203"/>
              <a:gd name="connsiteY39" fmla="*/ 565367 h 2794134"/>
              <a:gd name="connsiteX40" fmla="*/ 2429260 w 2731203"/>
              <a:gd name="connsiteY40" fmla="*/ 494882 h 2794134"/>
              <a:gd name="connsiteX41" fmla="*/ 2434975 w 2731203"/>
              <a:gd name="connsiteY41" fmla="*/ 497739 h 2794134"/>
              <a:gd name="connsiteX42" fmla="*/ 2441642 w 2731203"/>
              <a:gd name="connsiteY42" fmla="*/ 501549 h 2794134"/>
              <a:gd name="connsiteX43" fmla="*/ 2468312 w 2731203"/>
              <a:gd name="connsiteY43" fmla="*/ 534887 h 2794134"/>
              <a:gd name="connsiteX44" fmla="*/ 2494030 w 2731203"/>
              <a:gd name="connsiteY44" fmla="*/ 569177 h 2794134"/>
              <a:gd name="connsiteX45" fmla="*/ 2526415 w 2731203"/>
              <a:gd name="connsiteY45" fmla="*/ 616802 h 2794134"/>
              <a:gd name="connsiteX46" fmla="*/ 2564515 w 2731203"/>
              <a:gd name="connsiteY46" fmla="*/ 678714 h 2794134"/>
              <a:gd name="connsiteX47" fmla="*/ 2582612 w 2731203"/>
              <a:gd name="connsiteY47" fmla="*/ 711099 h 2794134"/>
              <a:gd name="connsiteX48" fmla="*/ 2591185 w 2731203"/>
              <a:gd name="connsiteY48" fmla="*/ 727292 h 2794134"/>
              <a:gd name="connsiteX49" fmla="*/ 2598805 w 2731203"/>
              <a:gd name="connsiteY49" fmla="*/ 743484 h 2794134"/>
              <a:gd name="connsiteX50" fmla="*/ 2596900 w 2731203"/>
              <a:gd name="connsiteY50" fmla="*/ 742532 h 2794134"/>
              <a:gd name="connsiteX51" fmla="*/ 2578802 w 2731203"/>
              <a:gd name="connsiteY51" fmla="*/ 709194 h 2794134"/>
              <a:gd name="connsiteX52" fmla="*/ 2559752 w 2731203"/>
              <a:gd name="connsiteY52" fmla="*/ 675857 h 2794134"/>
              <a:gd name="connsiteX53" fmla="*/ 2518795 w 2731203"/>
              <a:gd name="connsiteY53" fmla="*/ 611087 h 2794134"/>
              <a:gd name="connsiteX54" fmla="*/ 2486410 w 2731203"/>
              <a:gd name="connsiteY54" fmla="*/ 566319 h 2794134"/>
              <a:gd name="connsiteX55" fmla="*/ 2458787 w 2731203"/>
              <a:gd name="connsiteY55" fmla="*/ 530124 h 2794134"/>
              <a:gd name="connsiteX56" fmla="*/ 2444500 w 2731203"/>
              <a:gd name="connsiteY56" fmla="*/ 512027 h 2794134"/>
              <a:gd name="connsiteX57" fmla="*/ 2280670 w 2731203"/>
              <a:gd name="connsiteY57" fmla="*/ 458687 h 2794134"/>
              <a:gd name="connsiteX58" fmla="*/ 2296862 w 2731203"/>
              <a:gd name="connsiteY58" fmla="*/ 465354 h 2794134"/>
              <a:gd name="connsiteX59" fmla="*/ 2400566 w 2731203"/>
              <a:gd name="connsiteY59" fmla="*/ 585131 h 2794134"/>
              <a:gd name="connsiteX60" fmla="*/ 2444909 w 2731203"/>
              <a:gd name="connsiteY60" fmla="*/ 651438 h 2794134"/>
              <a:gd name="connsiteX61" fmla="*/ 2442595 w 2731203"/>
              <a:gd name="connsiteY61" fmla="*/ 648234 h 2794134"/>
              <a:gd name="connsiteX62" fmla="*/ 2418782 w 2731203"/>
              <a:gd name="connsiteY62" fmla="*/ 613944 h 2794134"/>
              <a:gd name="connsiteX63" fmla="*/ 2393065 w 2731203"/>
              <a:gd name="connsiteY63" fmla="*/ 581559 h 2794134"/>
              <a:gd name="connsiteX64" fmla="*/ 2379730 w 2731203"/>
              <a:gd name="connsiteY64" fmla="*/ 565367 h 2794134"/>
              <a:gd name="connsiteX65" fmla="*/ 2366395 w 2731203"/>
              <a:gd name="connsiteY65" fmla="*/ 549174 h 2794134"/>
              <a:gd name="connsiteX66" fmla="*/ 2338772 w 2731203"/>
              <a:gd name="connsiteY66" fmla="*/ 517742 h 2794134"/>
              <a:gd name="connsiteX67" fmla="*/ 2280670 w 2731203"/>
              <a:gd name="connsiteY67" fmla="*/ 458687 h 2794134"/>
              <a:gd name="connsiteX68" fmla="*/ 1399608 w 2731203"/>
              <a:gd name="connsiteY68" fmla="*/ 153887 h 2794134"/>
              <a:gd name="connsiteX69" fmla="*/ 2618808 w 2731203"/>
              <a:gd name="connsiteY69" fmla="*/ 1373087 h 2794134"/>
              <a:gd name="connsiteX70" fmla="*/ 2612513 w 2731203"/>
              <a:gd name="connsiteY70" fmla="*/ 1497743 h 2794134"/>
              <a:gd name="connsiteX71" fmla="*/ 2595954 w 2731203"/>
              <a:gd name="connsiteY71" fmla="*/ 1606243 h 2794134"/>
              <a:gd name="connsiteX72" fmla="*/ 2598805 w 2731203"/>
              <a:gd name="connsiteY72" fmla="*/ 1612164 h 2794134"/>
              <a:gd name="connsiteX73" fmla="*/ 2620713 w 2731203"/>
              <a:gd name="connsiteY73" fmla="*/ 1667409 h 2794134"/>
              <a:gd name="connsiteX74" fmla="*/ 2408305 w 2731203"/>
              <a:gd name="connsiteY74" fmla="*/ 2112227 h 2794134"/>
              <a:gd name="connsiteX75" fmla="*/ 2041592 w 2731203"/>
              <a:gd name="connsiteY75" fmla="*/ 2439887 h 2794134"/>
              <a:gd name="connsiteX76" fmla="*/ 1578677 w 2731203"/>
              <a:gd name="connsiteY76" fmla="*/ 2599907 h 2794134"/>
              <a:gd name="connsiteX77" fmla="*/ 1091950 w 2731203"/>
              <a:gd name="connsiteY77" fmla="*/ 2569427 h 2794134"/>
              <a:gd name="connsiteX78" fmla="*/ 656657 w 2731203"/>
              <a:gd name="connsiteY78" fmla="*/ 2353209 h 2794134"/>
              <a:gd name="connsiteX79" fmla="*/ 339475 w 2731203"/>
              <a:gd name="connsiteY79" fmla="*/ 1987449 h 2794134"/>
              <a:gd name="connsiteX80" fmla="*/ 188980 w 2731203"/>
              <a:gd name="connsiteY80" fmla="*/ 1529297 h 2794134"/>
              <a:gd name="connsiteX81" fmla="*/ 186849 w 2731203"/>
              <a:gd name="connsiteY81" fmla="*/ 1498705 h 2794134"/>
              <a:gd name="connsiteX82" fmla="*/ 186703 w 2731203"/>
              <a:gd name="connsiteY82" fmla="*/ 1497743 h 2794134"/>
              <a:gd name="connsiteX83" fmla="*/ 186492 w 2731203"/>
              <a:gd name="connsiteY83" fmla="*/ 1493576 h 2794134"/>
              <a:gd name="connsiteX84" fmla="*/ 180586 w 2731203"/>
              <a:gd name="connsiteY84" fmla="*/ 1408776 h 2794134"/>
              <a:gd name="connsiteX85" fmla="*/ 181167 w 2731203"/>
              <a:gd name="connsiteY85" fmla="*/ 1388115 h 2794134"/>
              <a:gd name="connsiteX86" fmla="*/ 180408 w 2731203"/>
              <a:gd name="connsiteY86" fmla="*/ 1373087 h 2794134"/>
              <a:gd name="connsiteX87" fmla="*/ 183073 w 2731203"/>
              <a:gd name="connsiteY87" fmla="*/ 1320311 h 2794134"/>
              <a:gd name="connsiteX88" fmla="*/ 183979 w 2731203"/>
              <a:gd name="connsiteY88" fmla="*/ 1288077 h 2794134"/>
              <a:gd name="connsiteX89" fmla="*/ 185178 w 2731203"/>
              <a:gd name="connsiteY89" fmla="*/ 1278633 h 2794134"/>
              <a:gd name="connsiteX90" fmla="*/ 186703 w 2731203"/>
              <a:gd name="connsiteY90" fmla="*/ 1248431 h 2794134"/>
              <a:gd name="connsiteX91" fmla="*/ 1399608 w 2731203"/>
              <a:gd name="connsiteY91" fmla="*/ 153887 h 2794134"/>
              <a:gd name="connsiteX92" fmla="*/ 823345 w 2731203"/>
              <a:gd name="connsiteY92" fmla="*/ 112930 h 2794134"/>
              <a:gd name="connsiteX93" fmla="*/ 690948 w 2731203"/>
              <a:gd name="connsiteY93" fmla="*/ 207227 h 2794134"/>
              <a:gd name="connsiteX94" fmla="*/ 431868 w 2731203"/>
              <a:gd name="connsiteY94" fmla="*/ 411062 h 2794134"/>
              <a:gd name="connsiteX95" fmla="*/ 228985 w 2731203"/>
              <a:gd name="connsiteY95" fmla="*/ 670142 h 2794134"/>
              <a:gd name="connsiteX96" fmla="*/ 93730 w 2731203"/>
              <a:gd name="connsiteY96" fmla="*/ 971132 h 2794134"/>
              <a:gd name="connsiteX97" fmla="*/ 35628 w 2731203"/>
              <a:gd name="connsiteY97" fmla="*/ 1294982 h 2794134"/>
              <a:gd name="connsiteX98" fmla="*/ 55630 w 2731203"/>
              <a:gd name="connsiteY98" fmla="*/ 1623595 h 2794134"/>
              <a:gd name="connsiteX99" fmla="*/ 72775 w 2731203"/>
              <a:gd name="connsiteY99" fmla="*/ 1704557 h 2794134"/>
              <a:gd name="connsiteX100" fmla="*/ 83253 w 2731203"/>
              <a:gd name="connsiteY100" fmla="*/ 1744562 h 2794134"/>
              <a:gd name="connsiteX101" fmla="*/ 94683 w 2731203"/>
              <a:gd name="connsiteY101" fmla="*/ 1784567 h 2794134"/>
              <a:gd name="connsiteX102" fmla="*/ 153738 w 2731203"/>
              <a:gd name="connsiteY102" fmla="*/ 1938872 h 2794134"/>
              <a:gd name="connsiteX103" fmla="*/ 230890 w 2731203"/>
              <a:gd name="connsiteY103" fmla="*/ 2084605 h 2794134"/>
              <a:gd name="connsiteX104" fmla="*/ 325188 w 2731203"/>
              <a:gd name="connsiteY104" fmla="*/ 2219860 h 2794134"/>
              <a:gd name="connsiteX105" fmla="*/ 434725 w 2731203"/>
              <a:gd name="connsiteY105" fmla="*/ 2343685 h 2794134"/>
              <a:gd name="connsiteX106" fmla="*/ 558550 w 2731203"/>
              <a:gd name="connsiteY106" fmla="*/ 2452270 h 2794134"/>
              <a:gd name="connsiteX107" fmla="*/ 693805 w 2731203"/>
              <a:gd name="connsiteY107" fmla="*/ 2546567 h 2794134"/>
              <a:gd name="connsiteX108" fmla="*/ 730000 w 2731203"/>
              <a:gd name="connsiteY108" fmla="*/ 2567522 h 2794134"/>
              <a:gd name="connsiteX109" fmla="*/ 748098 w 2731203"/>
              <a:gd name="connsiteY109" fmla="*/ 2578000 h 2794134"/>
              <a:gd name="connsiteX110" fmla="*/ 766195 w 2731203"/>
              <a:gd name="connsiteY110" fmla="*/ 2587525 h 2794134"/>
              <a:gd name="connsiteX111" fmla="*/ 803343 w 2731203"/>
              <a:gd name="connsiteY111" fmla="*/ 2606575 h 2794134"/>
              <a:gd name="connsiteX112" fmla="*/ 840490 w 2731203"/>
              <a:gd name="connsiteY112" fmla="*/ 2623720 h 2794134"/>
              <a:gd name="connsiteX113" fmla="*/ 994795 w 2731203"/>
              <a:gd name="connsiteY113" fmla="*/ 2682775 h 2794134"/>
              <a:gd name="connsiteX114" fmla="*/ 1155768 w 2731203"/>
              <a:gd name="connsiteY114" fmla="*/ 2721827 h 2794134"/>
              <a:gd name="connsiteX115" fmla="*/ 1808230 w 2731203"/>
              <a:gd name="connsiteY115" fmla="*/ 2681822 h 2794134"/>
              <a:gd name="connsiteX116" fmla="*/ 2108268 w 2731203"/>
              <a:gd name="connsiteY116" fmla="*/ 2545615 h 2794134"/>
              <a:gd name="connsiteX117" fmla="*/ 2367348 w 2731203"/>
              <a:gd name="connsiteY117" fmla="*/ 2341780 h 2794134"/>
              <a:gd name="connsiteX118" fmla="*/ 2570230 w 2731203"/>
              <a:gd name="connsiteY118" fmla="*/ 2082700 h 2794134"/>
              <a:gd name="connsiteX119" fmla="*/ 2705485 w 2731203"/>
              <a:gd name="connsiteY119" fmla="*/ 1781710 h 2794134"/>
              <a:gd name="connsiteX120" fmla="*/ 2731203 w 2731203"/>
              <a:gd name="connsiteY120" fmla="*/ 1908392 h 2794134"/>
              <a:gd name="connsiteX121" fmla="*/ 2695960 w 2731203"/>
              <a:gd name="connsiteY121" fmla="*/ 1988402 h 2794134"/>
              <a:gd name="connsiteX122" fmla="*/ 2675958 w 2731203"/>
              <a:gd name="connsiteY122" fmla="*/ 2027455 h 2794134"/>
              <a:gd name="connsiteX123" fmla="*/ 2655003 w 2731203"/>
              <a:gd name="connsiteY123" fmla="*/ 2065555 h 2794134"/>
              <a:gd name="connsiteX124" fmla="*/ 2610235 w 2731203"/>
              <a:gd name="connsiteY124" fmla="*/ 2139850 h 2794134"/>
              <a:gd name="connsiteX125" fmla="*/ 2586423 w 2731203"/>
              <a:gd name="connsiteY125" fmla="*/ 2176045 h 2794134"/>
              <a:gd name="connsiteX126" fmla="*/ 2560705 w 2731203"/>
              <a:gd name="connsiteY126" fmla="*/ 2211287 h 2794134"/>
              <a:gd name="connsiteX127" fmla="*/ 2322580 w 2731203"/>
              <a:gd name="connsiteY127" fmla="*/ 2464652 h 2794134"/>
              <a:gd name="connsiteX128" fmla="*/ 1702503 w 2731203"/>
              <a:gd name="connsiteY128" fmla="*/ 2764690 h 2794134"/>
              <a:gd name="connsiteX129" fmla="*/ 1358650 w 2731203"/>
              <a:gd name="connsiteY129" fmla="*/ 2793265 h 2794134"/>
              <a:gd name="connsiteX130" fmla="*/ 1186248 w 2731203"/>
              <a:gd name="connsiteY130" fmla="*/ 2777072 h 2794134"/>
              <a:gd name="connsiteX131" fmla="*/ 1143385 w 2731203"/>
              <a:gd name="connsiteY131" fmla="*/ 2769452 h 2794134"/>
              <a:gd name="connsiteX132" fmla="*/ 1101475 w 2731203"/>
              <a:gd name="connsiteY132" fmla="*/ 2760880 h 2794134"/>
              <a:gd name="connsiteX133" fmla="*/ 1017655 w 2731203"/>
              <a:gd name="connsiteY133" fmla="*/ 2738972 h 2794134"/>
              <a:gd name="connsiteX134" fmla="*/ 976698 w 2731203"/>
              <a:gd name="connsiteY134" fmla="*/ 2726590 h 2794134"/>
              <a:gd name="connsiteX135" fmla="*/ 935740 w 2731203"/>
              <a:gd name="connsiteY135" fmla="*/ 2712302 h 2794134"/>
              <a:gd name="connsiteX136" fmla="*/ 854778 w 2731203"/>
              <a:gd name="connsiteY136" fmla="*/ 2680870 h 2794134"/>
              <a:gd name="connsiteX137" fmla="*/ 815725 w 2731203"/>
              <a:gd name="connsiteY137" fmla="*/ 2662772 h 2794134"/>
              <a:gd name="connsiteX138" fmla="*/ 776673 w 2731203"/>
              <a:gd name="connsiteY138" fmla="*/ 2643722 h 2794134"/>
              <a:gd name="connsiteX139" fmla="*/ 700473 w 2731203"/>
              <a:gd name="connsiteY139" fmla="*/ 2602765 h 2794134"/>
              <a:gd name="connsiteX140" fmla="*/ 663325 w 2731203"/>
              <a:gd name="connsiteY140" fmla="*/ 2580857 h 2794134"/>
              <a:gd name="connsiteX141" fmla="*/ 627130 w 2731203"/>
              <a:gd name="connsiteY141" fmla="*/ 2557045 h 2794134"/>
              <a:gd name="connsiteX142" fmla="*/ 609033 w 2731203"/>
              <a:gd name="connsiteY142" fmla="*/ 2545615 h 2794134"/>
              <a:gd name="connsiteX143" fmla="*/ 591888 w 2731203"/>
              <a:gd name="connsiteY143" fmla="*/ 2533232 h 2794134"/>
              <a:gd name="connsiteX144" fmla="*/ 556645 w 2731203"/>
              <a:gd name="connsiteY144" fmla="*/ 2507515 h 2794134"/>
              <a:gd name="connsiteX145" fmla="*/ 426153 w 2731203"/>
              <a:gd name="connsiteY145" fmla="*/ 2395120 h 2794134"/>
              <a:gd name="connsiteX146" fmla="*/ 309948 w 2731203"/>
              <a:gd name="connsiteY146" fmla="*/ 2268437 h 2794134"/>
              <a:gd name="connsiteX147" fmla="*/ 210888 w 2731203"/>
              <a:gd name="connsiteY147" fmla="*/ 2128420 h 2794134"/>
              <a:gd name="connsiteX148" fmla="*/ 168025 w 2731203"/>
              <a:gd name="connsiteY148" fmla="*/ 2054125 h 2794134"/>
              <a:gd name="connsiteX149" fmla="*/ 148023 w 2731203"/>
              <a:gd name="connsiteY149" fmla="*/ 2016025 h 2794134"/>
              <a:gd name="connsiteX150" fmla="*/ 128973 w 2731203"/>
              <a:gd name="connsiteY150" fmla="*/ 1977925 h 2794134"/>
              <a:gd name="connsiteX151" fmla="*/ 111828 w 2731203"/>
              <a:gd name="connsiteY151" fmla="*/ 1938872 h 2794134"/>
              <a:gd name="connsiteX152" fmla="*/ 103255 w 2731203"/>
              <a:gd name="connsiteY152" fmla="*/ 1918870 h 2794134"/>
              <a:gd name="connsiteX153" fmla="*/ 95635 w 2731203"/>
              <a:gd name="connsiteY153" fmla="*/ 1898867 h 2794134"/>
              <a:gd name="connsiteX154" fmla="*/ 80395 w 2731203"/>
              <a:gd name="connsiteY154" fmla="*/ 1858862 h 2794134"/>
              <a:gd name="connsiteX155" fmla="*/ 67060 w 2731203"/>
              <a:gd name="connsiteY155" fmla="*/ 1817905 h 2794134"/>
              <a:gd name="connsiteX156" fmla="*/ 43248 w 2731203"/>
              <a:gd name="connsiteY156" fmla="*/ 1735990 h 2794134"/>
              <a:gd name="connsiteX157" fmla="*/ 33723 w 2731203"/>
              <a:gd name="connsiteY157" fmla="*/ 1694080 h 2794134"/>
              <a:gd name="connsiteX158" fmla="*/ 25150 w 2731203"/>
              <a:gd name="connsiteY158" fmla="*/ 1652170 h 2794134"/>
              <a:gd name="connsiteX159" fmla="*/ 3243 w 2731203"/>
              <a:gd name="connsiteY159" fmla="*/ 1482625 h 2794134"/>
              <a:gd name="connsiteX160" fmla="*/ 21340 w 2731203"/>
              <a:gd name="connsiteY160" fmla="*/ 1142582 h 2794134"/>
              <a:gd name="connsiteX161" fmla="*/ 28960 w 2731203"/>
              <a:gd name="connsiteY161" fmla="*/ 1100672 h 2794134"/>
              <a:gd name="connsiteX162" fmla="*/ 38485 w 2731203"/>
              <a:gd name="connsiteY162" fmla="*/ 1058762 h 2794134"/>
              <a:gd name="connsiteX163" fmla="*/ 48963 w 2731203"/>
              <a:gd name="connsiteY163" fmla="*/ 1017805 h 2794134"/>
              <a:gd name="connsiteX164" fmla="*/ 61345 w 2731203"/>
              <a:gd name="connsiteY164" fmla="*/ 976847 h 2794134"/>
              <a:gd name="connsiteX165" fmla="*/ 67060 w 2731203"/>
              <a:gd name="connsiteY165" fmla="*/ 956845 h 2794134"/>
              <a:gd name="connsiteX166" fmla="*/ 73728 w 2731203"/>
              <a:gd name="connsiteY166" fmla="*/ 935890 h 2794134"/>
              <a:gd name="connsiteX167" fmla="*/ 88015 w 2731203"/>
              <a:gd name="connsiteY167" fmla="*/ 895885 h 2794134"/>
              <a:gd name="connsiteX168" fmla="*/ 104208 w 2731203"/>
              <a:gd name="connsiteY168" fmla="*/ 855880 h 2794134"/>
              <a:gd name="connsiteX169" fmla="*/ 120400 w 2731203"/>
              <a:gd name="connsiteY169" fmla="*/ 816827 h 2794134"/>
              <a:gd name="connsiteX170" fmla="*/ 157548 w 2731203"/>
              <a:gd name="connsiteY170" fmla="*/ 740627 h 2794134"/>
              <a:gd name="connsiteX171" fmla="*/ 177550 w 2731203"/>
              <a:gd name="connsiteY171" fmla="*/ 703480 h 2794134"/>
              <a:gd name="connsiteX172" fmla="*/ 199458 w 2731203"/>
              <a:gd name="connsiteY172" fmla="*/ 666332 h 2794134"/>
              <a:gd name="connsiteX173" fmla="*/ 222318 w 2731203"/>
              <a:gd name="connsiteY173" fmla="*/ 630137 h 2794134"/>
              <a:gd name="connsiteX174" fmla="*/ 245178 w 2731203"/>
              <a:gd name="connsiteY174" fmla="*/ 594895 h 2794134"/>
              <a:gd name="connsiteX175" fmla="*/ 269943 w 2731203"/>
              <a:gd name="connsiteY175" fmla="*/ 560605 h 2794134"/>
              <a:gd name="connsiteX176" fmla="*/ 295660 w 2731203"/>
              <a:gd name="connsiteY176" fmla="*/ 526315 h 2794134"/>
              <a:gd name="connsiteX177" fmla="*/ 533785 w 2731203"/>
              <a:gd name="connsiteY177" fmla="*/ 287237 h 2794134"/>
              <a:gd name="connsiteX178" fmla="*/ 823345 w 2731203"/>
              <a:gd name="connsiteY178" fmla="*/ 112930 h 2794134"/>
              <a:gd name="connsiteX179" fmla="*/ 1879668 w 2731203"/>
              <a:gd name="connsiteY179" fmla="*/ 109120 h 2794134"/>
              <a:gd name="connsiteX180" fmla="*/ 1932055 w 2731203"/>
              <a:gd name="connsiteY180" fmla="*/ 124360 h 2794134"/>
              <a:gd name="connsiteX181" fmla="*/ 1984443 w 2731203"/>
              <a:gd name="connsiteY181" fmla="*/ 142457 h 2794134"/>
              <a:gd name="connsiteX182" fmla="*/ 2406400 w 2731203"/>
              <a:gd name="connsiteY182" fmla="*/ 459640 h 2794134"/>
              <a:gd name="connsiteX183" fmla="*/ 2376873 w 2731203"/>
              <a:gd name="connsiteY183" fmla="*/ 432970 h 2794134"/>
              <a:gd name="connsiteX184" fmla="*/ 2346393 w 2731203"/>
              <a:gd name="connsiteY184" fmla="*/ 407252 h 2794134"/>
              <a:gd name="connsiteX185" fmla="*/ 1879668 w 2731203"/>
              <a:gd name="connsiteY185" fmla="*/ 109120 h 2794134"/>
              <a:gd name="connsiteX186" fmla="*/ 1596775 w 2731203"/>
              <a:gd name="connsiteY186" fmla="*/ 107215 h 2794134"/>
              <a:gd name="connsiteX187" fmla="*/ 1618682 w 2731203"/>
              <a:gd name="connsiteY187" fmla="*/ 107215 h 2794134"/>
              <a:gd name="connsiteX188" fmla="*/ 1658687 w 2731203"/>
              <a:gd name="connsiteY188" fmla="*/ 114835 h 2794134"/>
              <a:gd name="connsiteX189" fmla="*/ 1698692 w 2731203"/>
              <a:gd name="connsiteY189" fmla="*/ 124360 h 2794134"/>
              <a:gd name="connsiteX190" fmla="*/ 1718695 w 2731203"/>
              <a:gd name="connsiteY190" fmla="*/ 129122 h 2794134"/>
              <a:gd name="connsiteX191" fmla="*/ 1738697 w 2731203"/>
              <a:gd name="connsiteY191" fmla="*/ 134837 h 2794134"/>
              <a:gd name="connsiteX192" fmla="*/ 1777750 w 2731203"/>
              <a:gd name="connsiteY192" fmla="*/ 146267 h 2794134"/>
              <a:gd name="connsiteX193" fmla="*/ 1930150 w 2731203"/>
              <a:gd name="connsiteY193" fmla="*/ 206275 h 2794134"/>
              <a:gd name="connsiteX194" fmla="*/ 2206375 w 2731203"/>
              <a:gd name="connsiteY194" fmla="*/ 381535 h 2794134"/>
              <a:gd name="connsiteX195" fmla="*/ 2185420 w 2731203"/>
              <a:gd name="connsiteY195" fmla="*/ 371057 h 2794134"/>
              <a:gd name="connsiteX196" fmla="*/ 2175895 w 2731203"/>
              <a:gd name="connsiteY196" fmla="*/ 365342 h 2794134"/>
              <a:gd name="connsiteX197" fmla="*/ 1532005 w 2731203"/>
              <a:gd name="connsiteY197" fmla="*/ 108167 h 2794134"/>
              <a:gd name="connsiteX198" fmla="*/ 1574867 w 2731203"/>
              <a:gd name="connsiteY198" fmla="*/ 108167 h 2794134"/>
              <a:gd name="connsiteX199" fmla="*/ 1399607 w 2731203"/>
              <a:gd name="connsiteY199" fmla="*/ 81497 h 2794134"/>
              <a:gd name="connsiteX200" fmla="*/ 1348172 w 2731203"/>
              <a:gd name="connsiteY200" fmla="*/ 89117 h 2794134"/>
              <a:gd name="connsiteX201" fmla="*/ 1334837 w 2731203"/>
              <a:gd name="connsiteY201" fmla="*/ 91022 h 2794134"/>
              <a:gd name="connsiteX202" fmla="*/ 1321502 w 2731203"/>
              <a:gd name="connsiteY202" fmla="*/ 93879 h 2794134"/>
              <a:gd name="connsiteX203" fmla="*/ 1295785 w 2731203"/>
              <a:gd name="connsiteY203" fmla="*/ 99594 h 2794134"/>
              <a:gd name="connsiteX204" fmla="*/ 853825 w 2731203"/>
              <a:gd name="connsiteY204" fmla="*/ 217704 h 2794134"/>
              <a:gd name="connsiteX205" fmla="*/ 482350 w 2731203"/>
              <a:gd name="connsiteY205" fmla="*/ 483452 h 2794134"/>
              <a:gd name="connsiteX206" fmla="*/ 626177 w 2731203"/>
              <a:gd name="connsiteY206" fmla="*/ 327242 h 2794134"/>
              <a:gd name="connsiteX207" fmla="*/ 802390 w 2731203"/>
              <a:gd name="connsiteY207" fmla="*/ 219609 h 2794134"/>
              <a:gd name="connsiteX208" fmla="*/ 896687 w 2731203"/>
              <a:gd name="connsiteY208" fmla="*/ 176747 h 2794134"/>
              <a:gd name="connsiteX209" fmla="*/ 945265 w 2731203"/>
              <a:gd name="connsiteY209" fmla="*/ 158649 h 2794134"/>
              <a:gd name="connsiteX210" fmla="*/ 993842 w 2731203"/>
              <a:gd name="connsiteY210" fmla="*/ 142457 h 2794134"/>
              <a:gd name="connsiteX211" fmla="*/ 1194820 w 2731203"/>
              <a:gd name="connsiteY211" fmla="*/ 95784 h 2794134"/>
              <a:gd name="connsiteX212" fmla="*/ 1399607 w 2731203"/>
              <a:gd name="connsiteY212" fmla="*/ 81497 h 2794134"/>
              <a:gd name="connsiteX213" fmla="*/ 1362475 w 2731203"/>
              <a:gd name="connsiteY213" fmla="*/ 222 h 2794134"/>
              <a:gd name="connsiteX214" fmla="*/ 1783465 w 2731203"/>
              <a:gd name="connsiteY214" fmla="*/ 57685 h 2794134"/>
              <a:gd name="connsiteX215" fmla="*/ 1748223 w 2731203"/>
              <a:gd name="connsiteY215" fmla="*/ 51970 h 2794134"/>
              <a:gd name="connsiteX216" fmla="*/ 1711075 w 2731203"/>
              <a:gd name="connsiteY216" fmla="*/ 48160 h 2794134"/>
              <a:gd name="connsiteX217" fmla="*/ 1612015 w 2731203"/>
              <a:gd name="connsiteY217" fmla="*/ 28157 h 2794134"/>
              <a:gd name="connsiteX218" fmla="*/ 1561533 w 2731203"/>
              <a:gd name="connsiteY218" fmla="*/ 21490 h 2794134"/>
              <a:gd name="connsiteX219" fmla="*/ 1511050 w 2731203"/>
              <a:gd name="connsiteY219" fmla="*/ 16727 h 2794134"/>
              <a:gd name="connsiteX220" fmla="*/ 1460568 w 2731203"/>
              <a:gd name="connsiteY220" fmla="*/ 12917 h 2794134"/>
              <a:gd name="connsiteX221" fmla="*/ 1410085 w 2731203"/>
              <a:gd name="connsiteY221" fmla="*/ 11012 h 2794134"/>
              <a:gd name="connsiteX222" fmla="*/ 1359603 w 2731203"/>
              <a:gd name="connsiteY222" fmla="*/ 11965 h 2794134"/>
              <a:gd name="connsiteX223" fmla="*/ 1333885 w 2731203"/>
              <a:gd name="connsiteY223" fmla="*/ 12917 h 2794134"/>
              <a:gd name="connsiteX224" fmla="*/ 1309120 w 2731203"/>
              <a:gd name="connsiteY224" fmla="*/ 14822 h 2794134"/>
              <a:gd name="connsiteX225" fmla="*/ 913833 w 2731203"/>
              <a:gd name="connsiteY225" fmla="*/ 98642 h 2794134"/>
              <a:gd name="connsiteX226" fmla="*/ 931930 w 2731203"/>
              <a:gd name="connsiteY226" fmla="*/ 89117 h 2794134"/>
              <a:gd name="connsiteX227" fmla="*/ 946218 w 2731203"/>
              <a:gd name="connsiteY227" fmla="*/ 82450 h 2794134"/>
              <a:gd name="connsiteX228" fmla="*/ 982413 w 2731203"/>
              <a:gd name="connsiteY228" fmla="*/ 66257 h 2794134"/>
              <a:gd name="connsiteX229" fmla="*/ 1013845 w 2731203"/>
              <a:gd name="connsiteY229" fmla="*/ 54827 h 2794134"/>
              <a:gd name="connsiteX230" fmla="*/ 1060518 w 2731203"/>
              <a:gd name="connsiteY230" fmla="*/ 40540 h 2794134"/>
              <a:gd name="connsiteX231" fmla="*/ 1128145 w 2731203"/>
              <a:gd name="connsiteY231" fmla="*/ 24347 h 2794134"/>
              <a:gd name="connsiteX232" fmla="*/ 1171008 w 2731203"/>
              <a:gd name="connsiteY232" fmla="*/ 16727 h 2794134"/>
              <a:gd name="connsiteX233" fmla="*/ 1194820 w 2731203"/>
              <a:gd name="connsiteY233" fmla="*/ 12917 h 2794134"/>
              <a:gd name="connsiteX234" fmla="*/ 1220538 w 2731203"/>
              <a:gd name="connsiteY234" fmla="*/ 10060 h 2794134"/>
              <a:gd name="connsiteX235" fmla="*/ 1362475 w 2731203"/>
              <a:gd name="connsiteY235" fmla="*/ 222 h 279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2731203" h="2794134">
                <a:moveTo>
                  <a:pt x="2554038" y="843497"/>
                </a:moveTo>
                <a:cubicBezTo>
                  <a:pt x="2554038" y="843497"/>
                  <a:pt x="2554990" y="843497"/>
                  <a:pt x="2554990" y="843497"/>
                </a:cubicBezTo>
                <a:cubicBezTo>
                  <a:pt x="2561658" y="858737"/>
                  <a:pt x="2568325" y="873024"/>
                  <a:pt x="2574040" y="889217"/>
                </a:cubicBezTo>
                <a:cubicBezTo>
                  <a:pt x="2568325" y="873024"/>
                  <a:pt x="2560705" y="858737"/>
                  <a:pt x="2554038" y="843497"/>
                </a:cubicBezTo>
                <a:close/>
                <a:moveTo>
                  <a:pt x="2630238" y="810160"/>
                </a:moveTo>
                <a:cubicBezTo>
                  <a:pt x="2630238" y="810160"/>
                  <a:pt x="2631190" y="810160"/>
                  <a:pt x="2631190" y="810160"/>
                </a:cubicBezTo>
                <a:cubicBezTo>
                  <a:pt x="2637858" y="826352"/>
                  <a:pt x="2645478" y="841592"/>
                  <a:pt x="2651193" y="858737"/>
                </a:cubicBezTo>
                <a:cubicBezTo>
                  <a:pt x="2645478" y="841592"/>
                  <a:pt x="2636905" y="826352"/>
                  <a:pt x="2630238" y="810160"/>
                </a:cubicBezTo>
                <a:close/>
                <a:moveTo>
                  <a:pt x="2475759" y="697568"/>
                </a:moveTo>
                <a:lnTo>
                  <a:pt x="2489267" y="717767"/>
                </a:lnTo>
                <a:cubicBezTo>
                  <a:pt x="2489267" y="717767"/>
                  <a:pt x="2488315" y="717767"/>
                  <a:pt x="2488315" y="717767"/>
                </a:cubicBezTo>
                <a:close/>
                <a:moveTo>
                  <a:pt x="2444909" y="651438"/>
                </a:moveTo>
                <a:lnTo>
                  <a:pt x="2454977" y="665379"/>
                </a:lnTo>
                <a:lnTo>
                  <a:pt x="2466407" y="682524"/>
                </a:lnTo>
                <a:lnTo>
                  <a:pt x="2475759" y="697568"/>
                </a:lnTo>
                <a:close/>
                <a:moveTo>
                  <a:pt x="382337" y="565367"/>
                </a:moveTo>
                <a:cubicBezTo>
                  <a:pt x="375670" y="577749"/>
                  <a:pt x="369002" y="589179"/>
                  <a:pt x="363287" y="599657"/>
                </a:cubicBezTo>
                <a:cubicBezTo>
                  <a:pt x="357572" y="612039"/>
                  <a:pt x="350905" y="623469"/>
                  <a:pt x="345190" y="635852"/>
                </a:cubicBezTo>
                <a:lnTo>
                  <a:pt x="336617" y="653949"/>
                </a:lnTo>
                <a:lnTo>
                  <a:pt x="328045" y="672047"/>
                </a:lnTo>
                <a:cubicBezTo>
                  <a:pt x="322330" y="684429"/>
                  <a:pt x="317567" y="696812"/>
                  <a:pt x="311852" y="709194"/>
                </a:cubicBezTo>
                <a:cubicBezTo>
                  <a:pt x="216602" y="866357"/>
                  <a:pt x="155642" y="1044474"/>
                  <a:pt x="134687" y="1227354"/>
                </a:cubicBezTo>
                <a:cubicBezTo>
                  <a:pt x="124210" y="1318794"/>
                  <a:pt x="123257" y="1411187"/>
                  <a:pt x="132782" y="1502627"/>
                </a:cubicBezTo>
                <a:cubicBezTo>
                  <a:pt x="141355" y="1594067"/>
                  <a:pt x="161357" y="1684554"/>
                  <a:pt x="189932" y="1772184"/>
                </a:cubicBezTo>
                <a:cubicBezTo>
                  <a:pt x="247082" y="1946492"/>
                  <a:pt x="343285" y="2108417"/>
                  <a:pt x="469015" y="2242719"/>
                </a:cubicBezTo>
                <a:cubicBezTo>
                  <a:pt x="594745" y="2377022"/>
                  <a:pt x="749050" y="2484654"/>
                  <a:pt x="919547" y="2553234"/>
                </a:cubicBezTo>
                <a:cubicBezTo>
                  <a:pt x="1089092" y="2622767"/>
                  <a:pt x="1274830" y="2654199"/>
                  <a:pt x="1458663" y="2645627"/>
                </a:cubicBezTo>
                <a:cubicBezTo>
                  <a:pt x="1642495" y="2638007"/>
                  <a:pt x="1824422" y="2588477"/>
                  <a:pt x="1987300" y="2503704"/>
                </a:cubicBezTo>
                <a:cubicBezTo>
                  <a:pt x="2150177" y="2419884"/>
                  <a:pt x="2294958" y="2298917"/>
                  <a:pt x="2407353" y="2153184"/>
                </a:cubicBezTo>
                <a:cubicBezTo>
                  <a:pt x="2520700" y="2008404"/>
                  <a:pt x="2601663" y="1837907"/>
                  <a:pt x="2642620" y="1658837"/>
                </a:cubicBezTo>
                <a:cubicBezTo>
                  <a:pt x="2656908" y="1696937"/>
                  <a:pt x="2668338" y="1735989"/>
                  <a:pt x="2679767" y="1776947"/>
                </a:cubicBezTo>
                <a:cubicBezTo>
                  <a:pt x="2618808" y="1962684"/>
                  <a:pt x="2516890" y="2136039"/>
                  <a:pt x="2382588" y="2277962"/>
                </a:cubicBezTo>
                <a:cubicBezTo>
                  <a:pt x="2249238" y="2419884"/>
                  <a:pt x="2084455" y="2533232"/>
                  <a:pt x="1903480" y="2604669"/>
                </a:cubicBezTo>
                <a:cubicBezTo>
                  <a:pt x="1722505" y="2677059"/>
                  <a:pt x="1526290" y="2708492"/>
                  <a:pt x="1332932" y="2697062"/>
                </a:cubicBezTo>
                <a:cubicBezTo>
                  <a:pt x="1139575" y="2685632"/>
                  <a:pt x="949075" y="2631339"/>
                  <a:pt x="779530" y="2538947"/>
                </a:cubicBezTo>
                <a:cubicBezTo>
                  <a:pt x="609032" y="2447507"/>
                  <a:pt x="461395" y="2317014"/>
                  <a:pt x="347095" y="2162709"/>
                </a:cubicBezTo>
                <a:cubicBezTo>
                  <a:pt x="233747" y="2008404"/>
                  <a:pt x="153737" y="1828382"/>
                  <a:pt x="116590" y="1640739"/>
                </a:cubicBezTo>
                <a:cubicBezTo>
                  <a:pt x="79442" y="1452144"/>
                  <a:pt x="84205" y="1257834"/>
                  <a:pt x="129925" y="1072097"/>
                </a:cubicBezTo>
                <a:cubicBezTo>
                  <a:pt x="152785" y="979704"/>
                  <a:pt x="185170" y="889217"/>
                  <a:pt x="228032" y="804444"/>
                </a:cubicBezTo>
                <a:cubicBezTo>
                  <a:pt x="270895" y="719672"/>
                  <a:pt x="322330" y="638709"/>
                  <a:pt x="382337" y="565367"/>
                </a:cubicBezTo>
                <a:close/>
                <a:moveTo>
                  <a:pt x="2429260" y="494882"/>
                </a:moveTo>
                <a:cubicBezTo>
                  <a:pt x="2431165" y="495834"/>
                  <a:pt x="2433070" y="496787"/>
                  <a:pt x="2434975" y="497739"/>
                </a:cubicBezTo>
                <a:cubicBezTo>
                  <a:pt x="2436880" y="499644"/>
                  <a:pt x="2439737" y="500597"/>
                  <a:pt x="2441642" y="501549"/>
                </a:cubicBezTo>
                <a:cubicBezTo>
                  <a:pt x="2451167" y="512027"/>
                  <a:pt x="2459740" y="523457"/>
                  <a:pt x="2468312" y="534887"/>
                </a:cubicBezTo>
                <a:cubicBezTo>
                  <a:pt x="2476885" y="546317"/>
                  <a:pt x="2486410" y="557747"/>
                  <a:pt x="2494030" y="569177"/>
                </a:cubicBezTo>
                <a:cubicBezTo>
                  <a:pt x="2504507" y="584417"/>
                  <a:pt x="2515937" y="600609"/>
                  <a:pt x="2526415" y="616802"/>
                </a:cubicBezTo>
                <a:cubicBezTo>
                  <a:pt x="2539750" y="637757"/>
                  <a:pt x="2553085" y="657759"/>
                  <a:pt x="2564515" y="678714"/>
                </a:cubicBezTo>
                <a:lnTo>
                  <a:pt x="2582612" y="711099"/>
                </a:lnTo>
                <a:lnTo>
                  <a:pt x="2591185" y="727292"/>
                </a:lnTo>
                <a:lnTo>
                  <a:pt x="2598805" y="743484"/>
                </a:lnTo>
                <a:cubicBezTo>
                  <a:pt x="2597852" y="743484"/>
                  <a:pt x="2597852" y="742532"/>
                  <a:pt x="2596900" y="742532"/>
                </a:cubicBezTo>
                <a:cubicBezTo>
                  <a:pt x="2591185" y="731102"/>
                  <a:pt x="2585470" y="720624"/>
                  <a:pt x="2578802" y="709194"/>
                </a:cubicBezTo>
                <a:lnTo>
                  <a:pt x="2559752" y="675857"/>
                </a:lnTo>
                <a:cubicBezTo>
                  <a:pt x="2546417" y="653949"/>
                  <a:pt x="2533082" y="632042"/>
                  <a:pt x="2518795" y="611087"/>
                </a:cubicBezTo>
                <a:lnTo>
                  <a:pt x="2486410" y="566319"/>
                </a:lnTo>
                <a:cubicBezTo>
                  <a:pt x="2477837" y="553937"/>
                  <a:pt x="2468312" y="542507"/>
                  <a:pt x="2458787" y="530124"/>
                </a:cubicBezTo>
                <a:lnTo>
                  <a:pt x="2444500" y="512027"/>
                </a:lnTo>
                <a:close/>
                <a:moveTo>
                  <a:pt x="2280670" y="458687"/>
                </a:moveTo>
                <a:cubicBezTo>
                  <a:pt x="2285432" y="460592"/>
                  <a:pt x="2291147" y="462497"/>
                  <a:pt x="2296862" y="465354"/>
                </a:cubicBezTo>
                <a:cubicBezTo>
                  <a:pt x="2334010" y="502978"/>
                  <a:pt x="2368538" y="542983"/>
                  <a:pt x="2400566" y="585131"/>
                </a:cubicBezTo>
                <a:lnTo>
                  <a:pt x="2444909" y="651438"/>
                </a:lnTo>
                <a:lnTo>
                  <a:pt x="2442595" y="648234"/>
                </a:lnTo>
                <a:lnTo>
                  <a:pt x="2418782" y="613944"/>
                </a:lnTo>
                <a:lnTo>
                  <a:pt x="2393065" y="581559"/>
                </a:lnTo>
                <a:lnTo>
                  <a:pt x="2379730" y="565367"/>
                </a:lnTo>
                <a:lnTo>
                  <a:pt x="2366395" y="549174"/>
                </a:lnTo>
                <a:cubicBezTo>
                  <a:pt x="2356870" y="538697"/>
                  <a:pt x="2348297" y="528219"/>
                  <a:pt x="2338772" y="517742"/>
                </a:cubicBezTo>
                <a:cubicBezTo>
                  <a:pt x="2319722" y="497739"/>
                  <a:pt x="2300672" y="477737"/>
                  <a:pt x="2280670" y="458687"/>
                </a:cubicBezTo>
                <a:close/>
                <a:moveTo>
                  <a:pt x="1399608" y="153887"/>
                </a:moveTo>
                <a:cubicBezTo>
                  <a:pt x="2072953" y="153887"/>
                  <a:pt x="2618808" y="699741"/>
                  <a:pt x="2618808" y="1373087"/>
                </a:cubicBezTo>
                <a:cubicBezTo>
                  <a:pt x="2618808" y="1415171"/>
                  <a:pt x="2616676" y="1456757"/>
                  <a:pt x="2612513" y="1497743"/>
                </a:cubicBezTo>
                <a:lnTo>
                  <a:pt x="2595954" y="1606243"/>
                </a:lnTo>
                <a:lnTo>
                  <a:pt x="2598805" y="1612164"/>
                </a:lnTo>
                <a:cubicBezTo>
                  <a:pt x="2606425" y="1630262"/>
                  <a:pt x="2613092" y="1648359"/>
                  <a:pt x="2620713" y="1667409"/>
                </a:cubicBezTo>
                <a:cubicBezTo>
                  <a:pt x="2580707" y="1828382"/>
                  <a:pt x="2507365" y="1979829"/>
                  <a:pt x="2408305" y="2112227"/>
                </a:cubicBezTo>
                <a:cubicBezTo>
                  <a:pt x="2309245" y="2244624"/>
                  <a:pt x="2183515" y="2357019"/>
                  <a:pt x="2041592" y="2439887"/>
                </a:cubicBezTo>
                <a:cubicBezTo>
                  <a:pt x="1899670" y="2523707"/>
                  <a:pt x="1741555" y="2577999"/>
                  <a:pt x="1578677" y="2599907"/>
                </a:cubicBezTo>
                <a:cubicBezTo>
                  <a:pt x="1415800" y="2621814"/>
                  <a:pt x="1250065" y="2611337"/>
                  <a:pt x="1091950" y="2569427"/>
                </a:cubicBezTo>
                <a:cubicBezTo>
                  <a:pt x="933835" y="2527517"/>
                  <a:pt x="785245" y="2453222"/>
                  <a:pt x="656657" y="2353209"/>
                </a:cubicBezTo>
                <a:cubicBezTo>
                  <a:pt x="528070" y="2253197"/>
                  <a:pt x="419485" y="2128419"/>
                  <a:pt x="339475" y="1987449"/>
                </a:cubicBezTo>
                <a:cubicBezTo>
                  <a:pt x="259465" y="1846479"/>
                  <a:pt x="208030" y="1689317"/>
                  <a:pt x="188980" y="1529297"/>
                </a:cubicBezTo>
                <a:lnTo>
                  <a:pt x="186849" y="1498705"/>
                </a:lnTo>
                <a:lnTo>
                  <a:pt x="186703" y="1497743"/>
                </a:lnTo>
                <a:lnTo>
                  <a:pt x="186492" y="1493576"/>
                </a:lnTo>
                <a:lnTo>
                  <a:pt x="180586" y="1408776"/>
                </a:lnTo>
                <a:lnTo>
                  <a:pt x="181167" y="1388115"/>
                </a:lnTo>
                <a:lnTo>
                  <a:pt x="180408" y="1373087"/>
                </a:lnTo>
                <a:lnTo>
                  <a:pt x="183073" y="1320311"/>
                </a:lnTo>
                <a:lnTo>
                  <a:pt x="183979" y="1288077"/>
                </a:lnTo>
                <a:lnTo>
                  <a:pt x="185178" y="1278633"/>
                </a:lnTo>
                <a:lnTo>
                  <a:pt x="186703" y="1248431"/>
                </a:lnTo>
                <a:cubicBezTo>
                  <a:pt x="249138" y="633642"/>
                  <a:pt x="768346" y="153887"/>
                  <a:pt x="1399608" y="153887"/>
                </a:cubicBezTo>
                <a:close/>
                <a:moveTo>
                  <a:pt x="823345" y="112930"/>
                </a:moveTo>
                <a:cubicBezTo>
                  <a:pt x="776673" y="141505"/>
                  <a:pt x="733810" y="172937"/>
                  <a:pt x="690948" y="207227"/>
                </a:cubicBezTo>
                <a:cubicBezTo>
                  <a:pt x="596650" y="265330"/>
                  <a:pt x="509973" y="333910"/>
                  <a:pt x="431868" y="411062"/>
                </a:cubicBezTo>
                <a:cubicBezTo>
                  <a:pt x="354715" y="489167"/>
                  <a:pt x="286135" y="575845"/>
                  <a:pt x="228985" y="670142"/>
                </a:cubicBezTo>
                <a:cubicBezTo>
                  <a:pt x="171835" y="765392"/>
                  <a:pt x="127068" y="866357"/>
                  <a:pt x="93730" y="971132"/>
                </a:cubicBezTo>
                <a:cubicBezTo>
                  <a:pt x="62298" y="1075907"/>
                  <a:pt x="42295" y="1185445"/>
                  <a:pt x="35628" y="1294982"/>
                </a:cubicBezTo>
                <a:cubicBezTo>
                  <a:pt x="28960" y="1404520"/>
                  <a:pt x="35628" y="1515010"/>
                  <a:pt x="55630" y="1623595"/>
                </a:cubicBezTo>
                <a:cubicBezTo>
                  <a:pt x="59440" y="1651217"/>
                  <a:pt x="67060" y="1677887"/>
                  <a:pt x="72775" y="1704557"/>
                </a:cubicBezTo>
                <a:cubicBezTo>
                  <a:pt x="75633" y="1717892"/>
                  <a:pt x="79443" y="1731227"/>
                  <a:pt x="83253" y="1744562"/>
                </a:cubicBezTo>
                <a:cubicBezTo>
                  <a:pt x="87063" y="1757897"/>
                  <a:pt x="90873" y="1771232"/>
                  <a:pt x="94683" y="1784567"/>
                </a:cubicBezTo>
                <a:cubicBezTo>
                  <a:pt x="111828" y="1836955"/>
                  <a:pt x="130878" y="1889342"/>
                  <a:pt x="153738" y="1938872"/>
                </a:cubicBezTo>
                <a:cubicBezTo>
                  <a:pt x="176598" y="1989355"/>
                  <a:pt x="203268" y="2036980"/>
                  <a:pt x="230890" y="2084605"/>
                </a:cubicBezTo>
                <a:cubicBezTo>
                  <a:pt x="260418" y="2131277"/>
                  <a:pt x="290898" y="2176997"/>
                  <a:pt x="325188" y="2219860"/>
                </a:cubicBezTo>
                <a:cubicBezTo>
                  <a:pt x="358525" y="2263675"/>
                  <a:pt x="396625" y="2304632"/>
                  <a:pt x="434725" y="2343685"/>
                </a:cubicBezTo>
                <a:cubicBezTo>
                  <a:pt x="474730" y="2381785"/>
                  <a:pt x="514735" y="2418932"/>
                  <a:pt x="558550" y="2452270"/>
                </a:cubicBezTo>
                <a:cubicBezTo>
                  <a:pt x="601413" y="2486560"/>
                  <a:pt x="647133" y="2517992"/>
                  <a:pt x="693805" y="2546567"/>
                </a:cubicBezTo>
                <a:lnTo>
                  <a:pt x="730000" y="2567522"/>
                </a:lnTo>
                <a:lnTo>
                  <a:pt x="748098" y="2578000"/>
                </a:lnTo>
                <a:lnTo>
                  <a:pt x="766195" y="2587525"/>
                </a:lnTo>
                <a:lnTo>
                  <a:pt x="803343" y="2606575"/>
                </a:lnTo>
                <a:cubicBezTo>
                  <a:pt x="815725" y="2612290"/>
                  <a:pt x="828108" y="2618005"/>
                  <a:pt x="840490" y="2623720"/>
                </a:cubicBezTo>
                <a:cubicBezTo>
                  <a:pt x="890020" y="2647532"/>
                  <a:pt x="942408" y="2665630"/>
                  <a:pt x="994795" y="2682775"/>
                </a:cubicBezTo>
                <a:cubicBezTo>
                  <a:pt x="1048135" y="2698967"/>
                  <a:pt x="1101475" y="2712302"/>
                  <a:pt x="1155768" y="2721827"/>
                </a:cubicBezTo>
                <a:cubicBezTo>
                  <a:pt x="1371985" y="2761832"/>
                  <a:pt x="1597728" y="2746592"/>
                  <a:pt x="1808230" y="2681822"/>
                </a:cubicBezTo>
                <a:cubicBezTo>
                  <a:pt x="1913005" y="2648485"/>
                  <a:pt x="2013970" y="2602765"/>
                  <a:pt x="2108268" y="2545615"/>
                </a:cubicBezTo>
                <a:cubicBezTo>
                  <a:pt x="2202565" y="2487512"/>
                  <a:pt x="2289243" y="2419885"/>
                  <a:pt x="2367348" y="2341780"/>
                </a:cubicBezTo>
                <a:cubicBezTo>
                  <a:pt x="2444500" y="2263675"/>
                  <a:pt x="2513080" y="2176997"/>
                  <a:pt x="2570230" y="2082700"/>
                </a:cubicBezTo>
                <a:cubicBezTo>
                  <a:pt x="2627380" y="1988402"/>
                  <a:pt x="2672148" y="1886485"/>
                  <a:pt x="2705485" y="1781710"/>
                </a:cubicBezTo>
                <a:cubicBezTo>
                  <a:pt x="2715963" y="1822667"/>
                  <a:pt x="2725488" y="1865530"/>
                  <a:pt x="2731203" y="1908392"/>
                </a:cubicBezTo>
                <a:cubicBezTo>
                  <a:pt x="2720725" y="1936015"/>
                  <a:pt x="2708343" y="1961732"/>
                  <a:pt x="2695960" y="1988402"/>
                </a:cubicBezTo>
                <a:cubicBezTo>
                  <a:pt x="2690245" y="2001737"/>
                  <a:pt x="2682625" y="2014120"/>
                  <a:pt x="2675958" y="2027455"/>
                </a:cubicBezTo>
                <a:cubicBezTo>
                  <a:pt x="2668338" y="2039837"/>
                  <a:pt x="2662623" y="2053172"/>
                  <a:pt x="2655003" y="2065555"/>
                </a:cubicBezTo>
                <a:cubicBezTo>
                  <a:pt x="2640715" y="2090320"/>
                  <a:pt x="2626428" y="2116037"/>
                  <a:pt x="2610235" y="2139850"/>
                </a:cubicBezTo>
                <a:lnTo>
                  <a:pt x="2586423" y="2176045"/>
                </a:lnTo>
                <a:lnTo>
                  <a:pt x="2560705" y="2211287"/>
                </a:lnTo>
                <a:cubicBezTo>
                  <a:pt x="2492125" y="2305585"/>
                  <a:pt x="2411163" y="2390357"/>
                  <a:pt x="2322580" y="2464652"/>
                </a:cubicBezTo>
                <a:cubicBezTo>
                  <a:pt x="2144463" y="2613242"/>
                  <a:pt x="1929198" y="2718017"/>
                  <a:pt x="1702503" y="2764690"/>
                </a:cubicBezTo>
                <a:cubicBezTo>
                  <a:pt x="1589155" y="2788502"/>
                  <a:pt x="1473903" y="2797075"/>
                  <a:pt x="1358650" y="2793265"/>
                </a:cubicBezTo>
                <a:cubicBezTo>
                  <a:pt x="1300548" y="2792312"/>
                  <a:pt x="1243398" y="2785645"/>
                  <a:pt x="1186248" y="2777072"/>
                </a:cubicBezTo>
                <a:cubicBezTo>
                  <a:pt x="1171960" y="2775167"/>
                  <a:pt x="1157673" y="2772310"/>
                  <a:pt x="1143385" y="2769452"/>
                </a:cubicBezTo>
                <a:cubicBezTo>
                  <a:pt x="1130050" y="2766595"/>
                  <a:pt x="1115763" y="2764690"/>
                  <a:pt x="1101475" y="2760880"/>
                </a:cubicBezTo>
                <a:cubicBezTo>
                  <a:pt x="1072900" y="2753260"/>
                  <a:pt x="1045278" y="2747545"/>
                  <a:pt x="1017655" y="2738972"/>
                </a:cubicBezTo>
                <a:lnTo>
                  <a:pt x="976698" y="2726590"/>
                </a:lnTo>
                <a:lnTo>
                  <a:pt x="935740" y="2712302"/>
                </a:lnTo>
                <a:cubicBezTo>
                  <a:pt x="908118" y="2702777"/>
                  <a:pt x="881448" y="2691347"/>
                  <a:pt x="854778" y="2680870"/>
                </a:cubicBezTo>
                <a:cubicBezTo>
                  <a:pt x="841443" y="2675155"/>
                  <a:pt x="829060" y="2668487"/>
                  <a:pt x="815725" y="2662772"/>
                </a:cubicBezTo>
                <a:cubicBezTo>
                  <a:pt x="802390" y="2656105"/>
                  <a:pt x="789055" y="2650390"/>
                  <a:pt x="776673" y="2643722"/>
                </a:cubicBezTo>
                <a:cubicBezTo>
                  <a:pt x="750955" y="2630387"/>
                  <a:pt x="725238" y="2618005"/>
                  <a:pt x="700473" y="2602765"/>
                </a:cubicBezTo>
                <a:cubicBezTo>
                  <a:pt x="688090" y="2595145"/>
                  <a:pt x="675708" y="2588477"/>
                  <a:pt x="663325" y="2580857"/>
                </a:cubicBezTo>
                <a:lnTo>
                  <a:pt x="627130" y="2557045"/>
                </a:lnTo>
                <a:lnTo>
                  <a:pt x="609033" y="2545615"/>
                </a:lnTo>
                <a:lnTo>
                  <a:pt x="591888" y="2533232"/>
                </a:lnTo>
                <a:lnTo>
                  <a:pt x="556645" y="2507515"/>
                </a:lnTo>
                <a:cubicBezTo>
                  <a:pt x="510925" y="2472272"/>
                  <a:pt x="467110" y="2435125"/>
                  <a:pt x="426153" y="2395120"/>
                </a:cubicBezTo>
                <a:cubicBezTo>
                  <a:pt x="384243" y="2355115"/>
                  <a:pt x="346143" y="2312252"/>
                  <a:pt x="309948" y="2268437"/>
                </a:cubicBezTo>
                <a:cubicBezTo>
                  <a:pt x="274705" y="2223670"/>
                  <a:pt x="240415" y="2176997"/>
                  <a:pt x="210888" y="2128420"/>
                </a:cubicBezTo>
                <a:cubicBezTo>
                  <a:pt x="195648" y="2104607"/>
                  <a:pt x="182313" y="2078890"/>
                  <a:pt x="168025" y="2054125"/>
                </a:cubicBezTo>
                <a:cubicBezTo>
                  <a:pt x="160405" y="2041742"/>
                  <a:pt x="154690" y="2028407"/>
                  <a:pt x="148023" y="2016025"/>
                </a:cubicBezTo>
                <a:cubicBezTo>
                  <a:pt x="141355" y="2003642"/>
                  <a:pt x="134688" y="1991260"/>
                  <a:pt x="128973" y="1977925"/>
                </a:cubicBezTo>
                <a:lnTo>
                  <a:pt x="111828" y="1938872"/>
                </a:lnTo>
                <a:cubicBezTo>
                  <a:pt x="108970" y="1932205"/>
                  <a:pt x="106113" y="1925537"/>
                  <a:pt x="103255" y="1918870"/>
                </a:cubicBezTo>
                <a:lnTo>
                  <a:pt x="95635" y="1898867"/>
                </a:lnTo>
                <a:lnTo>
                  <a:pt x="80395" y="1858862"/>
                </a:lnTo>
                <a:cubicBezTo>
                  <a:pt x="75633" y="1845527"/>
                  <a:pt x="71823" y="1831240"/>
                  <a:pt x="67060" y="1817905"/>
                </a:cubicBezTo>
                <a:cubicBezTo>
                  <a:pt x="57535" y="1791235"/>
                  <a:pt x="50868" y="1763612"/>
                  <a:pt x="43248" y="1735990"/>
                </a:cubicBezTo>
                <a:cubicBezTo>
                  <a:pt x="39438" y="1721702"/>
                  <a:pt x="36580" y="1708367"/>
                  <a:pt x="33723" y="1694080"/>
                </a:cubicBezTo>
                <a:cubicBezTo>
                  <a:pt x="30865" y="1679792"/>
                  <a:pt x="28008" y="1666457"/>
                  <a:pt x="25150" y="1652170"/>
                </a:cubicBezTo>
                <a:cubicBezTo>
                  <a:pt x="14673" y="1595972"/>
                  <a:pt x="6100" y="1539775"/>
                  <a:pt x="3243" y="1482625"/>
                </a:cubicBezTo>
                <a:cubicBezTo>
                  <a:pt x="-4377" y="1369277"/>
                  <a:pt x="1338" y="1254977"/>
                  <a:pt x="21340" y="1142582"/>
                </a:cubicBezTo>
                <a:lnTo>
                  <a:pt x="28960" y="1100672"/>
                </a:lnTo>
                <a:cubicBezTo>
                  <a:pt x="31818" y="1086385"/>
                  <a:pt x="35628" y="1073050"/>
                  <a:pt x="38485" y="1058762"/>
                </a:cubicBezTo>
                <a:cubicBezTo>
                  <a:pt x="42295" y="1045427"/>
                  <a:pt x="45153" y="1031140"/>
                  <a:pt x="48963" y="1017805"/>
                </a:cubicBezTo>
                <a:lnTo>
                  <a:pt x="61345" y="976847"/>
                </a:lnTo>
                <a:cubicBezTo>
                  <a:pt x="63250" y="970180"/>
                  <a:pt x="65155" y="963512"/>
                  <a:pt x="67060" y="956845"/>
                </a:cubicBezTo>
                <a:lnTo>
                  <a:pt x="73728" y="935890"/>
                </a:lnTo>
                <a:lnTo>
                  <a:pt x="88015" y="895885"/>
                </a:lnTo>
                <a:cubicBezTo>
                  <a:pt x="93730" y="882550"/>
                  <a:pt x="98493" y="869215"/>
                  <a:pt x="104208" y="855880"/>
                </a:cubicBezTo>
                <a:cubicBezTo>
                  <a:pt x="108970" y="842545"/>
                  <a:pt x="114685" y="829210"/>
                  <a:pt x="120400" y="816827"/>
                </a:cubicBezTo>
                <a:cubicBezTo>
                  <a:pt x="132783" y="791110"/>
                  <a:pt x="144213" y="765392"/>
                  <a:pt x="157548" y="740627"/>
                </a:cubicBezTo>
                <a:cubicBezTo>
                  <a:pt x="164215" y="728245"/>
                  <a:pt x="170883" y="715862"/>
                  <a:pt x="177550" y="703480"/>
                </a:cubicBezTo>
                <a:lnTo>
                  <a:pt x="199458" y="666332"/>
                </a:lnTo>
                <a:cubicBezTo>
                  <a:pt x="207078" y="653950"/>
                  <a:pt x="214698" y="641567"/>
                  <a:pt x="222318" y="630137"/>
                </a:cubicBezTo>
                <a:lnTo>
                  <a:pt x="245178" y="594895"/>
                </a:lnTo>
                <a:lnTo>
                  <a:pt x="269943" y="560605"/>
                </a:lnTo>
                <a:cubicBezTo>
                  <a:pt x="278515" y="548222"/>
                  <a:pt x="287088" y="536792"/>
                  <a:pt x="295660" y="526315"/>
                </a:cubicBezTo>
                <a:cubicBezTo>
                  <a:pt x="365193" y="437732"/>
                  <a:pt x="445203" y="356770"/>
                  <a:pt x="533785" y="287237"/>
                </a:cubicBezTo>
                <a:cubicBezTo>
                  <a:pt x="623320" y="217705"/>
                  <a:pt x="720475" y="158650"/>
                  <a:pt x="823345" y="112930"/>
                </a:cubicBezTo>
                <a:close/>
                <a:moveTo>
                  <a:pt x="1879668" y="109120"/>
                </a:moveTo>
                <a:cubicBezTo>
                  <a:pt x="1896813" y="113882"/>
                  <a:pt x="1914910" y="118645"/>
                  <a:pt x="1932055" y="124360"/>
                </a:cubicBezTo>
                <a:lnTo>
                  <a:pt x="1984443" y="142457"/>
                </a:lnTo>
                <a:cubicBezTo>
                  <a:pt x="2144463" y="219610"/>
                  <a:pt x="2288290" y="328195"/>
                  <a:pt x="2406400" y="459640"/>
                </a:cubicBezTo>
                <a:lnTo>
                  <a:pt x="2376873" y="432970"/>
                </a:lnTo>
                <a:cubicBezTo>
                  <a:pt x="2366395" y="424397"/>
                  <a:pt x="2356870" y="415825"/>
                  <a:pt x="2346393" y="407252"/>
                </a:cubicBezTo>
                <a:cubicBezTo>
                  <a:pt x="2213043" y="277712"/>
                  <a:pt x="2053975" y="174842"/>
                  <a:pt x="1879668" y="109120"/>
                </a:cubicBezTo>
                <a:close/>
                <a:moveTo>
                  <a:pt x="1596775" y="107215"/>
                </a:moveTo>
                <a:lnTo>
                  <a:pt x="1618682" y="107215"/>
                </a:lnTo>
                <a:lnTo>
                  <a:pt x="1658687" y="114835"/>
                </a:lnTo>
                <a:lnTo>
                  <a:pt x="1698692" y="124360"/>
                </a:lnTo>
                <a:lnTo>
                  <a:pt x="1718695" y="129122"/>
                </a:lnTo>
                <a:cubicBezTo>
                  <a:pt x="1725362" y="131027"/>
                  <a:pt x="1732030" y="132932"/>
                  <a:pt x="1738697" y="134837"/>
                </a:cubicBezTo>
                <a:lnTo>
                  <a:pt x="1777750" y="146267"/>
                </a:lnTo>
                <a:cubicBezTo>
                  <a:pt x="1829185" y="163412"/>
                  <a:pt x="1880620" y="182462"/>
                  <a:pt x="1930150" y="206275"/>
                </a:cubicBezTo>
                <a:cubicBezTo>
                  <a:pt x="2030162" y="251995"/>
                  <a:pt x="2122555" y="312002"/>
                  <a:pt x="2206375" y="381535"/>
                </a:cubicBezTo>
                <a:cubicBezTo>
                  <a:pt x="2199707" y="377725"/>
                  <a:pt x="2192087" y="374867"/>
                  <a:pt x="2185420" y="371057"/>
                </a:cubicBezTo>
                <a:cubicBezTo>
                  <a:pt x="2182562" y="369152"/>
                  <a:pt x="2178752" y="367247"/>
                  <a:pt x="2175895" y="365342"/>
                </a:cubicBezTo>
                <a:cubicBezTo>
                  <a:pt x="1990157" y="222467"/>
                  <a:pt x="1764415" y="131980"/>
                  <a:pt x="1532005" y="108167"/>
                </a:cubicBezTo>
                <a:lnTo>
                  <a:pt x="1574867" y="108167"/>
                </a:lnTo>
                <a:close/>
                <a:moveTo>
                  <a:pt x="1399607" y="81497"/>
                </a:moveTo>
                <a:lnTo>
                  <a:pt x="1348172" y="89117"/>
                </a:lnTo>
                <a:lnTo>
                  <a:pt x="1334837" y="91022"/>
                </a:lnTo>
                <a:lnTo>
                  <a:pt x="1321502" y="93879"/>
                </a:lnTo>
                <a:lnTo>
                  <a:pt x="1295785" y="99594"/>
                </a:lnTo>
                <a:cubicBezTo>
                  <a:pt x="1142432" y="111977"/>
                  <a:pt x="991937" y="151982"/>
                  <a:pt x="853825" y="217704"/>
                </a:cubicBezTo>
                <a:cubicBezTo>
                  <a:pt x="715712" y="282474"/>
                  <a:pt x="589030" y="373914"/>
                  <a:pt x="482350" y="483452"/>
                </a:cubicBezTo>
                <a:cubicBezTo>
                  <a:pt x="525212" y="428207"/>
                  <a:pt x="572837" y="375819"/>
                  <a:pt x="626177" y="327242"/>
                </a:cubicBezTo>
                <a:cubicBezTo>
                  <a:pt x="681422" y="286284"/>
                  <a:pt x="741430" y="251042"/>
                  <a:pt x="802390" y="219609"/>
                </a:cubicBezTo>
                <a:cubicBezTo>
                  <a:pt x="833822" y="204369"/>
                  <a:pt x="865255" y="190082"/>
                  <a:pt x="896687" y="176747"/>
                </a:cubicBezTo>
                <a:lnTo>
                  <a:pt x="945265" y="158649"/>
                </a:lnTo>
                <a:cubicBezTo>
                  <a:pt x="960505" y="152934"/>
                  <a:pt x="977650" y="148172"/>
                  <a:pt x="993842" y="142457"/>
                </a:cubicBezTo>
                <a:cubicBezTo>
                  <a:pt x="1059565" y="122454"/>
                  <a:pt x="1127192" y="105309"/>
                  <a:pt x="1194820" y="95784"/>
                </a:cubicBezTo>
                <a:cubicBezTo>
                  <a:pt x="1262447" y="86259"/>
                  <a:pt x="1331027" y="81497"/>
                  <a:pt x="1399607" y="81497"/>
                </a:cubicBezTo>
                <a:close/>
                <a:moveTo>
                  <a:pt x="1362475" y="222"/>
                </a:moveTo>
                <a:cubicBezTo>
                  <a:pt x="1504681" y="-2323"/>
                  <a:pt x="1647020" y="16965"/>
                  <a:pt x="1783465" y="57685"/>
                </a:cubicBezTo>
                <a:cubicBezTo>
                  <a:pt x="1771083" y="55780"/>
                  <a:pt x="1758700" y="53875"/>
                  <a:pt x="1748223" y="51970"/>
                </a:cubicBezTo>
                <a:cubicBezTo>
                  <a:pt x="1735840" y="50065"/>
                  <a:pt x="1723458" y="49112"/>
                  <a:pt x="1711075" y="48160"/>
                </a:cubicBezTo>
                <a:cubicBezTo>
                  <a:pt x="1678690" y="39587"/>
                  <a:pt x="1645353" y="33872"/>
                  <a:pt x="1612015" y="28157"/>
                </a:cubicBezTo>
                <a:cubicBezTo>
                  <a:pt x="1594870" y="26252"/>
                  <a:pt x="1578678" y="23395"/>
                  <a:pt x="1561533" y="21490"/>
                </a:cubicBezTo>
                <a:cubicBezTo>
                  <a:pt x="1544388" y="19585"/>
                  <a:pt x="1528195" y="17680"/>
                  <a:pt x="1511050" y="16727"/>
                </a:cubicBezTo>
                <a:cubicBezTo>
                  <a:pt x="1493905" y="15775"/>
                  <a:pt x="1477713" y="12917"/>
                  <a:pt x="1460568" y="12917"/>
                </a:cubicBezTo>
                <a:lnTo>
                  <a:pt x="1410085" y="11012"/>
                </a:lnTo>
                <a:cubicBezTo>
                  <a:pt x="1392940" y="11012"/>
                  <a:pt x="1376748" y="11965"/>
                  <a:pt x="1359603" y="11965"/>
                </a:cubicBezTo>
                <a:lnTo>
                  <a:pt x="1333885" y="12917"/>
                </a:lnTo>
                <a:cubicBezTo>
                  <a:pt x="1326265" y="13870"/>
                  <a:pt x="1317693" y="13870"/>
                  <a:pt x="1309120" y="14822"/>
                </a:cubicBezTo>
                <a:cubicBezTo>
                  <a:pt x="1173865" y="22442"/>
                  <a:pt x="1040515" y="51017"/>
                  <a:pt x="913833" y="98642"/>
                </a:cubicBezTo>
                <a:cubicBezTo>
                  <a:pt x="921453" y="94832"/>
                  <a:pt x="927168" y="91975"/>
                  <a:pt x="931930" y="89117"/>
                </a:cubicBezTo>
                <a:cubicBezTo>
                  <a:pt x="936693" y="87212"/>
                  <a:pt x="941455" y="84355"/>
                  <a:pt x="946218" y="82450"/>
                </a:cubicBezTo>
                <a:cubicBezTo>
                  <a:pt x="955743" y="77687"/>
                  <a:pt x="965268" y="72925"/>
                  <a:pt x="982413" y="66257"/>
                </a:cubicBezTo>
                <a:cubicBezTo>
                  <a:pt x="990985" y="62447"/>
                  <a:pt x="1001463" y="58637"/>
                  <a:pt x="1013845" y="54827"/>
                </a:cubicBezTo>
                <a:cubicBezTo>
                  <a:pt x="1026228" y="51017"/>
                  <a:pt x="1041468" y="45302"/>
                  <a:pt x="1060518" y="40540"/>
                </a:cubicBezTo>
                <a:cubicBezTo>
                  <a:pt x="1079568" y="35777"/>
                  <a:pt x="1101475" y="30062"/>
                  <a:pt x="1128145" y="24347"/>
                </a:cubicBezTo>
                <a:cubicBezTo>
                  <a:pt x="1141480" y="22442"/>
                  <a:pt x="1155768" y="19585"/>
                  <a:pt x="1171008" y="16727"/>
                </a:cubicBezTo>
                <a:cubicBezTo>
                  <a:pt x="1178628" y="15775"/>
                  <a:pt x="1186248" y="13870"/>
                  <a:pt x="1194820" y="12917"/>
                </a:cubicBezTo>
                <a:cubicBezTo>
                  <a:pt x="1202440" y="11965"/>
                  <a:pt x="1211965" y="11012"/>
                  <a:pt x="1220538" y="10060"/>
                </a:cubicBezTo>
                <a:cubicBezTo>
                  <a:pt x="1267687" y="4345"/>
                  <a:pt x="1315074" y="1071"/>
                  <a:pt x="1362475" y="222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512646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13542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13542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80081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80977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80977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801796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302692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302692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923511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24407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24407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63513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64409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18689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9623CB6-6560-48C0-ADDF-15C11E875859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95C810C-AE5F-4460-9E04-B9E70C479FE6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38C3E6C6-AC4D-4596-8441-DAB1F5F8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152000"/>
            <a:ext cx="5508000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3200" y="1152525"/>
            <a:ext cx="55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2EF92-D0F7-4157-AFAF-E4A3058C5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B74888-33BB-4321-ABBD-249FF790012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3E52F9-0BF1-4A0A-B070-5CF233041DC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</p:spPr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152000"/>
            <a:ext cx="5508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1584000"/>
            <a:ext cx="5508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3200" y="1584325"/>
            <a:ext cx="5508000" cy="46069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152525"/>
            <a:ext cx="5508000" cy="358775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07A33-2967-4899-A40F-2B187086D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1E492D2-A4F7-402D-8D63-336C4327294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9C6AEB5-34C4-41E3-AF24-81740A7555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</p:spPr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2E0109-A852-4B1A-84CE-848A1D64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962B4-1A24-4802-B0E3-A18DD38015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0B94B-1D31-4C5A-8138-5F7EC4E5AA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</p:spPr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1F9D68-D408-4753-A4A2-75AC2CD4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B0D1A-A27D-4434-9AAE-AAE33E2C5C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A8530-3866-411E-B986-53F7E2467F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</p:spPr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19DB6E4-6C15-4E62-A17A-F29ECC34AA96}"/>
              </a:ext>
            </a:extLst>
          </p:cNvPr>
          <p:cNvSpPr/>
          <p:nvPr userDrawn="1"/>
        </p:nvSpPr>
        <p:spPr>
          <a:xfrm rot="10800000">
            <a:off x="2289031" y="4124464"/>
            <a:ext cx="6004835" cy="2733536"/>
          </a:xfrm>
          <a:custGeom>
            <a:avLst/>
            <a:gdLst>
              <a:gd name="connsiteX0" fmla="*/ 5889866 w 6004835"/>
              <a:gd name="connsiteY0" fmla="*/ 308613 h 2733536"/>
              <a:gd name="connsiteX1" fmla="*/ 5902881 w 6004835"/>
              <a:gd name="connsiteY1" fmla="*/ 299937 h 2733536"/>
              <a:gd name="connsiteX2" fmla="*/ 5903209 w 6004835"/>
              <a:gd name="connsiteY2" fmla="*/ 298272 h 2733536"/>
              <a:gd name="connsiteX3" fmla="*/ 5894204 w 6004835"/>
              <a:gd name="connsiteY3" fmla="*/ 304275 h 2733536"/>
              <a:gd name="connsiteX4" fmla="*/ 5872512 w 6004835"/>
              <a:gd name="connsiteY4" fmla="*/ 284751 h 2733536"/>
              <a:gd name="connsiteX5" fmla="*/ 5864801 w 6004835"/>
              <a:gd name="connsiteY5" fmla="*/ 275498 h 2733536"/>
              <a:gd name="connsiteX6" fmla="*/ 5864022 w 6004835"/>
              <a:gd name="connsiteY6" fmla="*/ 279335 h 2733536"/>
              <a:gd name="connsiteX7" fmla="*/ 5870342 w 6004835"/>
              <a:gd name="connsiteY7" fmla="*/ 286921 h 2733536"/>
              <a:gd name="connsiteX8" fmla="*/ 5889866 w 6004835"/>
              <a:gd name="connsiteY8" fmla="*/ 308613 h 2733536"/>
              <a:gd name="connsiteX9" fmla="*/ 5848652 w 6004835"/>
              <a:gd name="connsiteY9" fmla="*/ 620980 h 2733536"/>
              <a:gd name="connsiteX10" fmla="*/ 5852991 w 6004835"/>
              <a:gd name="connsiteY10" fmla="*/ 607965 h 2733536"/>
              <a:gd name="connsiteX11" fmla="*/ 5861668 w 6004835"/>
              <a:gd name="connsiteY11" fmla="*/ 516858 h 2733536"/>
              <a:gd name="connsiteX12" fmla="*/ 5894204 w 6004835"/>
              <a:gd name="connsiteY12" fmla="*/ 421412 h 2733536"/>
              <a:gd name="connsiteX13" fmla="*/ 5920235 w 6004835"/>
              <a:gd name="connsiteY13" fmla="*/ 406229 h 2733536"/>
              <a:gd name="connsiteX14" fmla="*/ 5920235 w 6004835"/>
              <a:gd name="connsiteY14" fmla="*/ 406227 h 2733536"/>
              <a:gd name="connsiteX15" fmla="*/ 5948436 w 6004835"/>
              <a:gd name="connsiteY15" fmla="*/ 241367 h 2733536"/>
              <a:gd name="connsiteX16" fmla="*/ 5963619 w 6004835"/>
              <a:gd name="connsiteY16" fmla="*/ 163275 h 2733536"/>
              <a:gd name="connsiteX17" fmla="*/ 5976634 w 6004835"/>
              <a:gd name="connsiteY17" fmla="*/ 83015 h 2733536"/>
              <a:gd name="connsiteX18" fmla="*/ 5987481 w 6004835"/>
              <a:gd name="connsiteY18" fmla="*/ 7092 h 2733536"/>
              <a:gd name="connsiteX19" fmla="*/ 5987911 w 6004835"/>
              <a:gd name="connsiteY19" fmla="*/ 0 h 2733536"/>
              <a:gd name="connsiteX20" fmla="*/ 6004835 w 6004835"/>
              <a:gd name="connsiteY20" fmla="*/ 0 h 2733536"/>
              <a:gd name="connsiteX21" fmla="*/ 6004835 w 6004835"/>
              <a:gd name="connsiteY21" fmla="*/ 18481 h 2733536"/>
              <a:gd name="connsiteX22" fmla="*/ 5998327 w 6004835"/>
              <a:gd name="connsiteY22" fmla="*/ 80845 h 2733536"/>
              <a:gd name="connsiteX23" fmla="*/ 5991820 w 6004835"/>
              <a:gd name="connsiteY23" fmla="*/ 145921 h 2733536"/>
              <a:gd name="connsiteX24" fmla="*/ 5972296 w 6004835"/>
              <a:gd name="connsiteY24" fmla="*/ 241367 h 2733536"/>
              <a:gd name="connsiteX25" fmla="*/ 5965789 w 6004835"/>
              <a:gd name="connsiteY25" fmla="*/ 321629 h 2733536"/>
              <a:gd name="connsiteX26" fmla="*/ 5933250 w 6004835"/>
              <a:gd name="connsiteY26" fmla="*/ 469135 h 2733536"/>
              <a:gd name="connsiteX27" fmla="*/ 5902881 w 6004835"/>
              <a:gd name="connsiteY27" fmla="*/ 597118 h 2733536"/>
              <a:gd name="connsiteX28" fmla="*/ 5848652 w 6004835"/>
              <a:gd name="connsiteY28" fmla="*/ 620980 h 2733536"/>
              <a:gd name="connsiteX29" fmla="*/ 239070 w 6004835"/>
              <a:gd name="connsiteY29" fmla="*/ 761980 h 2733536"/>
              <a:gd name="connsiteX30" fmla="*/ 206531 w 6004835"/>
              <a:gd name="connsiteY30" fmla="*/ 712087 h 2733536"/>
              <a:gd name="connsiteX31" fmla="*/ 171823 w 6004835"/>
              <a:gd name="connsiteY31" fmla="*/ 633995 h 2733536"/>
              <a:gd name="connsiteX32" fmla="*/ 169655 w 6004835"/>
              <a:gd name="connsiteY32" fmla="*/ 655687 h 2733536"/>
              <a:gd name="connsiteX33" fmla="*/ 150782 w 6004835"/>
              <a:gd name="connsiteY33" fmla="*/ 597186 h 2733536"/>
              <a:gd name="connsiteX34" fmla="*/ 137116 w 6004835"/>
              <a:gd name="connsiteY34" fmla="*/ 599288 h 2733536"/>
              <a:gd name="connsiteX35" fmla="*/ 121930 w 6004835"/>
              <a:gd name="connsiteY35" fmla="*/ 549397 h 2733536"/>
              <a:gd name="connsiteX36" fmla="*/ 69869 w 6004835"/>
              <a:gd name="connsiteY36" fmla="*/ 430089 h 2733536"/>
              <a:gd name="connsiteX37" fmla="*/ 37332 w 6004835"/>
              <a:gd name="connsiteY37" fmla="*/ 323799 h 2733536"/>
              <a:gd name="connsiteX38" fmla="*/ 35162 w 6004835"/>
              <a:gd name="connsiteY38" fmla="*/ 234860 h 2733536"/>
              <a:gd name="connsiteX39" fmla="*/ 19978 w 6004835"/>
              <a:gd name="connsiteY39" fmla="*/ 130738 h 2733536"/>
              <a:gd name="connsiteX40" fmla="*/ 9131 w 6004835"/>
              <a:gd name="connsiteY40" fmla="*/ 26616 h 2733536"/>
              <a:gd name="connsiteX41" fmla="*/ 0 w 6004835"/>
              <a:gd name="connsiteY41" fmla="*/ 0 h 2733536"/>
              <a:gd name="connsiteX42" fmla="*/ 34839 w 6004835"/>
              <a:gd name="connsiteY42" fmla="*/ 0 h 2733536"/>
              <a:gd name="connsiteX43" fmla="*/ 61192 w 6004835"/>
              <a:gd name="connsiteY43" fmla="*/ 115555 h 2733536"/>
              <a:gd name="connsiteX44" fmla="*/ 76378 w 6004835"/>
              <a:gd name="connsiteY44" fmla="*/ 217507 h 2733536"/>
              <a:gd name="connsiteX45" fmla="*/ 108915 w 6004835"/>
              <a:gd name="connsiteY45" fmla="*/ 321629 h 2733536"/>
              <a:gd name="connsiteX46" fmla="*/ 160163 w 6004835"/>
              <a:gd name="connsiteY46" fmla="*/ 545532 h 2733536"/>
              <a:gd name="connsiteX47" fmla="*/ 164636 w 6004835"/>
              <a:gd name="connsiteY47" fmla="*/ 588443 h 2733536"/>
              <a:gd name="connsiteX48" fmla="*/ 173993 w 6004835"/>
              <a:gd name="connsiteY48" fmla="*/ 588443 h 2733536"/>
              <a:gd name="connsiteX49" fmla="*/ 221716 w 6004835"/>
              <a:gd name="connsiteY49" fmla="*/ 703410 h 2733536"/>
              <a:gd name="connsiteX50" fmla="*/ 239070 w 6004835"/>
              <a:gd name="connsiteY50" fmla="*/ 761980 h 2733536"/>
              <a:gd name="connsiteX51" fmla="*/ 5524471 w 6004835"/>
              <a:gd name="connsiteY51" fmla="*/ 900866 h 2733536"/>
              <a:gd name="connsiteX52" fmla="*/ 5577500 w 6004835"/>
              <a:gd name="connsiteY52" fmla="*/ 807532 h 2733536"/>
              <a:gd name="connsiteX53" fmla="*/ 5578092 w 6004835"/>
              <a:gd name="connsiteY53" fmla="*/ 805972 h 2733536"/>
              <a:gd name="connsiteX54" fmla="*/ 5525438 w 6004835"/>
              <a:gd name="connsiteY54" fmla="*/ 898639 h 2733536"/>
              <a:gd name="connsiteX55" fmla="*/ 5544962 w 6004835"/>
              <a:gd name="connsiteY55" fmla="*/ 1319466 h 2733536"/>
              <a:gd name="connsiteX56" fmla="*/ 5575331 w 6004835"/>
              <a:gd name="connsiteY56" fmla="*/ 1258728 h 2733536"/>
              <a:gd name="connsiteX57" fmla="*/ 5601362 w 6004835"/>
              <a:gd name="connsiteY57" fmla="*/ 1197991 h 2733536"/>
              <a:gd name="connsiteX58" fmla="*/ 5620883 w 6004835"/>
              <a:gd name="connsiteY58" fmla="*/ 1165453 h 2733536"/>
              <a:gd name="connsiteX59" fmla="*/ 5646914 w 6004835"/>
              <a:gd name="connsiteY59" fmla="*/ 1122069 h 2733536"/>
              <a:gd name="connsiteX60" fmla="*/ 5670776 w 6004835"/>
              <a:gd name="connsiteY60" fmla="*/ 1078685 h 2733536"/>
              <a:gd name="connsiteX61" fmla="*/ 5718499 w 6004835"/>
              <a:gd name="connsiteY61" fmla="*/ 991917 h 2733536"/>
              <a:gd name="connsiteX62" fmla="*/ 5690298 w 6004835"/>
              <a:gd name="connsiteY62" fmla="*/ 1076515 h 2733536"/>
              <a:gd name="connsiteX63" fmla="*/ 5640407 w 6004835"/>
              <a:gd name="connsiteY63" fmla="*/ 1167622 h 2733536"/>
              <a:gd name="connsiteX64" fmla="*/ 5590514 w 6004835"/>
              <a:gd name="connsiteY64" fmla="*/ 1260899 h 2733536"/>
              <a:gd name="connsiteX65" fmla="*/ 5544962 w 6004835"/>
              <a:gd name="connsiteY65" fmla="*/ 1319466 h 2733536"/>
              <a:gd name="connsiteX66" fmla="*/ 5491969 w 6004835"/>
              <a:gd name="connsiteY66" fmla="*/ 1350769 h 2733536"/>
              <a:gd name="connsiteX67" fmla="*/ 5516761 w 6004835"/>
              <a:gd name="connsiteY67" fmla="*/ 1293436 h 2733536"/>
              <a:gd name="connsiteX68" fmla="*/ 5515661 w 6004835"/>
              <a:gd name="connsiteY68" fmla="*/ 1293907 h 2733536"/>
              <a:gd name="connsiteX69" fmla="*/ 5194333 w 6004835"/>
              <a:gd name="connsiteY69" fmla="*/ 1461874 h 2733536"/>
              <a:gd name="connsiteX70" fmla="*/ 5200056 w 6004835"/>
              <a:gd name="connsiteY70" fmla="*/ 1458296 h 2733536"/>
              <a:gd name="connsiteX71" fmla="*/ 5252117 w 6004835"/>
              <a:gd name="connsiteY71" fmla="*/ 1386713 h 2733536"/>
              <a:gd name="connsiteX72" fmla="*/ 5310687 w 6004835"/>
              <a:gd name="connsiteY72" fmla="*/ 1297774 h 2733536"/>
              <a:gd name="connsiteX73" fmla="*/ 5377932 w 6004835"/>
              <a:gd name="connsiteY73" fmla="*/ 1208838 h 2733536"/>
              <a:gd name="connsiteX74" fmla="*/ 5406132 w 6004835"/>
              <a:gd name="connsiteY74" fmla="*/ 1161115 h 2733536"/>
              <a:gd name="connsiteX75" fmla="*/ 5434331 w 6004835"/>
              <a:gd name="connsiteY75" fmla="*/ 1109054 h 2733536"/>
              <a:gd name="connsiteX76" fmla="*/ 5442366 w 6004835"/>
              <a:gd name="connsiteY76" fmla="*/ 1096242 h 2733536"/>
              <a:gd name="connsiteX77" fmla="*/ 5485295 w 6004835"/>
              <a:gd name="connsiteY77" fmla="*/ 1034233 h 2733536"/>
              <a:gd name="connsiteX78" fmla="*/ 5492901 w 6004835"/>
              <a:gd name="connsiteY78" fmla="*/ 1024454 h 2733536"/>
              <a:gd name="connsiteX79" fmla="*/ 5493987 w 6004835"/>
              <a:gd name="connsiteY79" fmla="*/ 1021677 h 2733536"/>
              <a:gd name="connsiteX80" fmla="*/ 5485295 w 6004835"/>
              <a:gd name="connsiteY80" fmla="*/ 1034233 h 2733536"/>
              <a:gd name="connsiteX81" fmla="*/ 5464430 w 6004835"/>
              <a:gd name="connsiteY81" fmla="*/ 1061060 h 2733536"/>
              <a:gd name="connsiteX82" fmla="*/ 5442366 w 6004835"/>
              <a:gd name="connsiteY82" fmla="*/ 1096242 h 2733536"/>
              <a:gd name="connsiteX83" fmla="*/ 5436501 w 6004835"/>
              <a:gd name="connsiteY83" fmla="*/ 1104713 h 2733536"/>
              <a:gd name="connsiteX84" fmla="*/ 5408301 w 6004835"/>
              <a:gd name="connsiteY84" fmla="*/ 1156774 h 2733536"/>
              <a:gd name="connsiteX85" fmla="*/ 5380102 w 6004835"/>
              <a:gd name="connsiteY85" fmla="*/ 1204497 h 2733536"/>
              <a:gd name="connsiteX86" fmla="*/ 5312856 w 6004835"/>
              <a:gd name="connsiteY86" fmla="*/ 1293436 h 2733536"/>
              <a:gd name="connsiteX87" fmla="*/ 5254288 w 6004835"/>
              <a:gd name="connsiteY87" fmla="*/ 1382372 h 2733536"/>
              <a:gd name="connsiteX88" fmla="*/ 5202227 w 6004835"/>
              <a:gd name="connsiteY88" fmla="*/ 1453958 h 2733536"/>
              <a:gd name="connsiteX89" fmla="*/ 5197886 w 6004835"/>
              <a:gd name="connsiteY89" fmla="*/ 1456611 h 2733536"/>
              <a:gd name="connsiteX90" fmla="*/ 1063152 w 6004835"/>
              <a:gd name="connsiteY90" fmla="*/ 1693288 h 2733536"/>
              <a:gd name="connsiteX91" fmla="*/ 1063368 w 6004835"/>
              <a:gd name="connsiteY91" fmla="*/ 1692571 h 2733536"/>
              <a:gd name="connsiteX92" fmla="*/ 1058857 w 6004835"/>
              <a:gd name="connsiteY92" fmla="*/ 1688057 h 2733536"/>
              <a:gd name="connsiteX93" fmla="*/ 4881181 w 6004835"/>
              <a:gd name="connsiteY93" fmla="*/ 1831400 h 2733536"/>
              <a:gd name="connsiteX94" fmla="*/ 4883666 w 6004835"/>
              <a:gd name="connsiteY94" fmla="*/ 1830829 h 2733536"/>
              <a:gd name="connsiteX95" fmla="*/ 4922398 w 6004835"/>
              <a:gd name="connsiteY95" fmla="*/ 1788016 h 2733536"/>
              <a:gd name="connsiteX96" fmla="*/ 4957104 w 6004835"/>
              <a:gd name="connsiteY96" fmla="*/ 1748970 h 2733536"/>
              <a:gd name="connsiteX97" fmla="*/ 4958733 w 6004835"/>
              <a:gd name="connsiteY97" fmla="*/ 1736905 h 2733536"/>
              <a:gd name="connsiteX98" fmla="*/ 4958540 w 6004835"/>
              <a:gd name="connsiteY98" fmla="*/ 1736973 h 2733536"/>
              <a:gd name="connsiteX99" fmla="*/ 4957104 w 6004835"/>
              <a:gd name="connsiteY99" fmla="*/ 1746802 h 2733536"/>
              <a:gd name="connsiteX100" fmla="*/ 4922398 w 6004835"/>
              <a:gd name="connsiteY100" fmla="*/ 1785848 h 2733536"/>
              <a:gd name="connsiteX101" fmla="*/ 4881181 w 6004835"/>
              <a:gd name="connsiteY101" fmla="*/ 1831400 h 2733536"/>
              <a:gd name="connsiteX102" fmla="*/ 928761 w 6004835"/>
              <a:gd name="connsiteY102" fmla="*/ 1833430 h 2733536"/>
              <a:gd name="connsiteX103" fmla="*/ 863801 w 6004835"/>
              <a:gd name="connsiteY103" fmla="*/ 1755477 h 2733536"/>
              <a:gd name="connsiteX104" fmla="*/ 846834 w 6004835"/>
              <a:gd name="connsiteY104" fmla="*/ 1736969 h 2733536"/>
              <a:gd name="connsiteX105" fmla="*/ 4790074 w 6004835"/>
              <a:gd name="connsiteY105" fmla="*/ 1857431 h 2733536"/>
              <a:gd name="connsiteX106" fmla="*/ 4798856 w 6004835"/>
              <a:gd name="connsiteY106" fmla="*/ 1851810 h 2733536"/>
              <a:gd name="connsiteX107" fmla="*/ 4805146 w 6004835"/>
              <a:gd name="connsiteY107" fmla="*/ 1846231 h 2733536"/>
              <a:gd name="connsiteX108" fmla="*/ 4792338 w 6004835"/>
              <a:gd name="connsiteY108" fmla="*/ 1855078 h 2733536"/>
              <a:gd name="connsiteX109" fmla="*/ 4760985 w 6004835"/>
              <a:gd name="connsiteY109" fmla="*/ 1880234 h 2733536"/>
              <a:gd name="connsiteX110" fmla="*/ 4761875 w 6004835"/>
              <a:gd name="connsiteY110" fmla="*/ 1879123 h 2733536"/>
              <a:gd name="connsiteX111" fmla="*/ 4758282 w 6004835"/>
              <a:gd name="connsiteY111" fmla="*/ 1878611 h 2733536"/>
              <a:gd name="connsiteX112" fmla="*/ 4757537 w 6004835"/>
              <a:gd name="connsiteY112" fmla="*/ 1879123 h 2733536"/>
              <a:gd name="connsiteX113" fmla="*/ 4757537 w 6004835"/>
              <a:gd name="connsiteY113" fmla="*/ 1879743 h 2733536"/>
              <a:gd name="connsiteX114" fmla="*/ 1035001 w 6004835"/>
              <a:gd name="connsiteY114" fmla="*/ 1943735 h 2733536"/>
              <a:gd name="connsiteX115" fmla="*/ 1023953 w 6004835"/>
              <a:gd name="connsiteY115" fmla="*/ 1935238 h 2733536"/>
              <a:gd name="connsiteX116" fmla="*/ 1032188 w 6004835"/>
              <a:gd name="connsiteY116" fmla="*/ 1942302 h 2733536"/>
              <a:gd name="connsiteX117" fmla="*/ 4766902 w 6004835"/>
              <a:gd name="connsiteY117" fmla="*/ 1960050 h 2733536"/>
              <a:gd name="connsiteX118" fmla="*/ 4774891 w 6004835"/>
              <a:gd name="connsiteY118" fmla="*/ 1959385 h 2733536"/>
              <a:gd name="connsiteX119" fmla="*/ 4831290 w 6004835"/>
              <a:gd name="connsiteY119" fmla="*/ 1918169 h 2733536"/>
              <a:gd name="connsiteX120" fmla="*/ 4885522 w 6004835"/>
              <a:gd name="connsiteY120" fmla="*/ 1874785 h 2733536"/>
              <a:gd name="connsiteX121" fmla="*/ 4952766 w 6004835"/>
              <a:gd name="connsiteY121" fmla="*/ 1827062 h 2733536"/>
              <a:gd name="connsiteX122" fmla="*/ 5015674 w 6004835"/>
              <a:gd name="connsiteY122" fmla="*/ 1761986 h 2733536"/>
              <a:gd name="connsiteX123" fmla="*/ 5013504 w 6004835"/>
              <a:gd name="connsiteY123" fmla="*/ 1753309 h 2733536"/>
              <a:gd name="connsiteX124" fmla="*/ 5074242 w 6004835"/>
              <a:gd name="connsiteY124" fmla="*/ 1686064 h 2733536"/>
              <a:gd name="connsiteX125" fmla="*/ 5111120 w 6004835"/>
              <a:gd name="connsiteY125" fmla="*/ 1655695 h 2733536"/>
              <a:gd name="connsiteX126" fmla="*/ 5134980 w 6004835"/>
              <a:gd name="connsiteY126" fmla="*/ 1625326 h 2733536"/>
              <a:gd name="connsiteX127" fmla="*/ 5156672 w 6004835"/>
              <a:gd name="connsiteY127" fmla="*/ 1594957 h 2733536"/>
              <a:gd name="connsiteX128" fmla="*/ 5219580 w 6004835"/>
              <a:gd name="connsiteY128" fmla="*/ 1521204 h 2733536"/>
              <a:gd name="connsiteX129" fmla="*/ 5278148 w 6004835"/>
              <a:gd name="connsiteY129" fmla="*/ 1445281 h 2733536"/>
              <a:gd name="connsiteX130" fmla="*/ 5367087 w 6004835"/>
              <a:gd name="connsiteY130" fmla="*/ 1310790 h 2733536"/>
              <a:gd name="connsiteX131" fmla="*/ 5447346 w 6004835"/>
              <a:gd name="connsiteY131" fmla="*/ 1174130 h 2733536"/>
              <a:gd name="connsiteX132" fmla="*/ 5510255 w 6004835"/>
              <a:gd name="connsiteY132" fmla="*/ 1072176 h 2733536"/>
              <a:gd name="connsiteX133" fmla="*/ 5568822 w 6004835"/>
              <a:gd name="connsiteY133" fmla="*/ 968054 h 2733536"/>
              <a:gd name="connsiteX134" fmla="*/ 5590514 w 6004835"/>
              <a:gd name="connsiteY134" fmla="*/ 929008 h 2733536"/>
              <a:gd name="connsiteX135" fmla="*/ 5607868 w 6004835"/>
              <a:gd name="connsiteY135" fmla="*/ 892133 h 2733536"/>
              <a:gd name="connsiteX136" fmla="*/ 5636069 w 6004835"/>
              <a:gd name="connsiteY136" fmla="*/ 822718 h 2733536"/>
              <a:gd name="connsiteX137" fmla="*/ 5696807 w 6004835"/>
              <a:gd name="connsiteY137" fmla="*/ 690395 h 2733536"/>
              <a:gd name="connsiteX138" fmla="*/ 5720667 w 6004835"/>
              <a:gd name="connsiteY138" fmla="*/ 601458 h 2733536"/>
              <a:gd name="connsiteX139" fmla="*/ 5779237 w 6004835"/>
              <a:gd name="connsiteY139" fmla="*/ 423583 h 2733536"/>
              <a:gd name="connsiteX140" fmla="*/ 5805267 w 6004835"/>
              <a:gd name="connsiteY140" fmla="*/ 284753 h 2733536"/>
              <a:gd name="connsiteX141" fmla="*/ 5839975 w 6004835"/>
              <a:gd name="connsiteY141" fmla="*/ 117723 h 2733536"/>
              <a:gd name="connsiteX142" fmla="*/ 5847800 w 6004835"/>
              <a:gd name="connsiteY142" fmla="*/ 88383 h 2733536"/>
              <a:gd name="connsiteX143" fmla="*/ 5842143 w 6004835"/>
              <a:gd name="connsiteY143" fmla="*/ 87354 h 2733536"/>
              <a:gd name="connsiteX144" fmla="*/ 5844311 w 6004835"/>
              <a:gd name="connsiteY144" fmla="*/ 33125 h 2733536"/>
              <a:gd name="connsiteX145" fmla="*/ 5845466 w 6004835"/>
              <a:gd name="connsiteY145" fmla="*/ 29082 h 2733536"/>
              <a:gd name="connsiteX146" fmla="*/ 5843951 w 6004835"/>
              <a:gd name="connsiteY146" fmla="*/ 29167 h 2733536"/>
              <a:gd name="connsiteX147" fmla="*/ 5841207 w 6004835"/>
              <a:gd name="connsiteY147" fmla="*/ 29319 h 2733536"/>
              <a:gd name="connsiteX148" fmla="*/ 5842143 w 6004835"/>
              <a:gd name="connsiteY148" fmla="*/ 39631 h 2733536"/>
              <a:gd name="connsiteX149" fmla="*/ 5839975 w 6004835"/>
              <a:gd name="connsiteY149" fmla="*/ 93863 h 2733536"/>
              <a:gd name="connsiteX150" fmla="*/ 5831299 w 6004835"/>
              <a:gd name="connsiteY150" fmla="*/ 126400 h 2733536"/>
              <a:gd name="connsiteX151" fmla="*/ 5779237 w 6004835"/>
              <a:gd name="connsiteY151" fmla="*/ 208830 h 2733536"/>
              <a:gd name="connsiteX152" fmla="*/ 5766222 w 6004835"/>
              <a:gd name="connsiteY152" fmla="*/ 280415 h 2733536"/>
              <a:gd name="connsiteX153" fmla="*/ 5753207 w 6004835"/>
              <a:gd name="connsiteY153" fmla="*/ 304275 h 2733536"/>
              <a:gd name="connsiteX154" fmla="*/ 5731514 w 6004835"/>
              <a:gd name="connsiteY154" fmla="*/ 408397 h 2733536"/>
              <a:gd name="connsiteX155" fmla="*/ 5707652 w 6004835"/>
              <a:gd name="connsiteY155" fmla="*/ 490827 h 2733536"/>
              <a:gd name="connsiteX156" fmla="*/ 5681621 w 6004835"/>
              <a:gd name="connsiteY156" fmla="*/ 571089 h 2733536"/>
              <a:gd name="connsiteX157" fmla="*/ 5666438 w 6004835"/>
              <a:gd name="connsiteY157" fmla="*/ 633995 h 2733536"/>
              <a:gd name="connsiteX158" fmla="*/ 5649084 w 6004835"/>
              <a:gd name="connsiteY158" fmla="*/ 699072 h 2733536"/>
              <a:gd name="connsiteX159" fmla="*/ 5662924 w 6004835"/>
              <a:gd name="connsiteY159" fmla="*/ 677546 h 2733536"/>
              <a:gd name="connsiteX160" fmla="*/ 5675115 w 6004835"/>
              <a:gd name="connsiteY160" fmla="*/ 631825 h 2733536"/>
              <a:gd name="connsiteX161" fmla="*/ 5685960 w 6004835"/>
              <a:gd name="connsiteY161" fmla="*/ 566749 h 2733536"/>
              <a:gd name="connsiteX162" fmla="*/ 5711990 w 6004835"/>
              <a:gd name="connsiteY162" fmla="*/ 486489 h 2733536"/>
              <a:gd name="connsiteX163" fmla="*/ 5735853 w 6004835"/>
              <a:gd name="connsiteY163" fmla="*/ 404059 h 2733536"/>
              <a:gd name="connsiteX164" fmla="*/ 5757545 w 6004835"/>
              <a:gd name="connsiteY164" fmla="*/ 299937 h 2733536"/>
              <a:gd name="connsiteX165" fmla="*/ 5770560 w 6004835"/>
              <a:gd name="connsiteY165" fmla="*/ 276074 h 2733536"/>
              <a:gd name="connsiteX166" fmla="*/ 5783576 w 6004835"/>
              <a:gd name="connsiteY166" fmla="*/ 204491 h 2733536"/>
              <a:gd name="connsiteX167" fmla="*/ 5835636 w 6004835"/>
              <a:gd name="connsiteY167" fmla="*/ 122061 h 2733536"/>
              <a:gd name="connsiteX168" fmla="*/ 5800929 w 6004835"/>
              <a:gd name="connsiteY168" fmla="*/ 289089 h 2733536"/>
              <a:gd name="connsiteX169" fmla="*/ 5774899 w 6004835"/>
              <a:gd name="connsiteY169" fmla="*/ 427919 h 2733536"/>
              <a:gd name="connsiteX170" fmla="*/ 5716329 w 6004835"/>
              <a:gd name="connsiteY170" fmla="*/ 605794 h 2733536"/>
              <a:gd name="connsiteX171" fmla="*/ 5704744 w 6004835"/>
              <a:gd name="connsiteY171" fmla="*/ 623818 h 2733536"/>
              <a:gd name="connsiteX172" fmla="*/ 5699791 w 6004835"/>
              <a:gd name="connsiteY172" fmla="*/ 650807 h 2733536"/>
              <a:gd name="connsiteX173" fmla="*/ 5683792 w 6004835"/>
              <a:gd name="connsiteY173" fmla="*/ 696904 h 2733536"/>
              <a:gd name="connsiteX174" fmla="*/ 5623054 w 6004835"/>
              <a:gd name="connsiteY174" fmla="*/ 829224 h 2733536"/>
              <a:gd name="connsiteX175" fmla="*/ 5594853 w 6004835"/>
              <a:gd name="connsiteY175" fmla="*/ 898639 h 2733536"/>
              <a:gd name="connsiteX176" fmla="*/ 5577500 w 6004835"/>
              <a:gd name="connsiteY176" fmla="*/ 935517 h 2733536"/>
              <a:gd name="connsiteX177" fmla="*/ 5555807 w 6004835"/>
              <a:gd name="connsiteY177" fmla="*/ 974563 h 2733536"/>
              <a:gd name="connsiteX178" fmla="*/ 5497239 w 6004835"/>
              <a:gd name="connsiteY178" fmla="*/ 1078685 h 2733536"/>
              <a:gd name="connsiteX179" fmla="*/ 5434331 w 6004835"/>
              <a:gd name="connsiteY179" fmla="*/ 1180637 h 2733536"/>
              <a:gd name="connsiteX180" fmla="*/ 5354071 w 6004835"/>
              <a:gd name="connsiteY180" fmla="*/ 1317298 h 2733536"/>
              <a:gd name="connsiteX181" fmla="*/ 5265133 w 6004835"/>
              <a:gd name="connsiteY181" fmla="*/ 1451789 h 2733536"/>
              <a:gd name="connsiteX182" fmla="*/ 5206565 w 6004835"/>
              <a:gd name="connsiteY182" fmla="*/ 1527711 h 2733536"/>
              <a:gd name="connsiteX183" fmla="*/ 5143657 w 6004835"/>
              <a:gd name="connsiteY183" fmla="*/ 1601464 h 2733536"/>
              <a:gd name="connsiteX184" fmla="*/ 5121965 w 6004835"/>
              <a:gd name="connsiteY184" fmla="*/ 1631833 h 2733536"/>
              <a:gd name="connsiteX185" fmla="*/ 5098105 w 6004835"/>
              <a:gd name="connsiteY185" fmla="*/ 1662202 h 2733536"/>
              <a:gd name="connsiteX186" fmla="*/ 5061227 w 6004835"/>
              <a:gd name="connsiteY186" fmla="*/ 1692571 h 2733536"/>
              <a:gd name="connsiteX187" fmla="*/ 5000915 w 6004835"/>
              <a:gd name="connsiteY187" fmla="*/ 1759348 h 2733536"/>
              <a:gd name="connsiteX188" fmla="*/ 5002657 w 6004835"/>
              <a:gd name="connsiteY188" fmla="*/ 1766324 h 2733536"/>
              <a:gd name="connsiteX189" fmla="*/ 4939751 w 6004835"/>
              <a:gd name="connsiteY189" fmla="*/ 1831400 h 2733536"/>
              <a:gd name="connsiteX190" fmla="*/ 4872505 w 6004835"/>
              <a:gd name="connsiteY190" fmla="*/ 1879123 h 2733536"/>
              <a:gd name="connsiteX191" fmla="*/ 4818275 w 6004835"/>
              <a:gd name="connsiteY191" fmla="*/ 1922507 h 2733536"/>
              <a:gd name="connsiteX192" fmla="*/ 1583173 w 6004835"/>
              <a:gd name="connsiteY192" fmla="*/ 2117115 h 2733536"/>
              <a:gd name="connsiteX193" fmla="*/ 1583979 w 6004835"/>
              <a:gd name="connsiteY193" fmla="*/ 2113398 h 2733536"/>
              <a:gd name="connsiteX194" fmla="*/ 1575826 w 6004835"/>
              <a:gd name="connsiteY194" fmla="*/ 2107629 h 2733536"/>
              <a:gd name="connsiteX195" fmla="*/ 1575847 w 6004835"/>
              <a:gd name="connsiteY195" fmla="*/ 2108247 h 2733536"/>
              <a:gd name="connsiteX196" fmla="*/ 1217383 w 6004835"/>
              <a:gd name="connsiteY196" fmla="*/ 2132920 h 2733536"/>
              <a:gd name="connsiteX197" fmla="*/ 1178338 w 6004835"/>
              <a:gd name="connsiteY197" fmla="*/ 2106889 h 2733536"/>
              <a:gd name="connsiteX198" fmla="*/ 1141462 w 6004835"/>
              <a:gd name="connsiteY198" fmla="*/ 2078691 h 2733536"/>
              <a:gd name="connsiteX199" fmla="*/ 1050355 w 6004835"/>
              <a:gd name="connsiteY199" fmla="*/ 2002767 h 2733536"/>
              <a:gd name="connsiteX200" fmla="*/ 965755 w 6004835"/>
              <a:gd name="connsiteY200" fmla="*/ 1926846 h 2733536"/>
              <a:gd name="connsiteX201" fmla="*/ 887663 w 6004835"/>
              <a:gd name="connsiteY201" fmla="*/ 1850922 h 2733536"/>
              <a:gd name="connsiteX202" fmla="*/ 850788 w 6004835"/>
              <a:gd name="connsiteY202" fmla="*/ 1814047 h 2733536"/>
              <a:gd name="connsiteX203" fmla="*/ 816080 w 6004835"/>
              <a:gd name="connsiteY203" fmla="*/ 1775001 h 2733536"/>
              <a:gd name="connsiteX204" fmla="*/ 829096 w 6004835"/>
              <a:gd name="connsiteY204" fmla="*/ 1757647 h 2733536"/>
              <a:gd name="connsiteX205" fmla="*/ 872480 w 6004835"/>
              <a:gd name="connsiteY205" fmla="*/ 1796693 h 2733536"/>
              <a:gd name="connsiteX206" fmla="*/ 920202 w 6004835"/>
              <a:gd name="connsiteY206" fmla="*/ 1833568 h 2733536"/>
              <a:gd name="connsiteX207" fmla="*/ 978770 w 6004835"/>
              <a:gd name="connsiteY207" fmla="*/ 1896477 h 2733536"/>
              <a:gd name="connsiteX208" fmla="*/ 983748 w 6004835"/>
              <a:gd name="connsiteY208" fmla="*/ 1900747 h 2733536"/>
              <a:gd name="connsiteX209" fmla="*/ 920202 w 6004835"/>
              <a:gd name="connsiteY209" fmla="*/ 1833568 h 2733536"/>
              <a:gd name="connsiteX210" fmla="*/ 874648 w 6004835"/>
              <a:gd name="connsiteY210" fmla="*/ 1796693 h 2733536"/>
              <a:gd name="connsiteX211" fmla="*/ 831264 w 6004835"/>
              <a:gd name="connsiteY211" fmla="*/ 1757647 h 2733536"/>
              <a:gd name="connsiteX212" fmla="*/ 783541 w 6004835"/>
              <a:gd name="connsiteY212" fmla="*/ 1699077 h 2733536"/>
              <a:gd name="connsiteX213" fmla="*/ 737989 w 6004835"/>
              <a:gd name="connsiteY213" fmla="*/ 1638339 h 2733536"/>
              <a:gd name="connsiteX214" fmla="*/ 794388 w 6004835"/>
              <a:gd name="connsiteY214" fmla="*/ 1675217 h 2733536"/>
              <a:gd name="connsiteX215" fmla="*/ 797157 w 6004835"/>
              <a:gd name="connsiteY215" fmla="*/ 1678478 h 2733536"/>
              <a:gd name="connsiteX216" fmla="*/ 822858 w 6004835"/>
              <a:gd name="connsiteY216" fmla="*/ 1684165 h 2733536"/>
              <a:gd name="connsiteX217" fmla="*/ 881154 w 6004835"/>
              <a:gd name="connsiteY217" fmla="*/ 1738123 h 2733536"/>
              <a:gd name="connsiteX218" fmla="*/ 961416 w 6004835"/>
              <a:gd name="connsiteY218" fmla="*/ 1803200 h 2733536"/>
              <a:gd name="connsiteX219" fmla="*/ 996124 w 6004835"/>
              <a:gd name="connsiteY219" fmla="*/ 1850922 h 2733536"/>
              <a:gd name="connsiteX220" fmla="*/ 1015645 w 6004835"/>
              <a:gd name="connsiteY220" fmla="*/ 1874785 h 2733536"/>
              <a:gd name="connsiteX221" fmla="*/ 1098076 w 6004835"/>
              <a:gd name="connsiteY221" fmla="*/ 1944199 h 2733536"/>
              <a:gd name="connsiteX222" fmla="*/ 1074215 w 6004835"/>
              <a:gd name="connsiteY222" fmla="*/ 1963721 h 2733536"/>
              <a:gd name="connsiteX223" fmla="*/ 997449 w 6004835"/>
              <a:gd name="connsiteY223" fmla="*/ 1878424 h 2733536"/>
              <a:gd name="connsiteX224" fmla="*/ 993956 w 6004835"/>
              <a:gd name="connsiteY224" fmla="*/ 1879123 h 2733536"/>
              <a:gd name="connsiteX225" fmla="*/ 1066602 w 6004835"/>
              <a:gd name="connsiteY225" fmla="*/ 1959841 h 2733536"/>
              <a:gd name="connsiteX226" fmla="*/ 1074215 w 6004835"/>
              <a:gd name="connsiteY226" fmla="*/ 1963721 h 2733536"/>
              <a:gd name="connsiteX227" fmla="*/ 1098078 w 6004835"/>
              <a:gd name="connsiteY227" fmla="*/ 1944199 h 2733536"/>
              <a:gd name="connsiteX228" fmla="*/ 1304152 w 6004835"/>
              <a:gd name="connsiteY228" fmla="*/ 2106889 h 2733536"/>
              <a:gd name="connsiteX229" fmla="*/ 1262938 w 6004835"/>
              <a:gd name="connsiteY229" fmla="*/ 2119904 h 2733536"/>
              <a:gd name="connsiteX230" fmla="*/ 1278121 w 6004835"/>
              <a:gd name="connsiteY230" fmla="*/ 2130752 h 2733536"/>
              <a:gd name="connsiteX231" fmla="*/ 1217383 w 6004835"/>
              <a:gd name="connsiteY231" fmla="*/ 2132920 h 2733536"/>
              <a:gd name="connsiteX232" fmla="*/ 1495043 w 6004835"/>
              <a:gd name="connsiteY232" fmla="*/ 2280428 h 2733536"/>
              <a:gd name="connsiteX233" fmla="*/ 1425628 w 6004835"/>
              <a:gd name="connsiteY233" fmla="*/ 2243551 h 2733536"/>
              <a:gd name="connsiteX234" fmla="*/ 1373567 w 6004835"/>
              <a:gd name="connsiteY234" fmla="*/ 2211014 h 2733536"/>
              <a:gd name="connsiteX235" fmla="*/ 1317167 w 6004835"/>
              <a:gd name="connsiteY235" fmla="*/ 2163291 h 2733536"/>
              <a:gd name="connsiteX236" fmla="*/ 1464674 w 6004835"/>
              <a:gd name="connsiteY236" fmla="*/ 2245721 h 2733536"/>
              <a:gd name="connsiteX237" fmla="*/ 1495043 w 6004835"/>
              <a:gd name="connsiteY237" fmla="*/ 2280428 h 2733536"/>
              <a:gd name="connsiteX238" fmla="*/ 1861641 w 6004835"/>
              <a:gd name="connsiteY238" fmla="*/ 2380212 h 2733536"/>
              <a:gd name="connsiteX239" fmla="*/ 1722811 w 6004835"/>
              <a:gd name="connsiteY239" fmla="*/ 2312965 h 2733536"/>
              <a:gd name="connsiteX240" fmla="*/ 1757518 w 6004835"/>
              <a:gd name="connsiteY240" fmla="*/ 2310797 h 2733536"/>
              <a:gd name="connsiteX241" fmla="*/ 1876824 w 6004835"/>
              <a:gd name="connsiteY241" fmla="*/ 2371535 h 2733536"/>
              <a:gd name="connsiteX242" fmla="*/ 1861641 w 6004835"/>
              <a:gd name="connsiteY242" fmla="*/ 2380212 h 2733536"/>
              <a:gd name="connsiteX243" fmla="*/ 3611567 w 6004835"/>
              <a:gd name="connsiteY243" fmla="*/ 2391251 h 2733536"/>
              <a:gd name="connsiteX244" fmla="*/ 3772715 w 6004835"/>
              <a:gd name="connsiteY244" fmla="*/ 2360688 h 2733536"/>
              <a:gd name="connsiteX245" fmla="*/ 3803084 w 6004835"/>
              <a:gd name="connsiteY245" fmla="*/ 2354179 h 2733536"/>
              <a:gd name="connsiteX246" fmla="*/ 3900697 w 6004835"/>
              <a:gd name="connsiteY246" fmla="*/ 2319472 h 2733536"/>
              <a:gd name="connsiteX247" fmla="*/ 3961435 w 6004835"/>
              <a:gd name="connsiteY247" fmla="*/ 2299950 h 2733536"/>
              <a:gd name="connsiteX248" fmla="*/ 4059051 w 6004835"/>
              <a:gd name="connsiteY248" fmla="*/ 2250057 h 2733536"/>
              <a:gd name="connsiteX249" fmla="*/ 4169679 w 6004835"/>
              <a:gd name="connsiteY249" fmla="*/ 2211011 h 2733536"/>
              <a:gd name="connsiteX250" fmla="*/ 4240558 w 6004835"/>
              <a:gd name="connsiteY250" fmla="*/ 2183216 h 2733536"/>
              <a:gd name="connsiteX251" fmla="*/ 4271633 w 6004835"/>
              <a:gd name="connsiteY251" fmla="*/ 2165459 h 2733536"/>
              <a:gd name="connsiteX252" fmla="*/ 4299830 w 6004835"/>
              <a:gd name="connsiteY252" fmla="*/ 2156784 h 2733536"/>
              <a:gd name="connsiteX253" fmla="*/ 4338878 w 6004835"/>
              <a:gd name="connsiteY253" fmla="*/ 2135090 h 2733536"/>
              <a:gd name="connsiteX254" fmla="*/ 4349137 w 6004835"/>
              <a:gd name="connsiteY254" fmla="*/ 2127960 h 2733536"/>
              <a:gd name="connsiteX255" fmla="*/ 4375756 w 6004835"/>
              <a:gd name="connsiteY255" fmla="*/ 2102553 h 2733536"/>
              <a:gd name="connsiteX256" fmla="*/ 4434323 w 6004835"/>
              <a:gd name="connsiteY256" fmla="*/ 2067846 h 2733536"/>
              <a:gd name="connsiteX257" fmla="*/ 4500956 w 6004835"/>
              <a:gd name="connsiteY257" fmla="*/ 2035183 h 2733536"/>
              <a:gd name="connsiteX258" fmla="*/ 4525430 w 6004835"/>
              <a:gd name="connsiteY258" fmla="*/ 2020121 h 2733536"/>
              <a:gd name="connsiteX259" fmla="*/ 4610031 w 6004835"/>
              <a:gd name="connsiteY259" fmla="*/ 1963721 h 2733536"/>
              <a:gd name="connsiteX260" fmla="*/ 4646906 w 6004835"/>
              <a:gd name="connsiteY260" fmla="*/ 1929014 h 2733536"/>
              <a:gd name="connsiteX261" fmla="*/ 4688122 w 6004835"/>
              <a:gd name="connsiteY261" fmla="*/ 1902983 h 2733536"/>
              <a:gd name="connsiteX262" fmla="*/ 4794412 w 6004835"/>
              <a:gd name="connsiteY262" fmla="*/ 1822724 h 2733536"/>
              <a:gd name="connsiteX263" fmla="*/ 4870336 w 6004835"/>
              <a:gd name="connsiteY263" fmla="*/ 1751138 h 2733536"/>
              <a:gd name="connsiteX264" fmla="*/ 4954934 w 6004835"/>
              <a:gd name="connsiteY264" fmla="*/ 1679556 h 2733536"/>
              <a:gd name="connsiteX265" fmla="*/ 5210901 w 6004835"/>
              <a:gd name="connsiteY265" fmla="*/ 1391049 h 2733536"/>
              <a:gd name="connsiteX266" fmla="*/ 5246128 w 6004835"/>
              <a:gd name="connsiteY266" fmla="*/ 1331165 h 2733536"/>
              <a:gd name="connsiteX267" fmla="*/ 5247779 w 6004835"/>
              <a:gd name="connsiteY267" fmla="*/ 1325973 h 2733536"/>
              <a:gd name="connsiteX268" fmla="*/ 5304178 w 6004835"/>
              <a:gd name="connsiteY268" fmla="*/ 1239204 h 2733536"/>
              <a:gd name="connsiteX269" fmla="*/ 5321533 w 6004835"/>
              <a:gd name="connsiteY269" fmla="*/ 1213174 h 2733536"/>
              <a:gd name="connsiteX270" fmla="*/ 5344607 w 6004835"/>
              <a:gd name="connsiteY270" fmla="*/ 1181170 h 2733536"/>
              <a:gd name="connsiteX271" fmla="*/ 5351902 w 6004835"/>
              <a:gd name="connsiteY271" fmla="*/ 1167622 h 2733536"/>
              <a:gd name="connsiteX272" fmla="*/ 5397453 w 6004835"/>
              <a:gd name="connsiteY272" fmla="*/ 1089530 h 2733536"/>
              <a:gd name="connsiteX273" fmla="*/ 5486392 w 6004835"/>
              <a:gd name="connsiteY273" fmla="*/ 905146 h 2733536"/>
              <a:gd name="connsiteX274" fmla="*/ 5573161 w 6004835"/>
              <a:gd name="connsiteY274" fmla="*/ 707748 h 2733536"/>
              <a:gd name="connsiteX275" fmla="*/ 5598649 w 6004835"/>
              <a:gd name="connsiteY275" fmla="*/ 627486 h 2733536"/>
              <a:gd name="connsiteX276" fmla="*/ 5606968 w 6004835"/>
              <a:gd name="connsiteY276" fmla="*/ 596090 h 2733536"/>
              <a:gd name="connsiteX277" fmla="*/ 5543685 w 6004835"/>
              <a:gd name="connsiteY277" fmla="*/ 768994 h 2733536"/>
              <a:gd name="connsiteX278" fmla="*/ 5410562 w 6004835"/>
              <a:gd name="connsiteY278" fmla="*/ 1041106 h 2733536"/>
              <a:gd name="connsiteX279" fmla="*/ 5391072 w 6004835"/>
              <a:gd name="connsiteY279" fmla="*/ 1071921 h 2733536"/>
              <a:gd name="connsiteX280" fmla="*/ 5390947 w 6004835"/>
              <a:gd name="connsiteY280" fmla="*/ 1072176 h 2733536"/>
              <a:gd name="connsiteX281" fmla="*/ 5345392 w 6004835"/>
              <a:gd name="connsiteY281" fmla="*/ 1150268 h 2733536"/>
              <a:gd name="connsiteX282" fmla="*/ 5299840 w 6004835"/>
              <a:gd name="connsiteY282" fmla="*/ 1234868 h 2733536"/>
              <a:gd name="connsiteX283" fmla="*/ 5247779 w 6004835"/>
              <a:gd name="connsiteY283" fmla="*/ 1299945 h 2733536"/>
              <a:gd name="connsiteX284" fmla="*/ 5204395 w 6004835"/>
              <a:gd name="connsiteY284" fmla="*/ 1373698 h 2733536"/>
              <a:gd name="connsiteX285" fmla="*/ 4948428 w 6004835"/>
              <a:gd name="connsiteY285" fmla="*/ 1662202 h 2733536"/>
              <a:gd name="connsiteX286" fmla="*/ 4863827 w 6004835"/>
              <a:gd name="connsiteY286" fmla="*/ 1733787 h 2733536"/>
              <a:gd name="connsiteX287" fmla="*/ 4855711 w 6004835"/>
              <a:gd name="connsiteY287" fmla="*/ 1739959 h 2733536"/>
              <a:gd name="connsiteX288" fmla="*/ 4852211 w 6004835"/>
              <a:gd name="connsiteY288" fmla="*/ 1743502 h 2733536"/>
              <a:gd name="connsiteX289" fmla="*/ 4816833 w 6004835"/>
              <a:gd name="connsiteY289" fmla="*/ 1772341 h 2733536"/>
              <a:gd name="connsiteX290" fmla="*/ 4787906 w 6004835"/>
              <a:gd name="connsiteY290" fmla="*/ 1805370 h 2733536"/>
              <a:gd name="connsiteX291" fmla="*/ 4681613 w 6004835"/>
              <a:gd name="connsiteY291" fmla="*/ 1885632 h 2733536"/>
              <a:gd name="connsiteX292" fmla="*/ 4664959 w 6004835"/>
              <a:gd name="connsiteY292" fmla="*/ 1896153 h 2733536"/>
              <a:gd name="connsiteX293" fmla="*/ 4619721 w 6004835"/>
              <a:gd name="connsiteY293" fmla="*/ 1933031 h 2733536"/>
              <a:gd name="connsiteX294" fmla="*/ 4613189 w 6004835"/>
              <a:gd name="connsiteY294" fmla="*/ 1937274 h 2733536"/>
              <a:gd name="connsiteX295" fmla="*/ 4603522 w 6004835"/>
              <a:gd name="connsiteY295" fmla="*/ 1946370 h 2733536"/>
              <a:gd name="connsiteX296" fmla="*/ 4518924 w 6004835"/>
              <a:gd name="connsiteY296" fmla="*/ 2002769 h 2733536"/>
              <a:gd name="connsiteX297" fmla="*/ 4434323 w 6004835"/>
              <a:gd name="connsiteY297" fmla="*/ 2054830 h 2733536"/>
              <a:gd name="connsiteX298" fmla="*/ 4424640 w 6004835"/>
              <a:gd name="connsiteY298" fmla="*/ 2059738 h 2733536"/>
              <a:gd name="connsiteX299" fmla="*/ 4367359 w 6004835"/>
              <a:gd name="connsiteY299" fmla="*/ 2096944 h 2733536"/>
              <a:gd name="connsiteX300" fmla="*/ 4349602 w 6004835"/>
              <a:gd name="connsiteY300" fmla="*/ 2105901 h 2733536"/>
              <a:gd name="connsiteX301" fmla="*/ 4332371 w 6004835"/>
              <a:gd name="connsiteY301" fmla="*/ 2117736 h 2733536"/>
              <a:gd name="connsiteX302" fmla="*/ 4273802 w 6004835"/>
              <a:gd name="connsiteY302" fmla="*/ 2150276 h 2733536"/>
              <a:gd name="connsiteX303" fmla="*/ 4219078 w 6004835"/>
              <a:gd name="connsiteY303" fmla="*/ 2171738 h 2733536"/>
              <a:gd name="connsiteX304" fmla="*/ 4097113 w 6004835"/>
              <a:gd name="connsiteY304" fmla="*/ 2233257 h 2733536"/>
              <a:gd name="connsiteX305" fmla="*/ 3810966 w 6004835"/>
              <a:gd name="connsiteY305" fmla="*/ 2339980 h 2733536"/>
              <a:gd name="connsiteX306" fmla="*/ 3434318 w 6004835"/>
              <a:gd name="connsiteY306" fmla="*/ 2432271 h 2733536"/>
              <a:gd name="connsiteX307" fmla="*/ 3489904 w 6004835"/>
              <a:gd name="connsiteY307" fmla="*/ 2421968 h 2733536"/>
              <a:gd name="connsiteX308" fmla="*/ 3508260 w 6004835"/>
              <a:gd name="connsiteY308" fmla="*/ 2413988 h 2733536"/>
              <a:gd name="connsiteX309" fmla="*/ 3395689 w 6004835"/>
              <a:gd name="connsiteY309" fmla="*/ 2431169 h 2733536"/>
              <a:gd name="connsiteX310" fmla="*/ 3115443 w 6004835"/>
              <a:gd name="connsiteY310" fmla="*/ 2471317 h 2733536"/>
              <a:gd name="connsiteX311" fmla="*/ 3134967 w 6004835"/>
              <a:gd name="connsiteY311" fmla="*/ 2466978 h 2733536"/>
              <a:gd name="connsiteX312" fmla="*/ 3269458 w 6004835"/>
              <a:gd name="connsiteY312" fmla="*/ 2451795 h 2733536"/>
              <a:gd name="connsiteX313" fmla="*/ 3291589 w 6004835"/>
              <a:gd name="connsiteY313" fmla="*/ 2447491 h 2733536"/>
              <a:gd name="connsiteX314" fmla="*/ 3302325 w 6004835"/>
              <a:gd name="connsiteY314" fmla="*/ 2445418 h 2733536"/>
              <a:gd name="connsiteX315" fmla="*/ 3269182 w 6004835"/>
              <a:gd name="connsiteY315" fmla="*/ 2450476 h 2733536"/>
              <a:gd name="connsiteX316" fmla="*/ 3039972 w 6004835"/>
              <a:gd name="connsiteY316" fmla="*/ 2462050 h 2733536"/>
              <a:gd name="connsiteX317" fmla="*/ 3566117 w 6004835"/>
              <a:gd name="connsiteY317" fmla="*/ 2502995 h 2733536"/>
              <a:gd name="connsiteX318" fmla="*/ 3744787 w 6004835"/>
              <a:gd name="connsiteY318" fmla="*/ 2463184 h 2733536"/>
              <a:gd name="connsiteX319" fmla="*/ 3919185 w 6004835"/>
              <a:gd name="connsiteY319" fmla="*/ 2408971 h 2733536"/>
              <a:gd name="connsiteX320" fmla="*/ 3719971 w 6004835"/>
              <a:gd name="connsiteY320" fmla="*/ 2526104 h 2733536"/>
              <a:gd name="connsiteX321" fmla="*/ 3722825 w 6004835"/>
              <a:gd name="connsiteY321" fmla="*/ 2525548 h 2733536"/>
              <a:gd name="connsiteX322" fmla="*/ 3725537 w 6004835"/>
              <a:gd name="connsiteY322" fmla="*/ 2524533 h 2733536"/>
              <a:gd name="connsiteX323" fmla="*/ 3245598 w 6004835"/>
              <a:gd name="connsiteY323" fmla="*/ 2558088 h 2733536"/>
              <a:gd name="connsiteX324" fmla="*/ 3337099 w 6004835"/>
              <a:gd name="connsiteY324" fmla="*/ 2535211 h 2733536"/>
              <a:gd name="connsiteX325" fmla="*/ 3338873 w 6004835"/>
              <a:gd name="connsiteY325" fmla="*/ 2529887 h 2733536"/>
              <a:gd name="connsiteX326" fmla="*/ 3510242 w 6004835"/>
              <a:gd name="connsiteY326" fmla="*/ 2501688 h 2733536"/>
              <a:gd name="connsiteX327" fmla="*/ 3631717 w 6004835"/>
              <a:gd name="connsiteY327" fmla="*/ 2471319 h 2733536"/>
              <a:gd name="connsiteX328" fmla="*/ 3729331 w 6004835"/>
              <a:gd name="connsiteY328" fmla="*/ 2443118 h 2733536"/>
              <a:gd name="connsiteX329" fmla="*/ 3818270 w 6004835"/>
              <a:gd name="connsiteY329" fmla="*/ 2414920 h 2733536"/>
              <a:gd name="connsiteX330" fmla="*/ 3915883 w 6004835"/>
              <a:gd name="connsiteY330" fmla="*/ 2384551 h 2733536"/>
              <a:gd name="connsiteX331" fmla="*/ 3991807 w 6004835"/>
              <a:gd name="connsiteY331" fmla="*/ 2371535 h 2733536"/>
              <a:gd name="connsiteX332" fmla="*/ 3940410 w 6004835"/>
              <a:gd name="connsiteY332" fmla="*/ 2402373 h 2733536"/>
              <a:gd name="connsiteX333" fmla="*/ 3941914 w 6004835"/>
              <a:gd name="connsiteY333" fmla="*/ 2401904 h 2733536"/>
              <a:gd name="connsiteX334" fmla="*/ 3996145 w 6004835"/>
              <a:gd name="connsiteY334" fmla="*/ 2369365 h 2733536"/>
              <a:gd name="connsiteX335" fmla="*/ 4026514 w 6004835"/>
              <a:gd name="connsiteY335" fmla="*/ 2358520 h 2733536"/>
              <a:gd name="connsiteX336" fmla="*/ 4028536 w 6004835"/>
              <a:gd name="connsiteY336" fmla="*/ 2357960 h 2733536"/>
              <a:gd name="connsiteX337" fmla="*/ 4041697 w 6004835"/>
              <a:gd name="connsiteY337" fmla="*/ 2343334 h 2733536"/>
              <a:gd name="connsiteX338" fmla="*/ 4113282 w 6004835"/>
              <a:gd name="connsiteY338" fmla="*/ 2317304 h 2733536"/>
              <a:gd name="connsiteX339" fmla="*/ 4182697 w 6004835"/>
              <a:gd name="connsiteY339" fmla="*/ 2289105 h 2733536"/>
              <a:gd name="connsiteX340" fmla="*/ 4230420 w 6004835"/>
              <a:gd name="connsiteY340" fmla="*/ 2260904 h 2733536"/>
              <a:gd name="connsiteX341" fmla="*/ 4293326 w 6004835"/>
              <a:gd name="connsiteY341" fmla="*/ 2228367 h 2733536"/>
              <a:gd name="connsiteX342" fmla="*/ 4345387 w 6004835"/>
              <a:gd name="connsiteY342" fmla="*/ 2206675 h 2733536"/>
              <a:gd name="connsiteX343" fmla="*/ 4381087 w 6004835"/>
              <a:gd name="connsiteY343" fmla="*/ 2191155 h 2733536"/>
              <a:gd name="connsiteX344" fmla="*/ 4399618 w 6004835"/>
              <a:gd name="connsiteY344" fmla="*/ 2178474 h 2733536"/>
              <a:gd name="connsiteX345" fmla="*/ 4490725 w 6004835"/>
              <a:gd name="connsiteY345" fmla="*/ 2124245 h 2733536"/>
              <a:gd name="connsiteX346" fmla="*/ 4618708 w 6004835"/>
              <a:gd name="connsiteY346" fmla="*/ 2054830 h 2733536"/>
              <a:gd name="connsiteX347" fmla="*/ 4743722 w 6004835"/>
              <a:gd name="connsiteY347" fmla="*/ 1965236 h 2733536"/>
              <a:gd name="connsiteX348" fmla="*/ 4735845 w 6004835"/>
              <a:gd name="connsiteY348" fmla="*/ 1965892 h 2733536"/>
              <a:gd name="connsiteX349" fmla="*/ 4605692 w 6004835"/>
              <a:gd name="connsiteY349" fmla="*/ 2059169 h 2733536"/>
              <a:gd name="connsiteX350" fmla="*/ 4477707 w 6004835"/>
              <a:gd name="connsiteY350" fmla="*/ 2128584 h 2733536"/>
              <a:gd name="connsiteX351" fmla="*/ 4386601 w 6004835"/>
              <a:gd name="connsiteY351" fmla="*/ 2182813 h 2733536"/>
              <a:gd name="connsiteX352" fmla="*/ 4336710 w 6004835"/>
              <a:gd name="connsiteY352" fmla="*/ 2204505 h 2733536"/>
              <a:gd name="connsiteX353" fmla="*/ 4284649 w 6004835"/>
              <a:gd name="connsiteY353" fmla="*/ 2226197 h 2733536"/>
              <a:gd name="connsiteX354" fmla="*/ 4221740 w 6004835"/>
              <a:gd name="connsiteY354" fmla="*/ 2258736 h 2733536"/>
              <a:gd name="connsiteX355" fmla="*/ 4174018 w 6004835"/>
              <a:gd name="connsiteY355" fmla="*/ 2286935 h 2733536"/>
              <a:gd name="connsiteX356" fmla="*/ 4104603 w 6004835"/>
              <a:gd name="connsiteY356" fmla="*/ 2315136 h 2733536"/>
              <a:gd name="connsiteX357" fmla="*/ 4033020 w 6004835"/>
              <a:gd name="connsiteY357" fmla="*/ 2341166 h 2733536"/>
              <a:gd name="connsiteX358" fmla="*/ 4013496 w 6004835"/>
              <a:gd name="connsiteY358" fmla="*/ 2360688 h 2733536"/>
              <a:gd name="connsiteX359" fmla="*/ 3983127 w 6004835"/>
              <a:gd name="connsiteY359" fmla="*/ 2371535 h 2733536"/>
              <a:gd name="connsiteX360" fmla="*/ 3907206 w 6004835"/>
              <a:gd name="connsiteY360" fmla="*/ 2384551 h 2733536"/>
              <a:gd name="connsiteX361" fmla="*/ 3809590 w 6004835"/>
              <a:gd name="connsiteY361" fmla="*/ 2414920 h 2733536"/>
              <a:gd name="connsiteX362" fmla="*/ 3720654 w 6004835"/>
              <a:gd name="connsiteY362" fmla="*/ 2443118 h 2733536"/>
              <a:gd name="connsiteX363" fmla="*/ 3623038 w 6004835"/>
              <a:gd name="connsiteY363" fmla="*/ 2471319 h 2733536"/>
              <a:gd name="connsiteX364" fmla="*/ 3501563 w 6004835"/>
              <a:gd name="connsiteY364" fmla="*/ 2501688 h 2733536"/>
              <a:gd name="connsiteX365" fmla="*/ 3330196 w 6004835"/>
              <a:gd name="connsiteY365" fmla="*/ 2529887 h 2733536"/>
              <a:gd name="connsiteX366" fmla="*/ 3325858 w 6004835"/>
              <a:gd name="connsiteY366" fmla="*/ 2536395 h 2733536"/>
              <a:gd name="connsiteX367" fmla="*/ 3243464 w 6004835"/>
              <a:gd name="connsiteY367" fmla="*/ 2556994 h 2733536"/>
              <a:gd name="connsiteX368" fmla="*/ 2174005 w 6004835"/>
              <a:gd name="connsiteY368" fmla="*/ 2581948 h 2733536"/>
              <a:gd name="connsiteX369" fmla="*/ 2139297 w 6004835"/>
              <a:gd name="connsiteY369" fmla="*/ 2575439 h 2733536"/>
              <a:gd name="connsiteX370" fmla="*/ 2015653 w 6004835"/>
              <a:gd name="connsiteY370" fmla="*/ 2529887 h 2733536"/>
              <a:gd name="connsiteX371" fmla="*/ 1954915 w 6004835"/>
              <a:gd name="connsiteY371" fmla="*/ 2506024 h 2733536"/>
              <a:gd name="connsiteX372" fmla="*/ 1894178 w 6004835"/>
              <a:gd name="connsiteY372" fmla="*/ 2479994 h 2733536"/>
              <a:gd name="connsiteX373" fmla="*/ 1813916 w 6004835"/>
              <a:gd name="connsiteY373" fmla="*/ 2451795 h 2733536"/>
              <a:gd name="connsiteX374" fmla="*/ 1744501 w 6004835"/>
              <a:gd name="connsiteY374" fmla="*/ 2421426 h 2733536"/>
              <a:gd name="connsiteX375" fmla="*/ 1690272 w 6004835"/>
              <a:gd name="connsiteY375" fmla="*/ 2393225 h 2733536"/>
              <a:gd name="connsiteX376" fmla="*/ 1655564 w 6004835"/>
              <a:gd name="connsiteY376" fmla="*/ 2365027 h 2733536"/>
              <a:gd name="connsiteX377" fmla="*/ 1905022 w 6004835"/>
              <a:gd name="connsiteY377" fmla="*/ 2471317 h 2733536"/>
              <a:gd name="connsiteX378" fmla="*/ 1993961 w 6004835"/>
              <a:gd name="connsiteY378" fmla="*/ 2499518 h 2733536"/>
              <a:gd name="connsiteX379" fmla="*/ 2061206 w 6004835"/>
              <a:gd name="connsiteY379" fmla="*/ 2523378 h 2733536"/>
              <a:gd name="connsiteX380" fmla="*/ 2128453 w 6004835"/>
              <a:gd name="connsiteY380" fmla="*/ 2545070 h 2733536"/>
              <a:gd name="connsiteX381" fmla="*/ 2187020 w 6004835"/>
              <a:gd name="connsiteY381" fmla="*/ 2571101 h 2733536"/>
              <a:gd name="connsiteX382" fmla="*/ 2174005 w 6004835"/>
              <a:gd name="connsiteY382" fmla="*/ 2581948 h 2733536"/>
              <a:gd name="connsiteX383" fmla="*/ 3260781 w 6004835"/>
              <a:gd name="connsiteY383" fmla="*/ 2586286 h 2733536"/>
              <a:gd name="connsiteX384" fmla="*/ 3254275 w 6004835"/>
              <a:gd name="connsiteY384" fmla="*/ 2568932 h 2733536"/>
              <a:gd name="connsiteX385" fmla="*/ 3349720 w 6004835"/>
              <a:gd name="connsiteY385" fmla="*/ 2560256 h 2733536"/>
              <a:gd name="connsiteX386" fmla="*/ 3488550 w 6004835"/>
              <a:gd name="connsiteY386" fmla="*/ 2547240 h 2733536"/>
              <a:gd name="connsiteX387" fmla="*/ 3397443 w 6004835"/>
              <a:gd name="connsiteY387" fmla="*/ 2568932 h 2733536"/>
              <a:gd name="connsiteX388" fmla="*/ 3260781 w 6004835"/>
              <a:gd name="connsiteY388" fmla="*/ 2586286 h 2733536"/>
              <a:gd name="connsiteX389" fmla="*/ 3076397 w 6004835"/>
              <a:gd name="connsiteY389" fmla="*/ 2696917 h 2733536"/>
              <a:gd name="connsiteX390" fmla="*/ 3024336 w 6004835"/>
              <a:gd name="connsiteY390" fmla="*/ 2696917 h 2733536"/>
              <a:gd name="connsiteX391" fmla="*/ 2957092 w 6004835"/>
              <a:gd name="connsiteY391" fmla="*/ 2692578 h 2733536"/>
              <a:gd name="connsiteX392" fmla="*/ 2811753 w 6004835"/>
              <a:gd name="connsiteY392" fmla="*/ 2688240 h 2733536"/>
              <a:gd name="connsiteX393" fmla="*/ 2703293 w 6004835"/>
              <a:gd name="connsiteY393" fmla="*/ 2679563 h 2733536"/>
              <a:gd name="connsiteX394" fmla="*/ 2607847 w 6004835"/>
              <a:gd name="connsiteY394" fmla="*/ 2666548 h 2733536"/>
              <a:gd name="connsiteX395" fmla="*/ 2512402 w 6004835"/>
              <a:gd name="connsiteY395" fmla="*/ 2651363 h 2733536"/>
              <a:gd name="connsiteX396" fmla="*/ 2367066 w 6004835"/>
              <a:gd name="connsiteY396" fmla="*/ 2629670 h 2733536"/>
              <a:gd name="connsiteX397" fmla="*/ 2254267 w 6004835"/>
              <a:gd name="connsiteY397" fmla="*/ 2592795 h 2733536"/>
              <a:gd name="connsiteX398" fmla="*/ 2255572 w 6004835"/>
              <a:gd name="connsiteY398" fmla="*/ 2591848 h 2733536"/>
              <a:gd name="connsiteX399" fmla="*/ 2189190 w 6004835"/>
              <a:gd name="connsiteY399" fmla="*/ 2571103 h 2733536"/>
              <a:gd name="connsiteX400" fmla="*/ 2130621 w 6004835"/>
              <a:gd name="connsiteY400" fmla="*/ 2545072 h 2733536"/>
              <a:gd name="connsiteX401" fmla="*/ 2063376 w 6004835"/>
              <a:gd name="connsiteY401" fmla="*/ 2523380 h 2733536"/>
              <a:gd name="connsiteX402" fmla="*/ 1993961 w 6004835"/>
              <a:gd name="connsiteY402" fmla="*/ 2499518 h 2733536"/>
              <a:gd name="connsiteX403" fmla="*/ 2025414 w 6004835"/>
              <a:gd name="connsiteY403" fmla="*/ 2491925 h 2733536"/>
              <a:gd name="connsiteX404" fmla="*/ 2121944 w 6004835"/>
              <a:gd name="connsiteY404" fmla="*/ 2516871 h 2733536"/>
              <a:gd name="connsiteX405" fmla="*/ 2163160 w 6004835"/>
              <a:gd name="connsiteY405" fmla="*/ 2519039 h 2733536"/>
              <a:gd name="connsiteX406" fmla="*/ 2278127 w 6004835"/>
              <a:gd name="connsiteY406" fmla="*/ 2575441 h 2733536"/>
              <a:gd name="connsiteX407" fmla="*/ 2330188 w 6004835"/>
              <a:gd name="connsiteY407" fmla="*/ 2586286 h 2733536"/>
              <a:gd name="connsiteX408" fmla="*/ 2333445 w 6004835"/>
              <a:gd name="connsiteY408" fmla="*/ 2587372 h 2733536"/>
              <a:gd name="connsiteX409" fmla="*/ 2345374 w 6004835"/>
              <a:gd name="connsiteY409" fmla="*/ 2575441 h 2733536"/>
              <a:gd name="connsiteX410" fmla="*/ 2390926 w 6004835"/>
              <a:gd name="connsiteY410" fmla="*/ 2588457 h 2733536"/>
              <a:gd name="connsiteX411" fmla="*/ 2436481 w 6004835"/>
              <a:gd name="connsiteY411" fmla="*/ 2599301 h 2733536"/>
              <a:gd name="connsiteX412" fmla="*/ 2526239 w 6004835"/>
              <a:gd name="connsiteY412" fmla="*/ 2620176 h 2733536"/>
              <a:gd name="connsiteX413" fmla="*/ 2527588 w 6004835"/>
              <a:gd name="connsiteY413" fmla="*/ 2618825 h 2733536"/>
              <a:gd name="connsiteX414" fmla="*/ 2631710 w 6004835"/>
              <a:gd name="connsiteY414" fmla="*/ 2636179 h 2733536"/>
              <a:gd name="connsiteX415" fmla="*/ 2681600 w 6004835"/>
              <a:gd name="connsiteY415" fmla="*/ 2644856 h 2733536"/>
              <a:gd name="connsiteX416" fmla="*/ 2731493 w 6004835"/>
              <a:gd name="connsiteY416" fmla="*/ 2649194 h 2733536"/>
              <a:gd name="connsiteX417" fmla="*/ 2833445 w 6004835"/>
              <a:gd name="connsiteY417" fmla="*/ 2653533 h 2733536"/>
              <a:gd name="connsiteX418" fmla="*/ 2972275 w 6004835"/>
              <a:gd name="connsiteY418" fmla="*/ 2651363 h 2733536"/>
              <a:gd name="connsiteX419" fmla="*/ 2978301 w 6004835"/>
              <a:gd name="connsiteY419" fmla="*/ 2651363 h 2733536"/>
              <a:gd name="connsiteX420" fmla="*/ 2991799 w 6004835"/>
              <a:gd name="connsiteY420" fmla="*/ 2643770 h 2733536"/>
              <a:gd name="connsiteX421" fmla="*/ 3022168 w 6004835"/>
              <a:gd name="connsiteY421" fmla="*/ 2634009 h 2733536"/>
              <a:gd name="connsiteX422" fmla="*/ 3053079 w 6004835"/>
              <a:gd name="connsiteY422" fmla="*/ 2633467 h 2733536"/>
              <a:gd name="connsiteX423" fmla="*/ 3074229 w 6004835"/>
              <a:gd name="connsiteY423" fmla="*/ 2636177 h 2733536"/>
              <a:gd name="connsiteX424" fmla="*/ 3079922 w 6004835"/>
              <a:gd name="connsiteY424" fmla="*/ 2651363 h 2733536"/>
              <a:gd name="connsiteX425" fmla="*/ 3128458 w 6004835"/>
              <a:gd name="connsiteY425" fmla="*/ 2651363 h 2733536"/>
              <a:gd name="connsiteX426" fmla="*/ 3113275 w 6004835"/>
              <a:gd name="connsiteY426" fmla="*/ 2673055 h 2733536"/>
              <a:gd name="connsiteX427" fmla="*/ 3104598 w 6004835"/>
              <a:gd name="connsiteY427" fmla="*/ 2683901 h 2733536"/>
              <a:gd name="connsiteX428" fmla="*/ 3076397 w 6004835"/>
              <a:gd name="connsiteY428" fmla="*/ 2696917 h 2733536"/>
              <a:gd name="connsiteX429" fmla="*/ 3227761 w 6004835"/>
              <a:gd name="connsiteY429" fmla="*/ 2717163 h 2733536"/>
              <a:gd name="connsiteX430" fmla="*/ 3254252 w 6004835"/>
              <a:gd name="connsiteY430" fmla="*/ 2701267 h 2733536"/>
              <a:gd name="connsiteX431" fmla="*/ 3226074 w 6004835"/>
              <a:gd name="connsiteY431" fmla="*/ 2716438 h 2733536"/>
              <a:gd name="connsiteX432" fmla="*/ 3181606 w 6004835"/>
              <a:gd name="connsiteY432" fmla="*/ 2733521 h 2733536"/>
              <a:gd name="connsiteX433" fmla="*/ 3121952 w 6004835"/>
              <a:gd name="connsiteY433" fmla="*/ 2722945 h 2733536"/>
              <a:gd name="connsiteX434" fmla="*/ 3124122 w 6004835"/>
              <a:gd name="connsiteY434" fmla="*/ 2720777 h 2733536"/>
              <a:gd name="connsiteX435" fmla="*/ 3134967 w 6004835"/>
              <a:gd name="connsiteY435" fmla="*/ 2705591 h 2733536"/>
              <a:gd name="connsiteX436" fmla="*/ 3085076 w 6004835"/>
              <a:gd name="connsiteY436" fmla="*/ 2699085 h 2733536"/>
              <a:gd name="connsiteX437" fmla="*/ 3108936 w 6004835"/>
              <a:gd name="connsiteY437" fmla="*/ 2686069 h 2733536"/>
              <a:gd name="connsiteX438" fmla="*/ 3180522 w 6004835"/>
              <a:gd name="connsiteY438" fmla="*/ 2683899 h 2733536"/>
              <a:gd name="connsiteX439" fmla="*/ 3249936 w 6004835"/>
              <a:gd name="connsiteY439" fmla="*/ 2681731 h 2733536"/>
              <a:gd name="connsiteX440" fmla="*/ 3349718 w 6004835"/>
              <a:gd name="connsiteY440" fmla="*/ 2683899 h 2733536"/>
              <a:gd name="connsiteX441" fmla="*/ 3419133 w 6004835"/>
              <a:gd name="connsiteY441" fmla="*/ 2677393 h 2733536"/>
              <a:gd name="connsiteX442" fmla="*/ 3549285 w 6004835"/>
              <a:gd name="connsiteY442" fmla="*/ 2649192 h 2733536"/>
              <a:gd name="connsiteX443" fmla="*/ 3636054 w 6004835"/>
              <a:gd name="connsiteY443" fmla="*/ 2629670 h 2733536"/>
              <a:gd name="connsiteX444" fmla="*/ 3701130 w 6004835"/>
              <a:gd name="connsiteY444" fmla="*/ 2627500 h 2733536"/>
              <a:gd name="connsiteX445" fmla="*/ 3705658 w 6004835"/>
              <a:gd name="connsiteY445" fmla="*/ 2625398 h 2733536"/>
              <a:gd name="connsiteX446" fmla="*/ 3642563 w 6004835"/>
              <a:gd name="connsiteY446" fmla="*/ 2627502 h 2733536"/>
              <a:gd name="connsiteX447" fmla="*/ 3555794 w 6004835"/>
              <a:gd name="connsiteY447" fmla="*/ 2647024 h 2733536"/>
              <a:gd name="connsiteX448" fmla="*/ 3425641 w 6004835"/>
              <a:gd name="connsiteY448" fmla="*/ 2675225 h 2733536"/>
              <a:gd name="connsiteX449" fmla="*/ 3356227 w 6004835"/>
              <a:gd name="connsiteY449" fmla="*/ 2681731 h 2733536"/>
              <a:gd name="connsiteX450" fmla="*/ 3256443 w 6004835"/>
              <a:gd name="connsiteY450" fmla="*/ 2679563 h 2733536"/>
              <a:gd name="connsiteX451" fmla="*/ 3187028 w 6004835"/>
              <a:gd name="connsiteY451" fmla="*/ 2681731 h 2733536"/>
              <a:gd name="connsiteX452" fmla="*/ 3115443 w 6004835"/>
              <a:gd name="connsiteY452" fmla="*/ 2683901 h 2733536"/>
              <a:gd name="connsiteX453" fmla="*/ 3117613 w 6004835"/>
              <a:gd name="connsiteY453" fmla="*/ 2675225 h 2733536"/>
              <a:gd name="connsiteX454" fmla="*/ 3132797 w 6004835"/>
              <a:gd name="connsiteY454" fmla="*/ 2653533 h 2733536"/>
              <a:gd name="connsiteX455" fmla="*/ 3800914 w 6004835"/>
              <a:gd name="connsiteY455" fmla="*/ 2542902 h 2733536"/>
              <a:gd name="connsiteX456" fmla="*/ 4254280 w 6004835"/>
              <a:gd name="connsiteY456" fmla="*/ 2371535 h 2733536"/>
              <a:gd name="connsiteX457" fmla="*/ 4373586 w 6004835"/>
              <a:gd name="connsiteY457" fmla="*/ 2308627 h 2733536"/>
              <a:gd name="connsiteX458" fmla="*/ 4440832 w 6004835"/>
              <a:gd name="connsiteY458" fmla="*/ 2273920 h 2733536"/>
              <a:gd name="connsiteX459" fmla="*/ 4510247 w 6004835"/>
              <a:gd name="connsiteY459" fmla="*/ 2237044 h 2733536"/>
              <a:gd name="connsiteX460" fmla="*/ 4640399 w 6004835"/>
              <a:gd name="connsiteY460" fmla="*/ 2158953 h 2733536"/>
              <a:gd name="connsiteX461" fmla="*/ 4744522 w 6004835"/>
              <a:gd name="connsiteY461" fmla="*/ 2078691 h 2733536"/>
              <a:gd name="connsiteX462" fmla="*/ 4939751 w 6004835"/>
              <a:gd name="connsiteY462" fmla="*/ 1926846 h 2733536"/>
              <a:gd name="connsiteX463" fmla="*/ 4993980 w 6004835"/>
              <a:gd name="connsiteY463" fmla="*/ 1883461 h 2733536"/>
              <a:gd name="connsiteX464" fmla="*/ 5046041 w 6004835"/>
              <a:gd name="connsiteY464" fmla="*/ 1837909 h 2733536"/>
              <a:gd name="connsiteX465" fmla="*/ 5124133 w 6004835"/>
              <a:gd name="connsiteY465" fmla="*/ 1766324 h 2733536"/>
              <a:gd name="connsiteX466" fmla="*/ 5156672 w 6004835"/>
              <a:gd name="connsiteY466" fmla="*/ 1712095 h 2733536"/>
              <a:gd name="connsiteX467" fmla="*/ 5203411 w 6004835"/>
              <a:gd name="connsiteY467" fmla="*/ 1669250 h 2733536"/>
              <a:gd name="connsiteX468" fmla="*/ 5203787 w 6004835"/>
              <a:gd name="connsiteY468" fmla="*/ 1666559 h 2733536"/>
              <a:gd name="connsiteX469" fmla="*/ 5158842 w 6004835"/>
              <a:gd name="connsiteY469" fmla="*/ 1707756 h 2733536"/>
              <a:gd name="connsiteX470" fmla="*/ 5126303 w 6004835"/>
              <a:gd name="connsiteY470" fmla="*/ 1761986 h 2733536"/>
              <a:gd name="connsiteX471" fmla="*/ 5048212 w 6004835"/>
              <a:gd name="connsiteY471" fmla="*/ 1833571 h 2733536"/>
              <a:gd name="connsiteX472" fmla="*/ 4996150 w 6004835"/>
              <a:gd name="connsiteY472" fmla="*/ 1879123 h 2733536"/>
              <a:gd name="connsiteX473" fmla="*/ 4941922 w 6004835"/>
              <a:gd name="connsiteY473" fmla="*/ 1922507 h 2733536"/>
              <a:gd name="connsiteX474" fmla="*/ 4746692 w 6004835"/>
              <a:gd name="connsiteY474" fmla="*/ 2074352 h 2733536"/>
              <a:gd name="connsiteX475" fmla="*/ 4642570 w 6004835"/>
              <a:gd name="connsiteY475" fmla="*/ 2154614 h 2733536"/>
              <a:gd name="connsiteX476" fmla="*/ 4512418 w 6004835"/>
              <a:gd name="connsiteY476" fmla="*/ 2232706 h 2733536"/>
              <a:gd name="connsiteX477" fmla="*/ 4443003 w 6004835"/>
              <a:gd name="connsiteY477" fmla="*/ 2269581 h 2733536"/>
              <a:gd name="connsiteX478" fmla="*/ 4375756 w 6004835"/>
              <a:gd name="connsiteY478" fmla="*/ 2304289 h 2733536"/>
              <a:gd name="connsiteX479" fmla="*/ 4256451 w 6004835"/>
              <a:gd name="connsiteY479" fmla="*/ 2367197 h 2733536"/>
              <a:gd name="connsiteX480" fmla="*/ 3803084 w 6004835"/>
              <a:gd name="connsiteY480" fmla="*/ 2538564 h 2733536"/>
              <a:gd name="connsiteX481" fmla="*/ 3134967 w 6004835"/>
              <a:gd name="connsiteY481" fmla="*/ 2649194 h 2733536"/>
              <a:gd name="connsiteX482" fmla="*/ 3085076 w 6004835"/>
              <a:gd name="connsiteY482" fmla="*/ 2649194 h 2733536"/>
              <a:gd name="connsiteX483" fmla="*/ 3078567 w 6004835"/>
              <a:gd name="connsiteY483" fmla="*/ 2631841 h 2733536"/>
              <a:gd name="connsiteX484" fmla="*/ 3026506 w 6004835"/>
              <a:gd name="connsiteY484" fmla="*/ 2629670 h 2733536"/>
              <a:gd name="connsiteX485" fmla="*/ 2978784 w 6004835"/>
              <a:gd name="connsiteY485" fmla="*/ 2649194 h 2733536"/>
              <a:gd name="connsiteX486" fmla="*/ 2839954 w 6004835"/>
              <a:gd name="connsiteY486" fmla="*/ 2651363 h 2733536"/>
              <a:gd name="connsiteX487" fmla="*/ 2738002 w 6004835"/>
              <a:gd name="connsiteY487" fmla="*/ 2647024 h 2733536"/>
              <a:gd name="connsiteX488" fmla="*/ 2688109 w 6004835"/>
              <a:gd name="connsiteY488" fmla="*/ 2642686 h 2733536"/>
              <a:gd name="connsiteX489" fmla="*/ 2638218 w 6004835"/>
              <a:gd name="connsiteY489" fmla="*/ 2634009 h 2733536"/>
              <a:gd name="connsiteX490" fmla="*/ 2668273 w 6004835"/>
              <a:gd name="connsiteY490" fmla="*/ 2601952 h 2733536"/>
              <a:gd name="connsiteX491" fmla="*/ 2662079 w 6004835"/>
              <a:gd name="connsiteY491" fmla="*/ 2603640 h 2733536"/>
              <a:gd name="connsiteX492" fmla="*/ 2550104 w 6004835"/>
              <a:gd name="connsiteY492" fmla="*/ 2582904 h 2733536"/>
              <a:gd name="connsiteX493" fmla="*/ 2544941 w 6004835"/>
              <a:gd name="connsiteY493" fmla="*/ 2584118 h 2733536"/>
              <a:gd name="connsiteX494" fmla="*/ 2330190 w 6004835"/>
              <a:gd name="connsiteY494" fmla="*/ 2545072 h 2733536"/>
              <a:gd name="connsiteX495" fmla="*/ 2245590 w 6004835"/>
              <a:gd name="connsiteY495" fmla="*/ 2527719 h 2733536"/>
              <a:gd name="connsiteX496" fmla="*/ 2171837 w 6004835"/>
              <a:gd name="connsiteY496" fmla="*/ 2514703 h 2733536"/>
              <a:gd name="connsiteX497" fmla="*/ 2082900 w 6004835"/>
              <a:gd name="connsiteY497" fmla="*/ 2473487 h 2733536"/>
              <a:gd name="connsiteX498" fmla="*/ 1972269 w 6004835"/>
              <a:gd name="connsiteY498" fmla="*/ 2432273 h 2733536"/>
              <a:gd name="connsiteX499" fmla="*/ 1857302 w 6004835"/>
              <a:gd name="connsiteY499" fmla="*/ 2386719 h 2733536"/>
              <a:gd name="connsiteX500" fmla="*/ 1876824 w 6004835"/>
              <a:gd name="connsiteY500" fmla="*/ 2371535 h 2733536"/>
              <a:gd name="connsiteX501" fmla="*/ 1957086 w 6004835"/>
              <a:gd name="connsiteY501" fmla="*/ 2386719 h 2733536"/>
              <a:gd name="connsiteX502" fmla="*/ 1991793 w 6004835"/>
              <a:gd name="connsiteY502" fmla="*/ 2417088 h 2733536"/>
              <a:gd name="connsiteX503" fmla="*/ 2111099 w 6004835"/>
              <a:gd name="connsiteY503" fmla="*/ 2451795 h 2733536"/>
              <a:gd name="connsiteX504" fmla="*/ 2347544 w 6004835"/>
              <a:gd name="connsiteY504" fmla="*/ 2512533 h 2733536"/>
              <a:gd name="connsiteX505" fmla="*/ 2406112 w 6004835"/>
              <a:gd name="connsiteY505" fmla="*/ 2523380 h 2733536"/>
              <a:gd name="connsiteX506" fmla="*/ 2469020 w 6004835"/>
              <a:gd name="connsiteY506" fmla="*/ 2534225 h 2733536"/>
              <a:gd name="connsiteX507" fmla="*/ 2538435 w 6004835"/>
              <a:gd name="connsiteY507" fmla="*/ 2549411 h 2733536"/>
              <a:gd name="connsiteX508" fmla="*/ 2614930 w 6004835"/>
              <a:gd name="connsiteY508" fmla="*/ 2565951 h 2733536"/>
              <a:gd name="connsiteX509" fmla="*/ 2620863 w 6004835"/>
              <a:gd name="connsiteY509" fmla="*/ 2564594 h 2733536"/>
              <a:gd name="connsiteX510" fmla="*/ 2692448 w 6004835"/>
              <a:gd name="connsiteY510" fmla="*/ 2575441 h 2733536"/>
              <a:gd name="connsiteX511" fmla="*/ 2694616 w 6004835"/>
              <a:gd name="connsiteY511" fmla="*/ 2571103 h 2733536"/>
              <a:gd name="connsiteX512" fmla="*/ 2798738 w 6004835"/>
              <a:gd name="connsiteY512" fmla="*/ 2575441 h 2733536"/>
              <a:gd name="connsiteX513" fmla="*/ 2816092 w 6004835"/>
              <a:gd name="connsiteY513" fmla="*/ 2577609 h 2733536"/>
              <a:gd name="connsiteX514" fmla="*/ 2976613 w 6004835"/>
              <a:gd name="connsiteY514" fmla="*/ 2577609 h 2733536"/>
              <a:gd name="connsiteX515" fmla="*/ 3093751 w 6004835"/>
              <a:gd name="connsiteY515" fmla="*/ 2581948 h 2733536"/>
              <a:gd name="connsiteX516" fmla="*/ 3232580 w 6004835"/>
              <a:gd name="connsiteY516" fmla="*/ 2571103 h 2733536"/>
              <a:gd name="connsiteX517" fmla="*/ 3249934 w 6004835"/>
              <a:gd name="connsiteY517" fmla="*/ 2571103 h 2733536"/>
              <a:gd name="connsiteX518" fmla="*/ 3256443 w 6004835"/>
              <a:gd name="connsiteY518" fmla="*/ 2588457 h 2733536"/>
              <a:gd name="connsiteX519" fmla="*/ 3393102 w 6004835"/>
              <a:gd name="connsiteY519" fmla="*/ 2571103 h 2733536"/>
              <a:gd name="connsiteX520" fmla="*/ 3484209 w 6004835"/>
              <a:gd name="connsiteY520" fmla="*/ 2549411 h 2733536"/>
              <a:gd name="connsiteX521" fmla="*/ 3536270 w 6004835"/>
              <a:gd name="connsiteY521" fmla="*/ 2540734 h 2733536"/>
              <a:gd name="connsiteX522" fmla="*/ 3568809 w 6004835"/>
              <a:gd name="connsiteY522" fmla="*/ 2536395 h 2733536"/>
              <a:gd name="connsiteX523" fmla="*/ 3640392 w 6004835"/>
              <a:gd name="connsiteY523" fmla="*/ 2519042 h 2733536"/>
              <a:gd name="connsiteX524" fmla="*/ 3698962 w 6004835"/>
              <a:gd name="connsiteY524" fmla="*/ 2506026 h 2733536"/>
              <a:gd name="connsiteX525" fmla="*/ 3757530 w 6004835"/>
              <a:gd name="connsiteY525" fmla="*/ 2490841 h 2733536"/>
              <a:gd name="connsiteX526" fmla="*/ 3864961 w 6004835"/>
              <a:gd name="connsiteY526" fmla="*/ 2472248 h 2733536"/>
              <a:gd name="connsiteX527" fmla="*/ 3879008 w 6004835"/>
              <a:gd name="connsiteY527" fmla="*/ 2466981 h 2733536"/>
              <a:gd name="connsiteX528" fmla="*/ 3766209 w 6004835"/>
              <a:gd name="connsiteY528" fmla="*/ 2486502 h 2733536"/>
              <a:gd name="connsiteX529" fmla="*/ 3707639 w 6004835"/>
              <a:gd name="connsiteY529" fmla="*/ 2501688 h 2733536"/>
              <a:gd name="connsiteX530" fmla="*/ 3649071 w 6004835"/>
              <a:gd name="connsiteY530" fmla="*/ 2514703 h 2733536"/>
              <a:gd name="connsiteX531" fmla="*/ 3577486 w 6004835"/>
              <a:gd name="connsiteY531" fmla="*/ 2532057 h 2733536"/>
              <a:gd name="connsiteX532" fmla="*/ 3544949 w 6004835"/>
              <a:gd name="connsiteY532" fmla="*/ 2536395 h 2733536"/>
              <a:gd name="connsiteX533" fmla="*/ 3492888 w 6004835"/>
              <a:gd name="connsiteY533" fmla="*/ 2545072 h 2733536"/>
              <a:gd name="connsiteX534" fmla="*/ 3351888 w 6004835"/>
              <a:gd name="connsiteY534" fmla="*/ 2558088 h 2733536"/>
              <a:gd name="connsiteX535" fmla="*/ 3256443 w 6004835"/>
              <a:gd name="connsiteY535" fmla="*/ 2566764 h 2733536"/>
              <a:gd name="connsiteX536" fmla="*/ 3239089 w 6004835"/>
              <a:gd name="connsiteY536" fmla="*/ 2566764 h 2733536"/>
              <a:gd name="connsiteX537" fmla="*/ 3100260 w 6004835"/>
              <a:gd name="connsiteY537" fmla="*/ 2577609 h 2733536"/>
              <a:gd name="connsiteX538" fmla="*/ 2983122 w 6004835"/>
              <a:gd name="connsiteY538" fmla="*/ 2573271 h 2733536"/>
              <a:gd name="connsiteX539" fmla="*/ 2822600 w 6004835"/>
              <a:gd name="connsiteY539" fmla="*/ 2573271 h 2733536"/>
              <a:gd name="connsiteX540" fmla="*/ 2805247 w 6004835"/>
              <a:gd name="connsiteY540" fmla="*/ 2571103 h 2733536"/>
              <a:gd name="connsiteX541" fmla="*/ 2738002 w 6004835"/>
              <a:gd name="connsiteY541" fmla="*/ 2542902 h 2733536"/>
              <a:gd name="connsiteX542" fmla="*/ 2701125 w 6004835"/>
              <a:gd name="connsiteY542" fmla="*/ 2566764 h 2733536"/>
              <a:gd name="connsiteX543" fmla="*/ 2701031 w 6004835"/>
              <a:gd name="connsiteY543" fmla="*/ 2566951 h 2733536"/>
              <a:gd name="connsiteX544" fmla="*/ 2731493 w 6004835"/>
              <a:gd name="connsiteY544" fmla="*/ 2547240 h 2733536"/>
              <a:gd name="connsiteX545" fmla="*/ 2798740 w 6004835"/>
              <a:gd name="connsiteY545" fmla="*/ 2575439 h 2733536"/>
              <a:gd name="connsiteX546" fmla="*/ 2694618 w 6004835"/>
              <a:gd name="connsiteY546" fmla="*/ 2571101 h 2733536"/>
              <a:gd name="connsiteX547" fmla="*/ 2695438 w 6004835"/>
              <a:gd name="connsiteY547" fmla="*/ 2570570 h 2733536"/>
              <a:gd name="connsiteX548" fmla="*/ 2627371 w 6004835"/>
              <a:gd name="connsiteY548" fmla="*/ 2560256 h 2733536"/>
              <a:gd name="connsiteX549" fmla="*/ 2547112 w 6004835"/>
              <a:gd name="connsiteY549" fmla="*/ 2542902 h 2733536"/>
              <a:gd name="connsiteX550" fmla="*/ 2477697 w 6004835"/>
              <a:gd name="connsiteY550" fmla="*/ 2527719 h 2733536"/>
              <a:gd name="connsiteX551" fmla="*/ 2414789 w 6004835"/>
              <a:gd name="connsiteY551" fmla="*/ 2516871 h 2733536"/>
              <a:gd name="connsiteX552" fmla="*/ 2356221 w 6004835"/>
              <a:gd name="connsiteY552" fmla="*/ 2506026 h 2733536"/>
              <a:gd name="connsiteX553" fmla="*/ 2119775 w 6004835"/>
              <a:gd name="connsiteY553" fmla="*/ 2445289 h 2733536"/>
              <a:gd name="connsiteX554" fmla="*/ 2000470 w 6004835"/>
              <a:gd name="connsiteY554" fmla="*/ 2410581 h 2733536"/>
              <a:gd name="connsiteX555" fmla="*/ 1965763 w 6004835"/>
              <a:gd name="connsiteY555" fmla="*/ 2380212 h 2733536"/>
              <a:gd name="connsiteX556" fmla="*/ 1885501 w 6004835"/>
              <a:gd name="connsiteY556" fmla="*/ 2365027 h 2733536"/>
              <a:gd name="connsiteX557" fmla="*/ 1766195 w 6004835"/>
              <a:gd name="connsiteY557" fmla="*/ 2304289 h 2733536"/>
              <a:gd name="connsiteX558" fmla="*/ 1731488 w 6004835"/>
              <a:gd name="connsiteY558" fmla="*/ 2306459 h 2733536"/>
              <a:gd name="connsiteX559" fmla="*/ 1607842 w 6004835"/>
              <a:gd name="connsiteY559" fmla="*/ 2243551 h 2733536"/>
              <a:gd name="connsiteX560" fmla="*/ 1586149 w 6004835"/>
              <a:gd name="connsiteY560" fmla="*/ 2204505 h 2733536"/>
              <a:gd name="connsiteX561" fmla="*/ 1590488 w 6004835"/>
              <a:gd name="connsiteY561" fmla="*/ 2202337 h 2733536"/>
              <a:gd name="connsiteX562" fmla="*/ 1666411 w 6004835"/>
              <a:gd name="connsiteY562" fmla="*/ 2243551 h 2733536"/>
              <a:gd name="connsiteX563" fmla="*/ 1742333 w 6004835"/>
              <a:gd name="connsiteY563" fmla="*/ 2284767 h 2733536"/>
              <a:gd name="connsiteX564" fmla="*/ 1764025 w 6004835"/>
              <a:gd name="connsiteY564" fmla="*/ 2271752 h 2733536"/>
              <a:gd name="connsiteX565" fmla="*/ 1675088 w 6004835"/>
              <a:gd name="connsiteY565" fmla="*/ 2213182 h 2733536"/>
              <a:gd name="connsiteX566" fmla="*/ 1601335 w 6004835"/>
              <a:gd name="connsiteY566" fmla="*/ 2180645 h 2733536"/>
              <a:gd name="connsiteX567" fmla="*/ 1499381 w 6004835"/>
              <a:gd name="connsiteY567" fmla="*/ 2122075 h 2733536"/>
              <a:gd name="connsiteX568" fmla="*/ 1412612 w 6004835"/>
              <a:gd name="connsiteY568" fmla="*/ 2065675 h 2733536"/>
              <a:gd name="connsiteX569" fmla="*/ 1275953 w 6004835"/>
              <a:gd name="connsiteY569" fmla="*/ 2007108 h 2733536"/>
              <a:gd name="connsiteX570" fmla="*/ 1223892 w 6004835"/>
              <a:gd name="connsiteY570" fmla="*/ 1963723 h 2733536"/>
              <a:gd name="connsiteX571" fmla="*/ 1234737 w 6004835"/>
              <a:gd name="connsiteY571" fmla="*/ 1959385 h 2733536"/>
              <a:gd name="connsiteX572" fmla="*/ 1286798 w 6004835"/>
              <a:gd name="connsiteY572" fmla="*/ 1974568 h 2733536"/>
              <a:gd name="connsiteX573" fmla="*/ 1178338 w 6004835"/>
              <a:gd name="connsiteY573" fmla="*/ 1861769 h 2733536"/>
              <a:gd name="connsiteX574" fmla="*/ 1117600 w 6004835"/>
              <a:gd name="connsiteY574" fmla="*/ 1811879 h 2733536"/>
              <a:gd name="connsiteX575" fmla="*/ 1061200 w 6004835"/>
              <a:gd name="connsiteY575" fmla="*/ 1761986 h 2733536"/>
              <a:gd name="connsiteX576" fmla="*/ 989617 w 6004835"/>
              <a:gd name="connsiteY576" fmla="*/ 1703418 h 2733536"/>
              <a:gd name="connsiteX577" fmla="*/ 885495 w 6004835"/>
              <a:gd name="connsiteY577" fmla="*/ 1588449 h 2733536"/>
              <a:gd name="connsiteX578" fmla="*/ 878351 w 6004835"/>
              <a:gd name="connsiteY578" fmla="*/ 1566121 h 2733536"/>
              <a:gd name="connsiteX579" fmla="*/ 857294 w 6004835"/>
              <a:gd name="connsiteY579" fmla="*/ 1545064 h 2733536"/>
              <a:gd name="connsiteX580" fmla="*/ 785711 w 6004835"/>
              <a:gd name="connsiteY580" fmla="*/ 1466973 h 2733536"/>
              <a:gd name="connsiteX581" fmla="*/ 777034 w 6004835"/>
              <a:gd name="connsiteY581" fmla="*/ 1427927 h 2733536"/>
              <a:gd name="connsiteX582" fmla="*/ 748834 w 6004835"/>
              <a:gd name="connsiteY582" fmla="*/ 1388881 h 2733536"/>
              <a:gd name="connsiteX583" fmla="*/ 745474 w 6004835"/>
              <a:gd name="connsiteY583" fmla="*/ 1383614 h 2733536"/>
              <a:gd name="connsiteX584" fmla="*/ 711956 w 6004835"/>
              <a:gd name="connsiteY584" fmla="*/ 1360680 h 2733536"/>
              <a:gd name="connsiteX585" fmla="*/ 646879 w 6004835"/>
              <a:gd name="connsiteY585" fmla="*/ 1267405 h 2733536"/>
              <a:gd name="connsiteX586" fmla="*/ 610004 w 6004835"/>
              <a:gd name="connsiteY586" fmla="*/ 1180637 h 2733536"/>
              <a:gd name="connsiteX587" fmla="*/ 605666 w 6004835"/>
              <a:gd name="connsiteY587" fmla="*/ 1180637 h 2733536"/>
              <a:gd name="connsiteX588" fmla="*/ 555775 w 6004835"/>
              <a:gd name="connsiteY588" fmla="*/ 1085191 h 2733536"/>
              <a:gd name="connsiteX589" fmla="*/ 508052 w 6004835"/>
              <a:gd name="connsiteY589" fmla="*/ 989746 h 2733536"/>
              <a:gd name="connsiteX590" fmla="*/ 458159 w 6004835"/>
              <a:gd name="connsiteY590" fmla="*/ 879117 h 2733536"/>
              <a:gd name="connsiteX591" fmla="*/ 412607 w 6004835"/>
              <a:gd name="connsiteY591" fmla="*/ 766318 h 2733536"/>
              <a:gd name="connsiteX592" fmla="*/ 458159 w 6004835"/>
              <a:gd name="connsiteY592" fmla="*/ 842240 h 2733536"/>
              <a:gd name="connsiteX593" fmla="*/ 503714 w 6004835"/>
              <a:gd name="connsiteY593" fmla="*/ 937685 h 2733536"/>
              <a:gd name="connsiteX594" fmla="*/ 518897 w 6004835"/>
              <a:gd name="connsiteY594" fmla="*/ 989746 h 2733536"/>
              <a:gd name="connsiteX595" fmla="*/ 525173 w 6004835"/>
              <a:gd name="connsiteY595" fmla="*/ 998949 h 2733536"/>
              <a:gd name="connsiteX596" fmla="*/ 517449 w 6004835"/>
              <a:gd name="connsiteY596" fmla="*/ 958787 h 2733536"/>
              <a:gd name="connsiteX597" fmla="*/ 497305 w 6004835"/>
              <a:gd name="connsiteY597" fmla="*/ 922228 h 2733536"/>
              <a:gd name="connsiteX598" fmla="*/ 464515 w 6004835"/>
              <a:gd name="connsiteY598" fmla="*/ 848496 h 2733536"/>
              <a:gd name="connsiteX599" fmla="*/ 425620 w 6004835"/>
              <a:gd name="connsiteY599" fmla="*/ 783670 h 2733536"/>
              <a:gd name="connsiteX600" fmla="*/ 377897 w 6004835"/>
              <a:gd name="connsiteY600" fmla="*/ 653517 h 2733536"/>
              <a:gd name="connsiteX601" fmla="*/ 337011 w 6004835"/>
              <a:gd name="connsiteY601" fmla="*/ 520096 h 2733536"/>
              <a:gd name="connsiteX602" fmla="*/ 323586 w 6004835"/>
              <a:gd name="connsiteY602" fmla="*/ 481203 h 2733536"/>
              <a:gd name="connsiteX603" fmla="*/ 265112 w 6004835"/>
              <a:gd name="connsiteY603" fmla="*/ 247798 h 2733536"/>
              <a:gd name="connsiteX604" fmla="*/ 239252 w 6004835"/>
              <a:gd name="connsiteY604" fmla="*/ 78358 h 2733536"/>
              <a:gd name="connsiteX605" fmla="*/ 239068 w 6004835"/>
              <a:gd name="connsiteY605" fmla="*/ 83015 h 2733536"/>
              <a:gd name="connsiteX606" fmla="*/ 241238 w 6004835"/>
              <a:gd name="connsiteY606" fmla="*/ 117723 h 2733536"/>
              <a:gd name="connsiteX607" fmla="*/ 252083 w 6004835"/>
              <a:gd name="connsiteY607" fmla="*/ 197985 h 2733536"/>
              <a:gd name="connsiteX608" fmla="*/ 265098 w 6004835"/>
              <a:gd name="connsiteY608" fmla="*/ 280415 h 2733536"/>
              <a:gd name="connsiteX609" fmla="*/ 243406 w 6004835"/>
              <a:gd name="connsiteY609" fmla="*/ 208830 h 2733536"/>
              <a:gd name="connsiteX610" fmla="*/ 228223 w 6004835"/>
              <a:gd name="connsiteY610" fmla="*/ 117723 h 2733536"/>
              <a:gd name="connsiteX611" fmla="*/ 210869 w 6004835"/>
              <a:gd name="connsiteY611" fmla="*/ 117723 h 2733536"/>
              <a:gd name="connsiteX612" fmla="*/ 200022 w 6004835"/>
              <a:gd name="connsiteY612" fmla="*/ 35293 h 2733536"/>
              <a:gd name="connsiteX613" fmla="*/ 189729 w 6004835"/>
              <a:gd name="connsiteY613" fmla="*/ 0 h 2733536"/>
              <a:gd name="connsiteX614" fmla="*/ 5795410 w 6004835"/>
              <a:gd name="connsiteY614" fmla="*/ 0 h 2733536"/>
              <a:gd name="connsiteX615" fmla="*/ 5800929 w 6004835"/>
              <a:gd name="connsiteY615" fmla="*/ 17939 h 2733536"/>
              <a:gd name="connsiteX616" fmla="*/ 5807654 w 6004835"/>
              <a:gd name="connsiteY616" fmla="*/ 17566 h 2733536"/>
              <a:gd name="connsiteX617" fmla="*/ 5803098 w 6004835"/>
              <a:gd name="connsiteY617" fmla="*/ 2753 h 2733536"/>
              <a:gd name="connsiteX618" fmla="*/ 5803442 w 6004835"/>
              <a:gd name="connsiteY618" fmla="*/ 0 h 2733536"/>
              <a:gd name="connsiteX619" fmla="*/ 5888010 w 6004835"/>
              <a:gd name="connsiteY619" fmla="*/ 0 h 2733536"/>
              <a:gd name="connsiteX620" fmla="*/ 5866775 w 6004835"/>
              <a:gd name="connsiteY620" fmla="*/ 88481 h 2733536"/>
              <a:gd name="connsiteX621" fmla="*/ 5866777 w 6004835"/>
              <a:gd name="connsiteY621" fmla="*/ 88481 h 2733536"/>
              <a:gd name="connsiteX622" fmla="*/ 5888012 w 6004835"/>
              <a:gd name="connsiteY622" fmla="*/ 0 h 2733536"/>
              <a:gd name="connsiteX623" fmla="*/ 5898025 w 6004835"/>
              <a:gd name="connsiteY623" fmla="*/ 0 h 2733536"/>
              <a:gd name="connsiteX624" fmla="*/ 5895561 w 6004835"/>
              <a:gd name="connsiteY624" fmla="*/ 48850 h 2733536"/>
              <a:gd name="connsiteX625" fmla="*/ 5894204 w 6004835"/>
              <a:gd name="connsiteY625" fmla="*/ 104708 h 2733536"/>
              <a:gd name="connsiteX626" fmla="*/ 5872512 w 6004835"/>
              <a:gd name="connsiteY626" fmla="*/ 171456 h 2733536"/>
              <a:gd name="connsiteX627" fmla="*/ 5872512 w 6004835"/>
              <a:gd name="connsiteY627" fmla="*/ 179080 h 2733536"/>
              <a:gd name="connsiteX628" fmla="*/ 5898543 w 6004835"/>
              <a:gd name="connsiteY628" fmla="*/ 104708 h 2733536"/>
              <a:gd name="connsiteX629" fmla="*/ 5900678 w 6004835"/>
              <a:gd name="connsiteY629" fmla="*/ 22345 h 2733536"/>
              <a:gd name="connsiteX630" fmla="*/ 5902188 w 6004835"/>
              <a:gd name="connsiteY630" fmla="*/ 0 h 2733536"/>
              <a:gd name="connsiteX631" fmla="*/ 5945314 w 6004835"/>
              <a:gd name="connsiteY631" fmla="*/ 0 h 2733536"/>
              <a:gd name="connsiteX632" fmla="*/ 5941927 w 6004835"/>
              <a:gd name="connsiteY632" fmla="*/ 28786 h 2733536"/>
              <a:gd name="connsiteX633" fmla="*/ 5932679 w 6004835"/>
              <a:gd name="connsiteY633" fmla="*/ 34953 h 2733536"/>
              <a:gd name="connsiteX634" fmla="*/ 5933250 w 6004835"/>
              <a:gd name="connsiteY634" fmla="*/ 37461 h 2733536"/>
              <a:gd name="connsiteX635" fmla="*/ 5942112 w 6004835"/>
              <a:gd name="connsiteY635" fmla="*/ 31553 h 2733536"/>
              <a:gd name="connsiteX636" fmla="*/ 5945824 w 6004835"/>
              <a:gd name="connsiteY636" fmla="*/ 0 h 2733536"/>
              <a:gd name="connsiteX637" fmla="*/ 5983702 w 6004835"/>
              <a:gd name="connsiteY637" fmla="*/ 0 h 2733536"/>
              <a:gd name="connsiteX638" fmla="*/ 5983141 w 6004835"/>
              <a:gd name="connsiteY638" fmla="*/ 9262 h 2733536"/>
              <a:gd name="connsiteX639" fmla="*/ 5972296 w 6004835"/>
              <a:gd name="connsiteY639" fmla="*/ 85186 h 2733536"/>
              <a:gd name="connsiteX640" fmla="*/ 5959281 w 6004835"/>
              <a:gd name="connsiteY640" fmla="*/ 165445 h 2733536"/>
              <a:gd name="connsiteX641" fmla="*/ 5944095 w 6004835"/>
              <a:gd name="connsiteY641" fmla="*/ 243537 h 2733536"/>
              <a:gd name="connsiteX642" fmla="*/ 5915896 w 6004835"/>
              <a:gd name="connsiteY642" fmla="*/ 408397 h 2733536"/>
              <a:gd name="connsiteX643" fmla="*/ 5889866 w 6004835"/>
              <a:gd name="connsiteY643" fmla="*/ 423583 h 2733536"/>
              <a:gd name="connsiteX644" fmla="*/ 5857326 w 6004835"/>
              <a:gd name="connsiteY644" fmla="*/ 519028 h 2733536"/>
              <a:gd name="connsiteX645" fmla="*/ 5848649 w 6004835"/>
              <a:gd name="connsiteY645" fmla="*/ 610135 h 2733536"/>
              <a:gd name="connsiteX646" fmla="*/ 5844311 w 6004835"/>
              <a:gd name="connsiteY646" fmla="*/ 623150 h 2733536"/>
              <a:gd name="connsiteX647" fmla="*/ 5807436 w 6004835"/>
              <a:gd name="connsiteY647" fmla="*/ 722934 h 2733536"/>
              <a:gd name="connsiteX648" fmla="*/ 5796588 w 6004835"/>
              <a:gd name="connsiteY648" fmla="*/ 731611 h 2733536"/>
              <a:gd name="connsiteX649" fmla="*/ 5751036 w 6004835"/>
              <a:gd name="connsiteY649" fmla="*/ 837901 h 2733536"/>
              <a:gd name="connsiteX650" fmla="*/ 5798759 w 6004835"/>
              <a:gd name="connsiteY650" fmla="*/ 731611 h 2733536"/>
              <a:gd name="connsiteX651" fmla="*/ 5809604 w 6004835"/>
              <a:gd name="connsiteY651" fmla="*/ 722934 h 2733536"/>
              <a:gd name="connsiteX652" fmla="*/ 5740189 w 6004835"/>
              <a:gd name="connsiteY652" fmla="*/ 920331 h 2733536"/>
              <a:gd name="connsiteX653" fmla="*/ 5703314 w 6004835"/>
              <a:gd name="connsiteY653" fmla="*/ 939855 h 2733536"/>
              <a:gd name="connsiteX654" fmla="*/ 5695666 w 6004835"/>
              <a:gd name="connsiteY654" fmla="*/ 955153 h 2733536"/>
              <a:gd name="connsiteX655" fmla="*/ 5696807 w 6004835"/>
              <a:gd name="connsiteY655" fmla="*/ 957207 h 2733536"/>
              <a:gd name="connsiteX656" fmla="*/ 5705484 w 6004835"/>
              <a:gd name="connsiteY656" fmla="*/ 939853 h 2733536"/>
              <a:gd name="connsiteX657" fmla="*/ 5742360 w 6004835"/>
              <a:gd name="connsiteY657" fmla="*/ 920331 h 2733536"/>
              <a:gd name="connsiteX658" fmla="*/ 5716329 w 6004835"/>
              <a:gd name="connsiteY658" fmla="*/ 994085 h 2733536"/>
              <a:gd name="connsiteX659" fmla="*/ 5668606 w 6004835"/>
              <a:gd name="connsiteY659" fmla="*/ 1080853 h 2733536"/>
              <a:gd name="connsiteX660" fmla="*/ 5644746 w 6004835"/>
              <a:gd name="connsiteY660" fmla="*/ 1124237 h 2733536"/>
              <a:gd name="connsiteX661" fmla="*/ 5618715 w 6004835"/>
              <a:gd name="connsiteY661" fmla="*/ 1167622 h 2733536"/>
              <a:gd name="connsiteX662" fmla="*/ 5599191 w 6004835"/>
              <a:gd name="connsiteY662" fmla="*/ 1200159 h 2733536"/>
              <a:gd name="connsiteX663" fmla="*/ 5570993 w 6004835"/>
              <a:gd name="connsiteY663" fmla="*/ 1263067 h 2733536"/>
              <a:gd name="connsiteX664" fmla="*/ 5540624 w 6004835"/>
              <a:gd name="connsiteY664" fmla="*/ 1323805 h 2733536"/>
              <a:gd name="connsiteX665" fmla="*/ 5492901 w 6004835"/>
              <a:gd name="connsiteY665" fmla="*/ 1388881 h 2733536"/>
              <a:gd name="connsiteX666" fmla="*/ 5445178 w 6004835"/>
              <a:gd name="connsiteY666" fmla="*/ 1449619 h 2733536"/>
              <a:gd name="connsiteX667" fmla="*/ 5447166 w 6004835"/>
              <a:gd name="connsiteY667" fmla="*/ 1445524 h 2733536"/>
              <a:gd name="connsiteX668" fmla="*/ 5393115 w 6004835"/>
              <a:gd name="connsiteY668" fmla="*/ 1519034 h 2733536"/>
              <a:gd name="connsiteX669" fmla="*/ 5275977 w 6004835"/>
              <a:gd name="connsiteY669" fmla="*/ 1647019 h 2733536"/>
              <a:gd name="connsiteX670" fmla="*/ 5252917 w 6004835"/>
              <a:gd name="connsiteY670" fmla="*/ 1682500 h 2733536"/>
              <a:gd name="connsiteX671" fmla="*/ 5275977 w 6004835"/>
              <a:gd name="connsiteY671" fmla="*/ 1649187 h 2733536"/>
              <a:gd name="connsiteX672" fmla="*/ 5393115 w 6004835"/>
              <a:gd name="connsiteY672" fmla="*/ 1521202 h 2733536"/>
              <a:gd name="connsiteX673" fmla="*/ 5304178 w 6004835"/>
              <a:gd name="connsiteY673" fmla="*/ 1655693 h 2733536"/>
              <a:gd name="connsiteX674" fmla="*/ 5258353 w 6004835"/>
              <a:gd name="connsiteY674" fmla="*/ 1703689 h 2733536"/>
              <a:gd name="connsiteX675" fmla="*/ 5221566 w 6004835"/>
              <a:gd name="connsiteY675" fmla="*/ 1730731 h 2733536"/>
              <a:gd name="connsiteX676" fmla="*/ 5219578 w 6004835"/>
              <a:gd name="connsiteY676" fmla="*/ 1733787 h 2733536"/>
              <a:gd name="connsiteX677" fmla="*/ 5196579 w 6004835"/>
              <a:gd name="connsiteY677" fmla="*/ 1751480 h 2733536"/>
              <a:gd name="connsiteX678" fmla="*/ 5195718 w 6004835"/>
              <a:gd name="connsiteY678" fmla="*/ 1757647 h 2733536"/>
              <a:gd name="connsiteX679" fmla="*/ 5093764 w 6004835"/>
              <a:gd name="connsiteY679" fmla="*/ 1861769 h 2733536"/>
              <a:gd name="connsiteX680" fmla="*/ 4985303 w 6004835"/>
              <a:gd name="connsiteY680" fmla="*/ 1961553 h 2733536"/>
              <a:gd name="connsiteX681" fmla="*/ 4980288 w 6004835"/>
              <a:gd name="connsiteY681" fmla="*/ 1965192 h 2733536"/>
              <a:gd name="connsiteX682" fmla="*/ 4944089 w 6004835"/>
              <a:gd name="connsiteY682" fmla="*/ 2011444 h 2733536"/>
              <a:gd name="connsiteX683" fmla="*/ 4857321 w 6004835"/>
              <a:gd name="connsiteY683" fmla="*/ 2076520 h 2733536"/>
              <a:gd name="connsiteX684" fmla="*/ 4776225 w 6004835"/>
              <a:gd name="connsiteY684" fmla="*/ 2137342 h 2733536"/>
              <a:gd name="connsiteX685" fmla="*/ 4775934 w 6004835"/>
              <a:gd name="connsiteY685" fmla="*/ 2137695 h 2733536"/>
              <a:gd name="connsiteX686" fmla="*/ 4857321 w 6004835"/>
              <a:gd name="connsiteY686" fmla="*/ 2078691 h 2733536"/>
              <a:gd name="connsiteX687" fmla="*/ 4944089 w 6004835"/>
              <a:gd name="connsiteY687" fmla="*/ 2013614 h 2733536"/>
              <a:gd name="connsiteX688" fmla="*/ 4872505 w 6004835"/>
              <a:gd name="connsiteY688" fmla="*/ 2085197 h 2733536"/>
              <a:gd name="connsiteX689" fmla="*/ 4814208 w 6004835"/>
              <a:gd name="connsiteY689" fmla="*/ 2123159 h 2733536"/>
              <a:gd name="connsiteX690" fmla="*/ 4773879 w 6004835"/>
              <a:gd name="connsiteY690" fmla="*/ 2140191 h 2733536"/>
              <a:gd name="connsiteX691" fmla="*/ 4772721 w 6004835"/>
              <a:gd name="connsiteY691" fmla="*/ 2141599 h 2733536"/>
              <a:gd name="connsiteX692" fmla="*/ 4729336 w 6004835"/>
              <a:gd name="connsiteY692" fmla="*/ 2169797 h 2733536"/>
              <a:gd name="connsiteX693" fmla="*/ 4712989 w 6004835"/>
              <a:gd name="connsiteY693" fmla="*/ 2177374 h 2733536"/>
              <a:gd name="connsiteX694" fmla="*/ 4671855 w 6004835"/>
              <a:gd name="connsiteY694" fmla="*/ 2210743 h 2733536"/>
              <a:gd name="connsiteX695" fmla="*/ 4631723 w 6004835"/>
              <a:gd name="connsiteY695" fmla="*/ 2239212 h 2733536"/>
              <a:gd name="connsiteX696" fmla="*/ 4570985 w 6004835"/>
              <a:gd name="connsiteY696" fmla="*/ 2278258 h 2733536"/>
              <a:gd name="connsiteX697" fmla="*/ 4551463 w 6004835"/>
              <a:gd name="connsiteY697" fmla="*/ 2280428 h 2733536"/>
              <a:gd name="connsiteX698" fmla="*/ 4529764 w 6004835"/>
              <a:gd name="connsiteY698" fmla="*/ 2290073 h 2733536"/>
              <a:gd name="connsiteX699" fmla="*/ 4526391 w 6004835"/>
              <a:gd name="connsiteY699" fmla="*/ 2292635 h 2733536"/>
              <a:gd name="connsiteX700" fmla="*/ 4553631 w 6004835"/>
              <a:gd name="connsiteY700" fmla="*/ 2282597 h 2733536"/>
              <a:gd name="connsiteX701" fmla="*/ 4573155 w 6004835"/>
              <a:gd name="connsiteY701" fmla="*/ 2280428 h 2733536"/>
              <a:gd name="connsiteX702" fmla="*/ 4495063 w 6004835"/>
              <a:gd name="connsiteY702" fmla="*/ 2338996 h 2733536"/>
              <a:gd name="connsiteX703" fmla="*/ 4445170 w 6004835"/>
              <a:gd name="connsiteY703" fmla="*/ 2365029 h 2733536"/>
              <a:gd name="connsiteX704" fmla="*/ 4395280 w 6004835"/>
              <a:gd name="connsiteY704" fmla="*/ 2388889 h 2733536"/>
              <a:gd name="connsiteX705" fmla="*/ 4360040 w 6004835"/>
              <a:gd name="connsiteY705" fmla="*/ 2394175 h 2733536"/>
              <a:gd name="connsiteX706" fmla="*/ 4354064 w 6004835"/>
              <a:gd name="connsiteY706" fmla="*/ 2397566 h 2733536"/>
              <a:gd name="connsiteX707" fmla="*/ 4189203 w 6004835"/>
              <a:gd name="connsiteY707" fmla="*/ 2469149 h 2733536"/>
              <a:gd name="connsiteX708" fmla="*/ 4180798 w 6004835"/>
              <a:gd name="connsiteY708" fmla="*/ 2471059 h 2733536"/>
              <a:gd name="connsiteX709" fmla="*/ 4130636 w 6004835"/>
              <a:gd name="connsiteY709" fmla="*/ 2503856 h 2733536"/>
              <a:gd name="connsiteX710" fmla="*/ 4158834 w 6004835"/>
              <a:gd name="connsiteY710" fmla="*/ 2512533 h 2733536"/>
              <a:gd name="connsiteX711" fmla="*/ 4054713 w 6004835"/>
              <a:gd name="connsiteY711" fmla="*/ 2558088 h 2733536"/>
              <a:gd name="connsiteX712" fmla="*/ 4063390 w 6004835"/>
              <a:gd name="connsiteY712" fmla="*/ 2527719 h 2733536"/>
              <a:gd name="connsiteX713" fmla="*/ 4028682 w 6004835"/>
              <a:gd name="connsiteY713" fmla="*/ 2540734 h 2733536"/>
              <a:gd name="connsiteX714" fmla="*/ 3996145 w 6004835"/>
              <a:gd name="connsiteY714" fmla="*/ 2551579 h 2733536"/>
              <a:gd name="connsiteX715" fmla="*/ 3928899 w 6004835"/>
              <a:gd name="connsiteY715" fmla="*/ 2573271 h 2733536"/>
              <a:gd name="connsiteX716" fmla="*/ 3919914 w 6004835"/>
              <a:gd name="connsiteY716" fmla="*/ 2562487 h 2733536"/>
              <a:gd name="connsiteX717" fmla="*/ 3887682 w 6004835"/>
              <a:gd name="connsiteY717" fmla="*/ 2568932 h 2733536"/>
              <a:gd name="connsiteX718" fmla="*/ 3848637 w 6004835"/>
              <a:gd name="connsiteY718" fmla="*/ 2577609 h 2733536"/>
              <a:gd name="connsiteX719" fmla="*/ 3768377 w 6004835"/>
              <a:gd name="connsiteY719" fmla="*/ 2597133 h 2733536"/>
              <a:gd name="connsiteX720" fmla="*/ 3765731 w 6004835"/>
              <a:gd name="connsiteY720" fmla="*/ 2598363 h 2733536"/>
              <a:gd name="connsiteX721" fmla="*/ 3842130 w 6004835"/>
              <a:gd name="connsiteY721" fmla="*/ 2579777 h 2733536"/>
              <a:gd name="connsiteX722" fmla="*/ 3881176 w 6004835"/>
              <a:gd name="connsiteY722" fmla="*/ 2571101 h 2733536"/>
              <a:gd name="connsiteX723" fmla="*/ 3913713 w 6004835"/>
              <a:gd name="connsiteY723" fmla="*/ 2564594 h 2733536"/>
              <a:gd name="connsiteX724" fmla="*/ 3926728 w 6004835"/>
              <a:gd name="connsiteY724" fmla="*/ 2575439 h 2733536"/>
              <a:gd name="connsiteX725" fmla="*/ 3993975 w 6004835"/>
              <a:gd name="connsiteY725" fmla="*/ 2553747 h 2733536"/>
              <a:gd name="connsiteX726" fmla="*/ 4026512 w 6004835"/>
              <a:gd name="connsiteY726" fmla="*/ 2542902 h 2733536"/>
              <a:gd name="connsiteX727" fmla="*/ 4061219 w 6004835"/>
              <a:gd name="connsiteY727" fmla="*/ 2529887 h 2733536"/>
              <a:gd name="connsiteX728" fmla="*/ 4052542 w 6004835"/>
              <a:gd name="connsiteY728" fmla="*/ 2560256 h 2733536"/>
              <a:gd name="connsiteX729" fmla="*/ 3961436 w 6004835"/>
              <a:gd name="connsiteY729" fmla="*/ 2603640 h 2733536"/>
              <a:gd name="connsiteX730" fmla="*/ 3956970 w 6004835"/>
              <a:gd name="connsiteY730" fmla="*/ 2602390 h 2733536"/>
              <a:gd name="connsiteX731" fmla="*/ 3894191 w 6004835"/>
              <a:gd name="connsiteY731" fmla="*/ 2627500 h 2733536"/>
              <a:gd name="connsiteX732" fmla="*/ 3842130 w 6004835"/>
              <a:gd name="connsiteY732" fmla="*/ 2642686 h 2733536"/>
              <a:gd name="connsiteX733" fmla="*/ 3764038 w 6004835"/>
              <a:gd name="connsiteY733" fmla="*/ 2662207 h 2733536"/>
              <a:gd name="connsiteX734" fmla="*/ 3731772 w 6004835"/>
              <a:gd name="connsiteY734" fmla="*/ 2659497 h 2733536"/>
              <a:gd name="connsiteX735" fmla="*/ 3664284 w 6004835"/>
              <a:gd name="connsiteY735" fmla="*/ 2672628 h 2733536"/>
              <a:gd name="connsiteX736" fmla="*/ 3662084 w 6004835"/>
              <a:gd name="connsiteY736" fmla="*/ 2677393 h 2733536"/>
              <a:gd name="connsiteX737" fmla="*/ 3482041 w 6004835"/>
              <a:gd name="connsiteY737" fmla="*/ 2712100 h 2733536"/>
              <a:gd name="connsiteX738" fmla="*/ 3440825 w 6004835"/>
              <a:gd name="connsiteY738" fmla="*/ 2701253 h 2733536"/>
              <a:gd name="connsiteX739" fmla="*/ 3406117 w 6004835"/>
              <a:gd name="connsiteY739" fmla="*/ 2701253 h 2733536"/>
              <a:gd name="connsiteX740" fmla="*/ 3345379 w 6004835"/>
              <a:gd name="connsiteY740" fmla="*/ 2720777 h 2733536"/>
              <a:gd name="connsiteX741" fmla="*/ 3291150 w 6004835"/>
              <a:gd name="connsiteY741" fmla="*/ 2725116 h 2733536"/>
              <a:gd name="connsiteX742" fmla="*/ 3236919 w 6004835"/>
              <a:gd name="connsiteY742" fmla="*/ 2727283 h 2733536"/>
              <a:gd name="connsiteX743" fmla="*/ 3231027 w 6004835"/>
              <a:gd name="connsiteY743" fmla="*/ 2724760 h 27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004835" h="2733536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116AE84-A6A8-4A92-B95E-66A7DFB1FF46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1292" y="359999"/>
            <a:ext cx="6579707" cy="576493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60000" y="3960000"/>
            <a:ext cx="4186800" cy="21649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9999"/>
            <a:ext cx="4186800" cy="3400227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12DF4A-E965-4E74-8613-208AEAED1F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03D32-E1DA-40B5-B3BC-A1FA9604F5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</p:spPr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8EDAC6F-6E13-4FA6-876A-5648C81B1943}"/>
              </a:ext>
            </a:extLst>
          </p:cNvPr>
          <p:cNvSpPr/>
          <p:nvPr userDrawn="1"/>
        </p:nvSpPr>
        <p:spPr>
          <a:xfrm rot="10800000">
            <a:off x="2289031" y="4124464"/>
            <a:ext cx="6004835" cy="2733536"/>
          </a:xfrm>
          <a:custGeom>
            <a:avLst/>
            <a:gdLst>
              <a:gd name="connsiteX0" fmla="*/ 5889866 w 6004835"/>
              <a:gd name="connsiteY0" fmla="*/ 308613 h 2733536"/>
              <a:gd name="connsiteX1" fmla="*/ 5902881 w 6004835"/>
              <a:gd name="connsiteY1" fmla="*/ 299937 h 2733536"/>
              <a:gd name="connsiteX2" fmla="*/ 5903209 w 6004835"/>
              <a:gd name="connsiteY2" fmla="*/ 298272 h 2733536"/>
              <a:gd name="connsiteX3" fmla="*/ 5894204 w 6004835"/>
              <a:gd name="connsiteY3" fmla="*/ 304275 h 2733536"/>
              <a:gd name="connsiteX4" fmla="*/ 5872512 w 6004835"/>
              <a:gd name="connsiteY4" fmla="*/ 284751 h 2733536"/>
              <a:gd name="connsiteX5" fmla="*/ 5864801 w 6004835"/>
              <a:gd name="connsiteY5" fmla="*/ 275498 h 2733536"/>
              <a:gd name="connsiteX6" fmla="*/ 5864022 w 6004835"/>
              <a:gd name="connsiteY6" fmla="*/ 279335 h 2733536"/>
              <a:gd name="connsiteX7" fmla="*/ 5870342 w 6004835"/>
              <a:gd name="connsiteY7" fmla="*/ 286921 h 2733536"/>
              <a:gd name="connsiteX8" fmla="*/ 5889866 w 6004835"/>
              <a:gd name="connsiteY8" fmla="*/ 308613 h 2733536"/>
              <a:gd name="connsiteX9" fmla="*/ 5848652 w 6004835"/>
              <a:gd name="connsiteY9" fmla="*/ 620980 h 2733536"/>
              <a:gd name="connsiteX10" fmla="*/ 5852991 w 6004835"/>
              <a:gd name="connsiteY10" fmla="*/ 607965 h 2733536"/>
              <a:gd name="connsiteX11" fmla="*/ 5861668 w 6004835"/>
              <a:gd name="connsiteY11" fmla="*/ 516858 h 2733536"/>
              <a:gd name="connsiteX12" fmla="*/ 5894204 w 6004835"/>
              <a:gd name="connsiteY12" fmla="*/ 421412 h 2733536"/>
              <a:gd name="connsiteX13" fmla="*/ 5920235 w 6004835"/>
              <a:gd name="connsiteY13" fmla="*/ 406229 h 2733536"/>
              <a:gd name="connsiteX14" fmla="*/ 5920235 w 6004835"/>
              <a:gd name="connsiteY14" fmla="*/ 406227 h 2733536"/>
              <a:gd name="connsiteX15" fmla="*/ 5948436 w 6004835"/>
              <a:gd name="connsiteY15" fmla="*/ 241367 h 2733536"/>
              <a:gd name="connsiteX16" fmla="*/ 5963619 w 6004835"/>
              <a:gd name="connsiteY16" fmla="*/ 163275 h 2733536"/>
              <a:gd name="connsiteX17" fmla="*/ 5976634 w 6004835"/>
              <a:gd name="connsiteY17" fmla="*/ 83015 h 2733536"/>
              <a:gd name="connsiteX18" fmla="*/ 5987481 w 6004835"/>
              <a:gd name="connsiteY18" fmla="*/ 7092 h 2733536"/>
              <a:gd name="connsiteX19" fmla="*/ 5987911 w 6004835"/>
              <a:gd name="connsiteY19" fmla="*/ 0 h 2733536"/>
              <a:gd name="connsiteX20" fmla="*/ 6004835 w 6004835"/>
              <a:gd name="connsiteY20" fmla="*/ 0 h 2733536"/>
              <a:gd name="connsiteX21" fmla="*/ 6004835 w 6004835"/>
              <a:gd name="connsiteY21" fmla="*/ 18481 h 2733536"/>
              <a:gd name="connsiteX22" fmla="*/ 5998327 w 6004835"/>
              <a:gd name="connsiteY22" fmla="*/ 80845 h 2733536"/>
              <a:gd name="connsiteX23" fmla="*/ 5991820 w 6004835"/>
              <a:gd name="connsiteY23" fmla="*/ 145921 h 2733536"/>
              <a:gd name="connsiteX24" fmla="*/ 5972296 w 6004835"/>
              <a:gd name="connsiteY24" fmla="*/ 241367 h 2733536"/>
              <a:gd name="connsiteX25" fmla="*/ 5965789 w 6004835"/>
              <a:gd name="connsiteY25" fmla="*/ 321629 h 2733536"/>
              <a:gd name="connsiteX26" fmla="*/ 5933250 w 6004835"/>
              <a:gd name="connsiteY26" fmla="*/ 469135 h 2733536"/>
              <a:gd name="connsiteX27" fmla="*/ 5902881 w 6004835"/>
              <a:gd name="connsiteY27" fmla="*/ 597118 h 2733536"/>
              <a:gd name="connsiteX28" fmla="*/ 5848652 w 6004835"/>
              <a:gd name="connsiteY28" fmla="*/ 620980 h 2733536"/>
              <a:gd name="connsiteX29" fmla="*/ 239070 w 6004835"/>
              <a:gd name="connsiteY29" fmla="*/ 761980 h 2733536"/>
              <a:gd name="connsiteX30" fmla="*/ 206531 w 6004835"/>
              <a:gd name="connsiteY30" fmla="*/ 712087 h 2733536"/>
              <a:gd name="connsiteX31" fmla="*/ 171823 w 6004835"/>
              <a:gd name="connsiteY31" fmla="*/ 633995 h 2733536"/>
              <a:gd name="connsiteX32" fmla="*/ 169655 w 6004835"/>
              <a:gd name="connsiteY32" fmla="*/ 655687 h 2733536"/>
              <a:gd name="connsiteX33" fmla="*/ 150782 w 6004835"/>
              <a:gd name="connsiteY33" fmla="*/ 597186 h 2733536"/>
              <a:gd name="connsiteX34" fmla="*/ 137116 w 6004835"/>
              <a:gd name="connsiteY34" fmla="*/ 599288 h 2733536"/>
              <a:gd name="connsiteX35" fmla="*/ 121930 w 6004835"/>
              <a:gd name="connsiteY35" fmla="*/ 549397 h 2733536"/>
              <a:gd name="connsiteX36" fmla="*/ 69869 w 6004835"/>
              <a:gd name="connsiteY36" fmla="*/ 430089 h 2733536"/>
              <a:gd name="connsiteX37" fmla="*/ 37332 w 6004835"/>
              <a:gd name="connsiteY37" fmla="*/ 323799 h 2733536"/>
              <a:gd name="connsiteX38" fmla="*/ 35162 w 6004835"/>
              <a:gd name="connsiteY38" fmla="*/ 234860 h 2733536"/>
              <a:gd name="connsiteX39" fmla="*/ 19978 w 6004835"/>
              <a:gd name="connsiteY39" fmla="*/ 130738 h 2733536"/>
              <a:gd name="connsiteX40" fmla="*/ 9131 w 6004835"/>
              <a:gd name="connsiteY40" fmla="*/ 26616 h 2733536"/>
              <a:gd name="connsiteX41" fmla="*/ 0 w 6004835"/>
              <a:gd name="connsiteY41" fmla="*/ 0 h 2733536"/>
              <a:gd name="connsiteX42" fmla="*/ 34839 w 6004835"/>
              <a:gd name="connsiteY42" fmla="*/ 0 h 2733536"/>
              <a:gd name="connsiteX43" fmla="*/ 61192 w 6004835"/>
              <a:gd name="connsiteY43" fmla="*/ 115555 h 2733536"/>
              <a:gd name="connsiteX44" fmla="*/ 76378 w 6004835"/>
              <a:gd name="connsiteY44" fmla="*/ 217507 h 2733536"/>
              <a:gd name="connsiteX45" fmla="*/ 108915 w 6004835"/>
              <a:gd name="connsiteY45" fmla="*/ 321629 h 2733536"/>
              <a:gd name="connsiteX46" fmla="*/ 160163 w 6004835"/>
              <a:gd name="connsiteY46" fmla="*/ 545532 h 2733536"/>
              <a:gd name="connsiteX47" fmla="*/ 164636 w 6004835"/>
              <a:gd name="connsiteY47" fmla="*/ 588443 h 2733536"/>
              <a:gd name="connsiteX48" fmla="*/ 173993 w 6004835"/>
              <a:gd name="connsiteY48" fmla="*/ 588443 h 2733536"/>
              <a:gd name="connsiteX49" fmla="*/ 221716 w 6004835"/>
              <a:gd name="connsiteY49" fmla="*/ 703410 h 2733536"/>
              <a:gd name="connsiteX50" fmla="*/ 239070 w 6004835"/>
              <a:gd name="connsiteY50" fmla="*/ 761980 h 2733536"/>
              <a:gd name="connsiteX51" fmla="*/ 5524471 w 6004835"/>
              <a:gd name="connsiteY51" fmla="*/ 900866 h 2733536"/>
              <a:gd name="connsiteX52" fmla="*/ 5577500 w 6004835"/>
              <a:gd name="connsiteY52" fmla="*/ 807532 h 2733536"/>
              <a:gd name="connsiteX53" fmla="*/ 5578092 w 6004835"/>
              <a:gd name="connsiteY53" fmla="*/ 805972 h 2733536"/>
              <a:gd name="connsiteX54" fmla="*/ 5525438 w 6004835"/>
              <a:gd name="connsiteY54" fmla="*/ 898639 h 2733536"/>
              <a:gd name="connsiteX55" fmla="*/ 5544962 w 6004835"/>
              <a:gd name="connsiteY55" fmla="*/ 1319466 h 2733536"/>
              <a:gd name="connsiteX56" fmla="*/ 5575331 w 6004835"/>
              <a:gd name="connsiteY56" fmla="*/ 1258728 h 2733536"/>
              <a:gd name="connsiteX57" fmla="*/ 5601362 w 6004835"/>
              <a:gd name="connsiteY57" fmla="*/ 1197991 h 2733536"/>
              <a:gd name="connsiteX58" fmla="*/ 5620883 w 6004835"/>
              <a:gd name="connsiteY58" fmla="*/ 1165453 h 2733536"/>
              <a:gd name="connsiteX59" fmla="*/ 5646914 w 6004835"/>
              <a:gd name="connsiteY59" fmla="*/ 1122069 h 2733536"/>
              <a:gd name="connsiteX60" fmla="*/ 5670776 w 6004835"/>
              <a:gd name="connsiteY60" fmla="*/ 1078685 h 2733536"/>
              <a:gd name="connsiteX61" fmla="*/ 5718499 w 6004835"/>
              <a:gd name="connsiteY61" fmla="*/ 991917 h 2733536"/>
              <a:gd name="connsiteX62" fmla="*/ 5690298 w 6004835"/>
              <a:gd name="connsiteY62" fmla="*/ 1076515 h 2733536"/>
              <a:gd name="connsiteX63" fmla="*/ 5640407 w 6004835"/>
              <a:gd name="connsiteY63" fmla="*/ 1167622 h 2733536"/>
              <a:gd name="connsiteX64" fmla="*/ 5590514 w 6004835"/>
              <a:gd name="connsiteY64" fmla="*/ 1260899 h 2733536"/>
              <a:gd name="connsiteX65" fmla="*/ 5544962 w 6004835"/>
              <a:gd name="connsiteY65" fmla="*/ 1319466 h 2733536"/>
              <a:gd name="connsiteX66" fmla="*/ 5491969 w 6004835"/>
              <a:gd name="connsiteY66" fmla="*/ 1350769 h 2733536"/>
              <a:gd name="connsiteX67" fmla="*/ 5516761 w 6004835"/>
              <a:gd name="connsiteY67" fmla="*/ 1293436 h 2733536"/>
              <a:gd name="connsiteX68" fmla="*/ 5515661 w 6004835"/>
              <a:gd name="connsiteY68" fmla="*/ 1293907 h 2733536"/>
              <a:gd name="connsiteX69" fmla="*/ 5194333 w 6004835"/>
              <a:gd name="connsiteY69" fmla="*/ 1461874 h 2733536"/>
              <a:gd name="connsiteX70" fmla="*/ 5200056 w 6004835"/>
              <a:gd name="connsiteY70" fmla="*/ 1458296 h 2733536"/>
              <a:gd name="connsiteX71" fmla="*/ 5252117 w 6004835"/>
              <a:gd name="connsiteY71" fmla="*/ 1386713 h 2733536"/>
              <a:gd name="connsiteX72" fmla="*/ 5310687 w 6004835"/>
              <a:gd name="connsiteY72" fmla="*/ 1297774 h 2733536"/>
              <a:gd name="connsiteX73" fmla="*/ 5377932 w 6004835"/>
              <a:gd name="connsiteY73" fmla="*/ 1208838 h 2733536"/>
              <a:gd name="connsiteX74" fmla="*/ 5406132 w 6004835"/>
              <a:gd name="connsiteY74" fmla="*/ 1161115 h 2733536"/>
              <a:gd name="connsiteX75" fmla="*/ 5434331 w 6004835"/>
              <a:gd name="connsiteY75" fmla="*/ 1109054 h 2733536"/>
              <a:gd name="connsiteX76" fmla="*/ 5442366 w 6004835"/>
              <a:gd name="connsiteY76" fmla="*/ 1096242 h 2733536"/>
              <a:gd name="connsiteX77" fmla="*/ 5485295 w 6004835"/>
              <a:gd name="connsiteY77" fmla="*/ 1034233 h 2733536"/>
              <a:gd name="connsiteX78" fmla="*/ 5492901 w 6004835"/>
              <a:gd name="connsiteY78" fmla="*/ 1024454 h 2733536"/>
              <a:gd name="connsiteX79" fmla="*/ 5493987 w 6004835"/>
              <a:gd name="connsiteY79" fmla="*/ 1021677 h 2733536"/>
              <a:gd name="connsiteX80" fmla="*/ 5485295 w 6004835"/>
              <a:gd name="connsiteY80" fmla="*/ 1034233 h 2733536"/>
              <a:gd name="connsiteX81" fmla="*/ 5464430 w 6004835"/>
              <a:gd name="connsiteY81" fmla="*/ 1061060 h 2733536"/>
              <a:gd name="connsiteX82" fmla="*/ 5442366 w 6004835"/>
              <a:gd name="connsiteY82" fmla="*/ 1096242 h 2733536"/>
              <a:gd name="connsiteX83" fmla="*/ 5436501 w 6004835"/>
              <a:gd name="connsiteY83" fmla="*/ 1104713 h 2733536"/>
              <a:gd name="connsiteX84" fmla="*/ 5408301 w 6004835"/>
              <a:gd name="connsiteY84" fmla="*/ 1156774 h 2733536"/>
              <a:gd name="connsiteX85" fmla="*/ 5380102 w 6004835"/>
              <a:gd name="connsiteY85" fmla="*/ 1204497 h 2733536"/>
              <a:gd name="connsiteX86" fmla="*/ 5312856 w 6004835"/>
              <a:gd name="connsiteY86" fmla="*/ 1293436 h 2733536"/>
              <a:gd name="connsiteX87" fmla="*/ 5254288 w 6004835"/>
              <a:gd name="connsiteY87" fmla="*/ 1382372 h 2733536"/>
              <a:gd name="connsiteX88" fmla="*/ 5202227 w 6004835"/>
              <a:gd name="connsiteY88" fmla="*/ 1453958 h 2733536"/>
              <a:gd name="connsiteX89" fmla="*/ 5197886 w 6004835"/>
              <a:gd name="connsiteY89" fmla="*/ 1456611 h 2733536"/>
              <a:gd name="connsiteX90" fmla="*/ 1063152 w 6004835"/>
              <a:gd name="connsiteY90" fmla="*/ 1693288 h 2733536"/>
              <a:gd name="connsiteX91" fmla="*/ 1063368 w 6004835"/>
              <a:gd name="connsiteY91" fmla="*/ 1692571 h 2733536"/>
              <a:gd name="connsiteX92" fmla="*/ 1058857 w 6004835"/>
              <a:gd name="connsiteY92" fmla="*/ 1688057 h 2733536"/>
              <a:gd name="connsiteX93" fmla="*/ 4881181 w 6004835"/>
              <a:gd name="connsiteY93" fmla="*/ 1831400 h 2733536"/>
              <a:gd name="connsiteX94" fmla="*/ 4883666 w 6004835"/>
              <a:gd name="connsiteY94" fmla="*/ 1830829 h 2733536"/>
              <a:gd name="connsiteX95" fmla="*/ 4922398 w 6004835"/>
              <a:gd name="connsiteY95" fmla="*/ 1788016 h 2733536"/>
              <a:gd name="connsiteX96" fmla="*/ 4957104 w 6004835"/>
              <a:gd name="connsiteY96" fmla="*/ 1748970 h 2733536"/>
              <a:gd name="connsiteX97" fmla="*/ 4958733 w 6004835"/>
              <a:gd name="connsiteY97" fmla="*/ 1736905 h 2733536"/>
              <a:gd name="connsiteX98" fmla="*/ 4958540 w 6004835"/>
              <a:gd name="connsiteY98" fmla="*/ 1736973 h 2733536"/>
              <a:gd name="connsiteX99" fmla="*/ 4957104 w 6004835"/>
              <a:gd name="connsiteY99" fmla="*/ 1746802 h 2733536"/>
              <a:gd name="connsiteX100" fmla="*/ 4922398 w 6004835"/>
              <a:gd name="connsiteY100" fmla="*/ 1785848 h 2733536"/>
              <a:gd name="connsiteX101" fmla="*/ 4881181 w 6004835"/>
              <a:gd name="connsiteY101" fmla="*/ 1831400 h 2733536"/>
              <a:gd name="connsiteX102" fmla="*/ 928761 w 6004835"/>
              <a:gd name="connsiteY102" fmla="*/ 1833430 h 2733536"/>
              <a:gd name="connsiteX103" fmla="*/ 863801 w 6004835"/>
              <a:gd name="connsiteY103" fmla="*/ 1755477 h 2733536"/>
              <a:gd name="connsiteX104" fmla="*/ 846834 w 6004835"/>
              <a:gd name="connsiteY104" fmla="*/ 1736969 h 2733536"/>
              <a:gd name="connsiteX105" fmla="*/ 4790074 w 6004835"/>
              <a:gd name="connsiteY105" fmla="*/ 1857431 h 2733536"/>
              <a:gd name="connsiteX106" fmla="*/ 4798856 w 6004835"/>
              <a:gd name="connsiteY106" fmla="*/ 1851810 h 2733536"/>
              <a:gd name="connsiteX107" fmla="*/ 4805146 w 6004835"/>
              <a:gd name="connsiteY107" fmla="*/ 1846231 h 2733536"/>
              <a:gd name="connsiteX108" fmla="*/ 4792338 w 6004835"/>
              <a:gd name="connsiteY108" fmla="*/ 1855078 h 2733536"/>
              <a:gd name="connsiteX109" fmla="*/ 4760985 w 6004835"/>
              <a:gd name="connsiteY109" fmla="*/ 1880234 h 2733536"/>
              <a:gd name="connsiteX110" fmla="*/ 4761875 w 6004835"/>
              <a:gd name="connsiteY110" fmla="*/ 1879123 h 2733536"/>
              <a:gd name="connsiteX111" fmla="*/ 4758282 w 6004835"/>
              <a:gd name="connsiteY111" fmla="*/ 1878611 h 2733536"/>
              <a:gd name="connsiteX112" fmla="*/ 4757537 w 6004835"/>
              <a:gd name="connsiteY112" fmla="*/ 1879123 h 2733536"/>
              <a:gd name="connsiteX113" fmla="*/ 4757537 w 6004835"/>
              <a:gd name="connsiteY113" fmla="*/ 1879743 h 2733536"/>
              <a:gd name="connsiteX114" fmla="*/ 1035001 w 6004835"/>
              <a:gd name="connsiteY114" fmla="*/ 1943735 h 2733536"/>
              <a:gd name="connsiteX115" fmla="*/ 1023953 w 6004835"/>
              <a:gd name="connsiteY115" fmla="*/ 1935238 h 2733536"/>
              <a:gd name="connsiteX116" fmla="*/ 1032188 w 6004835"/>
              <a:gd name="connsiteY116" fmla="*/ 1942302 h 2733536"/>
              <a:gd name="connsiteX117" fmla="*/ 4766902 w 6004835"/>
              <a:gd name="connsiteY117" fmla="*/ 1960050 h 2733536"/>
              <a:gd name="connsiteX118" fmla="*/ 4774891 w 6004835"/>
              <a:gd name="connsiteY118" fmla="*/ 1959385 h 2733536"/>
              <a:gd name="connsiteX119" fmla="*/ 4831290 w 6004835"/>
              <a:gd name="connsiteY119" fmla="*/ 1918169 h 2733536"/>
              <a:gd name="connsiteX120" fmla="*/ 4885522 w 6004835"/>
              <a:gd name="connsiteY120" fmla="*/ 1874785 h 2733536"/>
              <a:gd name="connsiteX121" fmla="*/ 4952766 w 6004835"/>
              <a:gd name="connsiteY121" fmla="*/ 1827062 h 2733536"/>
              <a:gd name="connsiteX122" fmla="*/ 5015674 w 6004835"/>
              <a:gd name="connsiteY122" fmla="*/ 1761986 h 2733536"/>
              <a:gd name="connsiteX123" fmla="*/ 5013504 w 6004835"/>
              <a:gd name="connsiteY123" fmla="*/ 1753309 h 2733536"/>
              <a:gd name="connsiteX124" fmla="*/ 5074242 w 6004835"/>
              <a:gd name="connsiteY124" fmla="*/ 1686064 h 2733536"/>
              <a:gd name="connsiteX125" fmla="*/ 5111120 w 6004835"/>
              <a:gd name="connsiteY125" fmla="*/ 1655695 h 2733536"/>
              <a:gd name="connsiteX126" fmla="*/ 5134980 w 6004835"/>
              <a:gd name="connsiteY126" fmla="*/ 1625326 h 2733536"/>
              <a:gd name="connsiteX127" fmla="*/ 5156672 w 6004835"/>
              <a:gd name="connsiteY127" fmla="*/ 1594957 h 2733536"/>
              <a:gd name="connsiteX128" fmla="*/ 5219580 w 6004835"/>
              <a:gd name="connsiteY128" fmla="*/ 1521204 h 2733536"/>
              <a:gd name="connsiteX129" fmla="*/ 5278148 w 6004835"/>
              <a:gd name="connsiteY129" fmla="*/ 1445281 h 2733536"/>
              <a:gd name="connsiteX130" fmla="*/ 5367087 w 6004835"/>
              <a:gd name="connsiteY130" fmla="*/ 1310790 h 2733536"/>
              <a:gd name="connsiteX131" fmla="*/ 5447346 w 6004835"/>
              <a:gd name="connsiteY131" fmla="*/ 1174130 h 2733536"/>
              <a:gd name="connsiteX132" fmla="*/ 5510255 w 6004835"/>
              <a:gd name="connsiteY132" fmla="*/ 1072176 h 2733536"/>
              <a:gd name="connsiteX133" fmla="*/ 5568822 w 6004835"/>
              <a:gd name="connsiteY133" fmla="*/ 968054 h 2733536"/>
              <a:gd name="connsiteX134" fmla="*/ 5590514 w 6004835"/>
              <a:gd name="connsiteY134" fmla="*/ 929008 h 2733536"/>
              <a:gd name="connsiteX135" fmla="*/ 5607868 w 6004835"/>
              <a:gd name="connsiteY135" fmla="*/ 892133 h 2733536"/>
              <a:gd name="connsiteX136" fmla="*/ 5636069 w 6004835"/>
              <a:gd name="connsiteY136" fmla="*/ 822718 h 2733536"/>
              <a:gd name="connsiteX137" fmla="*/ 5696807 w 6004835"/>
              <a:gd name="connsiteY137" fmla="*/ 690395 h 2733536"/>
              <a:gd name="connsiteX138" fmla="*/ 5720667 w 6004835"/>
              <a:gd name="connsiteY138" fmla="*/ 601458 h 2733536"/>
              <a:gd name="connsiteX139" fmla="*/ 5779237 w 6004835"/>
              <a:gd name="connsiteY139" fmla="*/ 423583 h 2733536"/>
              <a:gd name="connsiteX140" fmla="*/ 5805267 w 6004835"/>
              <a:gd name="connsiteY140" fmla="*/ 284753 h 2733536"/>
              <a:gd name="connsiteX141" fmla="*/ 5839975 w 6004835"/>
              <a:gd name="connsiteY141" fmla="*/ 117723 h 2733536"/>
              <a:gd name="connsiteX142" fmla="*/ 5847800 w 6004835"/>
              <a:gd name="connsiteY142" fmla="*/ 88383 h 2733536"/>
              <a:gd name="connsiteX143" fmla="*/ 5842143 w 6004835"/>
              <a:gd name="connsiteY143" fmla="*/ 87354 h 2733536"/>
              <a:gd name="connsiteX144" fmla="*/ 5844311 w 6004835"/>
              <a:gd name="connsiteY144" fmla="*/ 33125 h 2733536"/>
              <a:gd name="connsiteX145" fmla="*/ 5845466 w 6004835"/>
              <a:gd name="connsiteY145" fmla="*/ 29082 h 2733536"/>
              <a:gd name="connsiteX146" fmla="*/ 5843951 w 6004835"/>
              <a:gd name="connsiteY146" fmla="*/ 29167 h 2733536"/>
              <a:gd name="connsiteX147" fmla="*/ 5841207 w 6004835"/>
              <a:gd name="connsiteY147" fmla="*/ 29319 h 2733536"/>
              <a:gd name="connsiteX148" fmla="*/ 5842143 w 6004835"/>
              <a:gd name="connsiteY148" fmla="*/ 39631 h 2733536"/>
              <a:gd name="connsiteX149" fmla="*/ 5839975 w 6004835"/>
              <a:gd name="connsiteY149" fmla="*/ 93863 h 2733536"/>
              <a:gd name="connsiteX150" fmla="*/ 5831299 w 6004835"/>
              <a:gd name="connsiteY150" fmla="*/ 126400 h 2733536"/>
              <a:gd name="connsiteX151" fmla="*/ 5779237 w 6004835"/>
              <a:gd name="connsiteY151" fmla="*/ 208830 h 2733536"/>
              <a:gd name="connsiteX152" fmla="*/ 5766222 w 6004835"/>
              <a:gd name="connsiteY152" fmla="*/ 280415 h 2733536"/>
              <a:gd name="connsiteX153" fmla="*/ 5753207 w 6004835"/>
              <a:gd name="connsiteY153" fmla="*/ 304275 h 2733536"/>
              <a:gd name="connsiteX154" fmla="*/ 5731514 w 6004835"/>
              <a:gd name="connsiteY154" fmla="*/ 408397 h 2733536"/>
              <a:gd name="connsiteX155" fmla="*/ 5707652 w 6004835"/>
              <a:gd name="connsiteY155" fmla="*/ 490827 h 2733536"/>
              <a:gd name="connsiteX156" fmla="*/ 5681621 w 6004835"/>
              <a:gd name="connsiteY156" fmla="*/ 571089 h 2733536"/>
              <a:gd name="connsiteX157" fmla="*/ 5666438 w 6004835"/>
              <a:gd name="connsiteY157" fmla="*/ 633995 h 2733536"/>
              <a:gd name="connsiteX158" fmla="*/ 5649084 w 6004835"/>
              <a:gd name="connsiteY158" fmla="*/ 699072 h 2733536"/>
              <a:gd name="connsiteX159" fmla="*/ 5662924 w 6004835"/>
              <a:gd name="connsiteY159" fmla="*/ 677546 h 2733536"/>
              <a:gd name="connsiteX160" fmla="*/ 5675115 w 6004835"/>
              <a:gd name="connsiteY160" fmla="*/ 631825 h 2733536"/>
              <a:gd name="connsiteX161" fmla="*/ 5685960 w 6004835"/>
              <a:gd name="connsiteY161" fmla="*/ 566749 h 2733536"/>
              <a:gd name="connsiteX162" fmla="*/ 5711990 w 6004835"/>
              <a:gd name="connsiteY162" fmla="*/ 486489 h 2733536"/>
              <a:gd name="connsiteX163" fmla="*/ 5735853 w 6004835"/>
              <a:gd name="connsiteY163" fmla="*/ 404059 h 2733536"/>
              <a:gd name="connsiteX164" fmla="*/ 5757545 w 6004835"/>
              <a:gd name="connsiteY164" fmla="*/ 299937 h 2733536"/>
              <a:gd name="connsiteX165" fmla="*/ 5770560 w 6004835"/>
              <a:gd name="connsiteY165" fmla="*/ 276074 h 2733536"/>
              <a:gd name="connsiteX166" fmla="*/ 5783576 w 6004835"/>
              <a:gd name="connsiteY166" fmla="*/ 204491 h 2733536"/>
              <a:gd name="connsiteX167" fmla="*/ 5835636 w 6004835"/>
              <a:gd name="connsiteY167" fmla="*/ 122061 h 2733536"/>
              <a:gd name="connsiteX168" fmla="*/ 5800929 w 6004835"/>
              <a:gd name="connsiteY168" fmla="*/ 289089 h 2733536"/>
              <a:gd name="connsiteX169" fmla="*/ 5774899 w 6004835"/>
              <a:gd name="connsiteY169" fmla="*/ 427919 h 2733536"/>
              <a:gd name="connsiteX170" fmla="*/ 5716329 w 6004835"/>
              <a:gd name="connsiteY170" fmla="*/ 605794 h 2733536"/>
              <a:gd name="connsiteX171" fmla="*/ 5704744 w 6004835"/>
              <a:gd name="connsiteY171" fmla="*/ 623818 h 2733536"/>
              <a:gd name="connsiteX172" fmla="*/ 5699791 w 6004835"/>
              <a:gd name="connsiteY172" fmla="*/ 650807 h 2733536"/>
              <a:gd name="connsiteX173" fmla="*/ 5683792 w 6004835"/>
              <a:gd name="connsiteY173" fmla="*/ 696904 h 2733536"/>
              <a:gd name="connsiteX174" fmla="*/ 5623054 w 6004835"/>
              <a:gd name="connsiteY174" fmla="*/ 829224 h 2733536"/>
              <a:gd name="connsiteX175" fmla="*/ 5594853 w 6004835"/>
              <a:gd name="connsiteY175" fmla="*/ 898639 h 2733536"/>
              <a:gd name="connsiteX176" fmla="*/ 5577500 w 6004835"/>
              <a:gd name="connsiteY176" fmla="*/ 935517 h 2733536"/>
              <a:gd name="connsiteX177" fmla="*/ 5555807 w 6004835"/>
              <a:gd name="connsiteY177" fmla="*/ 974563 h 2733536"/>
              <a:gd name="connsiteX178" fmla="*/ 5497239 w 6004835"/>
              <a:gd name="connsiteY178" fmla="*/ 1078685 h 2733536"/>
              <a:gd name="connsiteX179" fmla="*/ 5434331 w 6004835"/>
              <a:gd name="connsiteY179" fmla="*/ 1180637 h 2733536"/>
              <a:gd name="connsiteX180" fmla="*/ 5354071 w 6004835"/>
              <a:gd name="connsiteY180" fmla="*/ 1317298 h 2733536"/>
              <a:gd name="connsiteX181" fmla="*/ 5265133 w 6004835"/>
              <a:gd name="connsiteY181" fmla="*/ 1451789 h 2733536"/>
              <a:gd name="connsiteX182" fmla="*/ 5206565 w 6004835"/>
              <a:gd name="connsiteY182" fmla="*/ 1527711 h 2733536"/>
              <a:gd name="connsiteX183" fmla="*/ 5143657 w 6004835"/>
              <a:gd name="connsiteY183" fmla="*/ 1601464 h 2733536"/>
              <a:gd name="connsiteX184" fmla="*/ 5121965 w 6004835"/>
              <a:gd name="connsiteY184" fmla="*/ 1631833 h 2733536"/>
              <a:gd name="connsiteX185" fmla="*/ 5098105 w 6004835"/>
              <a:gd name="connsiteY185" fmla="*/ 1662202 h 2733536"/>
              <a:gd name="connsiteX186" fmla="*/ 5061227 w 6004835"/>
              <a:gd name="connsiteY186" fmla="*/ 1692571 h 2733536"/>
              <a:gd name="connsiteX187" fmla="*/ 5000915 w 6004835"/>
              <a:gd name="connsiteY187" fmla="*/ 1759348 h 2733536"/>
              <a:gd name="connsiteX188" fmla="*/ 5002657 w 6004835"/>
              <a:gd name="connsiteY188" fmla="*/ 1766324 h 2733536"/>
              <a:gd name="connsiteX189" fmla="*/ 4939751 w 6004835"/>
              <a:gd name="connsiteY189" fmla="*/ 1831400 h 2733536"/>
              <a:gd name="connsiteX190" fmla="*/ 4872505 w 6004835"/>
              <a:gd name="connsiteY190" fmla="*/ 1879123 h 2733536"/>
              <a:gd name="connsiteX191" fmla="*/ 4818275 w 6004835"/>
              <a:gd name="connsiteY191" fmla="*/ 1922507 h 2733536"/>
              <a:gd name="connsiteX192" fmla="*/ 1583173 w 6004835"/>
              <a:gd name="connsiteY192" fmla="*/ 2117115 h 2733536"/>
              <a:gd name="connsiteX193" fmla="*/ 1583979 w 6004835"/>
              <a:gd name="connsiteY193" fmla="*/ 2113398 h 2733536"/>
              <a:gd name="connsiteX194" fmla="*/ 1575826 w 6004835"/>
              <a:gd name="connsiteY194" fmla="*/ 2107629 h 2733536"/>
              <a:gd name="connsiteX195" fmla="*/ 1575847 w 6004835"/>
              <a:gd name="connsiteY195" fmla="*/ 2108247 h 2733536"/>
              <a:gd name="connsiteX196" fmla="*/ 1217383 w 6004835"/>
              <a:gd name="connsiteY196" fmla="*/ 2132920 h 2733536"/>
              <a:gd name="connsiteX197" fmla="*/ 1178338 w 6004835"/>
              <a:gd name="connsiteY197" fmla="*/ 2106889 h 2733536"/>
              <a:gd name="connsiteX198" fmla="*/ 1141462 w 6004835"/>
              <a:gd name="connsiteY198" fmla="*/ 2078691 h 2733536"/>
              <a:gd name="connsiteX199" fmla="*/ 1050355 w 6004835"/>
              <a:gd name="connsiteY199" fmla="*/ 2002767 h 2733536"/>
              <a:gd name="connsiteX200" fmla="*/ 965755 w 6004835"/>
              <a:gd name="connsiteY200" fmla="*/ 1926846 h 2733536"/>
              <a:gd name="connsiteX201" fmla="*/ 887663 w 6004835"/>
              <a:gd name="connsiteY201" fmla="*/ 1850922 h 2733536"/>
              <a:gd name="connsiteX202" fmla="*/ 850788 w 6004835"/>
              <a:gd name="connsiteY202" fmla="*/ 1814047 h 2733536"/>
              <a:gd name="connsiteX203" fmla="*/ 816080 w 6004835"/>
              <a:gd name="connsiteY203" fmla="*/ 1775001 h 2733536"/>
              <a:gd name="connsiteX204" fmla="*/ 829096 w 6004835"/>
              <a:gd name="connsiteY204" fmla="*/ 1757647 h 2733536"/>
              <a:gd name="connsiteX205" fmla="*/ 872480 w 6004835"/>
              <a:gd name="connsiteY205" fmla="*/ 1796693 h 2733536"/>
              <a:gd name="connsiteX206" fmla="*/ 920202 w 6004835"/>
              <a:gd name="connsiteY206" fmla="*/ 1833568 h 2733536"/>
              <a:gd name="connsiteX207" fmla="*/ 978770 w 6004835"/>
              <a:gd name="connsiteY207" fmla="*/ 1896477 h 2733536"/>
              <a:gd name="connsiteX208" fmla="*/ 983748 w 6004835"/>
              <a:gd name="connsiteY208" fmla="*/ 1900747 h 2733536"/>
              <a:gd name="connsiteX209" fmla="*/ 920202 w 6004835"/>
              <a:gd name="connsiteY209" fmla="*/ 1833568 h 2733536"/>
              <a:gd name="connsiteX210" fmla="*/ 874648 w 6004835"/>
              <a:gd name="connsiteY210" fmla="*/ 1796693 h 2733536"/>
              <a:gd name="connsiteX211" fmla="*/ 831264 w 6004835"/>
              <a:gd name="connsiteY211" fmla="*/ 1757647 h 2733536"/>
              <a:gd name="connsiteX212" fmla="*/ 783541 w 6004835"/>
              <a:gd name="connsiteY212" fmla="*/ 1699077 h 2733536"/>
              <a:gd name="connsiteX213" fmla="*/ 737989 w 6004835"/>
              <a:gd name="connsiteY213" fmla="*/ 1638339 h 2733536"/>
              <a:gd name="connsiteX214" fmla="*/ 794388 w 6004835"/>
              <a:gd name="connsiteY214" fmla="*/ 1675217 h 2733536"/>
              <a:gd name="connsiteX215" fmla="*/ 797157 w 6004835"/>
              <a:gd name="connsiteY215" fmla="*/ 1678478 h 2733536"/>
              <a:gd name="connsiteX216" fmla="*/ 822858 w 6004835"/>
              <a:gd name="connsiteY216" fmla="*/ 1684165 h 2733536"/>
              <a:gd name="connsiteX217" fmla="*/ 881154 w 6004835"/>
              <a:gd name="connsiteY217" fmla="*/ 1738123 h 2733536"/>
              <a:gd name="connsiteX218" fmla="*/ 961416 w 6004835"/>
              <a:gd name="connsiteY218" fmla="*/ 1803200 h 2733536"/>
              <a:gd name="connsiteX219" fmla="*/ 996124 w 6004835"/>
              <a:gd name="connsiteY219" fmla="*/ 1850922 h 2733536"/>
              <a:gd name="connsiteX220" fmla="*/ 1015645 w 6004835"/>
              <a:gd name="connsiteY220" fmla="*/ 1874785 h 2733536"/>
              <a:gd name="connsiteX221" fmla="*/ 1098076 w 6004835"/>
              <a:gd name="connsiteY221" fmla="*/ 1944199 h 2733536"/>
              <a:gd name="connsiteX222" fmla="*/ 1074215 w 6004835"/>
              <a:gd name="connsiteY222" fmla="*/ 1963721 h 2733536"/>
              <a:gd name="connsiteX223" fmla="*/ 997449 w 6004835"/>
              <a:gd name="connsiteY223" fmla="*/ 1878424 h 2733536"/>
              <a:gd name="connsiteX224" fmla="*/ 993956 w 6004835"/>
              <a:gd name="connsiteY224" fmla="*/ 1879123 h 2733536"/>
              <a:gd name="connsiteX225" fmla="*/ 1066602 w 6004835"/>
              <a:gd name="connsiteY225" fmla="*/ 1959841 h 2733536"/>
              <a:gd name="connsiteX226" fmla="*/ 1074215 w 6004835"/>
              <a:gd name="connsiteY226" fmla="*/ 1963721 h 2733536"/>
              <a:gd name="connsiteX227" fmla="*/ 1098078 w 6004835"/>
              <a:gd name="connsiteY227" fmla="*/ 1944199 h 2733536"/>
              <a:gd name="connsiteX228" fmla="*/ 1304152 w 6004835"/>
              <a:gd name="connsiteY228" fmla="*/ 2106889 h 2733536"/>
              <a:gd name="connsiteX229" fmla="*/ 1262938 w 6004835"/>
              <a:gd name="connsiteY229" fmla="*/ 2119904 h 2733536"/>
              <a:gd name="connsiteX230" fmla="*/ 1278121 w 6004835"/>
              <a:gd name="connsiteY230" fmla="*/ 2130752 h 2733536"/>
              <a:gd name="connsiteX231" fmla="*/ 1217383 w 6004835"/>
              <a:gd name="connsiteY231" fmla="*/ 2132920 h 2733536"/>
              <a:gd name="connsiteX232" fmla="*/ 1495043 w 6004835"/>
              <a:gd name="connsiteY232" fmla="*/ 2280428 h 2733536"/>
              <a:gd name="connsiteX233" fmla="*/ 1425628 w 6004835"/>
              <a:gd name="connsiteY233" fmla="*/ 2243551 h 2733536"/>
              <a:gd name="connsiteX234" fmla="*/ 1373567 w 6004835"/>
              <a:gd name="connsiteY234" fmla="*/ 2211014 h 2733536"/>
              <a:gd name="connsiteX235" fmla="*/ 1317167 w 6004835"/>
              <a:gd name="connsiteY235" fmla="*/ 2163291 h 2733536"/>
              <a:gd name="connsiteX236" fmla="*/ 1464674 w 6004835"/>
              <a:gd name="connsiteY236" fmla="*/ 2245721 h 2733536"/>
              <a:gd name="connsiteX237" fmla="*/ 1495043 w 6004835"/>
              <a:gd name="connsiteY237" fmla="*/ 2280428 h 2733536"/>
              <a:gd name="connsiteX238" fmla="*/ 1861641 w 6004835"/>
              <a:gd name="connsiteY238" fmla="*/ 2380212 h 2733536"/>
              <a:gd name="connsiteX239" fmla="*/ 1722811 w 6004835"/>
              <a:gd name="connsiteY239" fmla="*/ 2312965 h 2733536"/>
              <a:gd name="connsiteX240" fmla="*/ 1757518 w 6004835"/>
              <a:gd name="connsiteY240" fmla="*/ 2310797 h 2733536"/>
              <a:gd name="connsiteX241" fmla="*/ 1876824 w 6004835"/>
              <a:gd name="connsiteY241" fmla="*/ 2371535 h 2733536"/>
              <a:gd name="connsiteX242" fmla="*/ 1861641 w 6004835"/>
              <a:gd name="connsiteY242" fmla="*/ 2380212 h 2733536"/>
              <a:gd name="connsiteX243" fmla="*/ 3611567 w 6004835"/>
              <a:gd name="connsiteY243" fmla="*/ 2391251 h 2733536"/>
              <a:gd name="connsiteX244" fmla="*/ 3772715 w 6004835"/>
              <a:gd name="connsiteY244" fmla="*/ 2360688 h 2733536"/>
              <a:gd name="connsiteX245" fmla="*/ 3803084 w 6004835"/>
              <a:gd name="connsiteY245" fmla="*/ 2354179 h 2733536"/>
              <a:gd name="connsiteX246" fmla="*/ 3900697 w 6004835"/>
              <a:gd name="connsiteY246" fmla="*/ 2319472 h 2733536"/>
              <a:gd name="connsiteX247" fmla="*/ 3961435 w 6004835"/>
              <a:gd name="connsiteY247" fmla="*/ 2299950 h 2733536"/>
              <a:gd name="connsiteX248" fmla="*/ 4059051 w 6004835"/>
              <a:gd name="connsiteY248" fmla="*/ 2250057 h 2733536"/>
              <a:gd name="connsiteX249" fmla="*/ 4169679 w 6004835"/>
              <a:gd name="connsiteY249" fmla="*/ 2211011 h 2733536"/>
              <a:gd name="connsiteX250" fmla="*/ 4240558 w 6004835"/>
              <a:gd name="connsiteY250" fmla="*/ 2183216 h 2733536"/>
              <a:gd name="connsiteX251" fmla="*/ 4271633 w 6004835"/>
              <a:gd name="connsiteY251" fmla="*/ 2165459 h 2733536"/>
              <a:gd name="connsiteX252" fmla="*/ 4299830 w 6004835"/>
              <a:gd name="connsiteY252" fmla="*/ 2156784 h 2733536"/>
              <a:gd name="connsiteX253" fmla="*/ 4338878 w 6004835"/>
              <a:gd name="connsiteY253" fmla="*/ 2135090 h 2733536"/>
              <a:gd name="connsiteX254" fmla="*/ 4349137 w 6004835"/>
              <a:gd name="connsiteY254" fmla="*/ 2127960 h 2733536"/>
              <a:gd name="connsiteX255" fmla="*/ 4375756 w 6004835"/>
              <a:gd name="connsiteY255" fmla="*/ 2102553 h 2733536"/>
              <a:gd name="connsiteX256" fmla="*/ 4434323 w 6004835"/>
              <a:gd name="connsiteY256" fmla="*/ 2067846 h 2733536"/>
              <a:gd name="connsiteX257" fmla="*/ 4500956 w 6004835"/>
              <a:gd name="connsiteY257" fmla="*/ 2035183 h 2733536"/>
              <a:gd name="connsiteX258" fmla="*/ 4525430 w 6004835"/>
              <a:gd name="connsiteY258" fmla="*/ 2020121 h 2733536"/>
              <a:gd name="connsiteX259" fmla="*/ 4610031 w 6004835"/>
              <a:gd name="connsiteY259" fmla="*/ 1963721 h 2733536"/>
              <a:gd name="connsiteX260" fmla="*/ 4646906 w 6004835"/>
              <a:gd name="connsiteY260" fmla="*/ 1929014 h 2733536"/>
              <a:gd name="connsiteX261" fmla="*/ 4688122 w 6004835"/>
              <a:gd name="connsiteY261" fmla="*/ 1902983 h 2733536"/>
              <a:gd name="connsiteX262" fmla="*/ 4794412 w 6004835"/>
              <a:gd name="connsiteY262" fmla="*/ 1822724 h 2733536"/>
              <a:gd name="connsiteX263" fmla="*/ 4870336 w 6004835"/>
              <a:gd name="connsiteY263" fmla="*/ 1751138 h 2733536"/>
              <a:gd name="connsiteX264" fmla="*/ 4954934 w 6004835"/>
              <a:gd name="connsiteY264" fmla="*/ 1679556 h 2733536"/>
              <a:gd name="connsiteX265" fmla="*/ 5210901 w 6004835"/>
              <a:gd name="connsiteY265" fmla="*/ 1391049 h 2733536"/>
              <a:gd name="connsiteX266" fmla="*/ 5246128 w 6004835"/>
              <a:gd name="connsiteY266" fmla="*/ 1331165 h 2733536"/>
              <a:gd name="connsiteX267" fmla="*/ 5247779 w 6004835"/>
              <a:gd name="connsiteY267" fmla="*/ 1325973 h 2733536"/>
              <a:gd name="connsiteX268" fmla="*/ 5304178 w 6004835"/>
              <a:gd name="connsiteY268" fmla="*/ 1239204 h 2733536"/>
              <a:gd name="connsiteX269" fmla="*/ 5321533 w 6004835"/>
              <a:gd name="connsiteY269" fmla="*/ 1213174 h 2733536"/>
              <a:gd name="connsiteX270" fmla="*/ 5344607 w 6004835"/>
              <a:gd name="connsiteY270" fmla="*/ 1181170 h 2733536"/>
              <a:gd name="connsiteX271" fmla="*/ 5351902 w 6004835"/>
              <a:gd name="connsiteY271" fmla="*/ 1167622 h 2733536"/>
              <a:gd name="connsiteX272" fmla="*/ 5397453 w 6004835"/>
              <a:gd name="connsiteY272" fmla="*/ 1089530 h 2733536"/>
              <a:gd name="connsiteX273" fmla="*/ 5486392 w 6004835"/>
              <a:gd name="connsiteY273" fmla="*/ 905146 h 2733536"/>
              <a:gd name="connsiteX274" fmla="*/ 5573161 w 6004835"/>
              <a:gd name="connsiteY274" fmla="*/ 707748 h 2733536"/>
              <a:gd name="connsiteX275" fmla="*/ 5598649 w 6004835"/>
              <a:gd name="connsiteY275" fmla="*/ 627486 h 2733536"/>
              <a:gd name="connsiteX276" fmla="*/ 5606968 w 6004835"/>
              <a:gd name="connsiteY276" fmla="*/ 596090 h 2733536"/>
              <a:gd name="connsiteX277" fmla="*/ 5543685 w 6004835"/>
              <a:gd name="connsiteY277" fmla="*/ 768994 h 2733536"/>
              <a:gd name="connsiteX278" fmla="*/ 5410562 w 6004835"/>
              <a:gd name="connsiteY278" fmla="*/ 1041106 h 2733536"/>
              <a:gd name="connsiteX279" fmla="*/ 5391072 w 6004835"/>
              <a:gd name="connsiteY279" fmla="*/ 1071921 h 2733536"/>
              <a:gd name="connsiteX280" fmla="*/ 5390947 w 6004835"/>
              <a:gd name="connsiteY280" fmla="*/ 1072176 h 2733536"/>
              <a:gd name="connsiteX281" fmla="*/ 5345392 w 6004835"/>
              <a:gd name="connsiteY281" fmla="*/ 1150268 h 2733536"/>
              <a:gd name="connsiteX282" fmla="*/ 5299840 w 6004835"/>
              <a:gd name="connsiteY282" fmla="*/ 1234868 h 2733536"/>
              <a:gd name="connsiteX283" fmla="*/ 5247779 w 6004835"/>
              <a:gd name="connsiteY283" fmla="*/ 1299945 h 2733536"/>
              <a:gd name="connsiteX284" fmla="*/ 5204395 w 6004835"/>
              <a:gd name="connsiteY284" fmla="*/ 1373698 h 2733536"/>
              <a:gd name="connsiteX285" fmla="*/ 4948428 w 6004835"/>
              <a:gd name="connsiteY285" fmla="*/ 1662202 h 2733536"/>
              <a:gd name="connsiteX286" fmla="*/ 4863827 w 6004835"/>
              <a:gd name="connsiteY286" fmla="*/ 1733787 h 2733536"/>
              <a:gd name="connsiteX287" fmla="*/ 4855711 w 6004835"/>
              <a:gd name="connsiteY287" fmla="*/ 1739959 h 2733536"/>
              <a:gd name="connsiteX288" fmla="*/ 4852211 w 6004835"/>
              <a:gd name="connsiteY288" fmla="*/ 1743502 h 2733536"/>
              <a:gd name="connsiteX289" fmla="*/ 4816833 w 6004835"/>
              <a:gd name="connsiteY289" fmla="*/ 1772341 h 2733536"/>
              <a:gd name="connsiteX290" fmla="*/ 4787906 w 6004835"/>
              <a:gd name="connsiteY290" fmla="*/ 1805370 h 2733536"/>
              <a:gd name="connsiteX291" fmla="*/ 4681613 w 6004835"/>
              <a:gd name="connsiteY291" fmla="*/ 1885632 h 2733536"/>
              <a:gd name="connsiteX292" fmla="*/ 4664959 w 6004835"/>
              <a:gd name="connsiteY292" fmla="*/ 1896153 h 2733536"/>
              <a:gd name="connsiteX293" fmla="*/ 4619721 w 6004835"/>
              <a:gd name="connsiteY293" fmla="*/ 1933031 h 2733536"/>
              <a:gd name="connsiteX294" fmla="*/ 4613189 w 6004835"/>
              <a:gd name="connsiteY294" fmla="*/ 1937274 h 2733536"/>
              <a:gd name="connsiteX295" fmla="*/ 4603522 w 6004835"/>
              <a:gd name="connsiteY295" fmla="*/ 1946370 h 2733536"/>
              <a:gd name="connsiteX296" fmla="*/ 4518924 w 6004835"/>
              <a:gd name="connsiteY296" fmla="*/ 2002769 h 2733536"/>
              <a:gd name="connsiteX297" fmla="*/ 4434323 w 6004835"/>
              <a:gd name="connsiteY297" fmla="*/ 2054830 h 2733536"/>
              <a:gd name="connsiteX298" fmla="*/ 4424640 w 6004835"/>
              <a:gd name="connsiteY298" fmla="*/ 2059738 h 2733536"/>
              <a:gd name="connsiteX299" fmla="*/ 4367359 w 6004835"/>
              <a:gd name="connsiteY299" fmla="*/ 2096944 h 2733536"/>
              <a:gd name="connsiteX300" fmla="*/ 4349602 w 6004835"/>
              <a:gd name="connsiteY300" fmla="*/ 2105901 h 2733536"/>
              <a:gd name="connsiteX301" fmla="*/ 4332371 w 6004835"/>
              <a:gd name="connsiteY301" fmla="*/ 2117736 h 2733536"/>
              <a:gd name="connsiteX302" fmla="*/ 4273802 w 6004835"/>
              <a:gd name="connsiteY302" fmla="*/ 2150276 h 2733536"/>
              <a:gd name="connsiteX303" fmla="*/ 4219078 w 6004835"/>
              <a:gd name="connsiteY303" fmla="*/ 2171738 h 2733536"/>
              <a:gd name="connsiteX304" fmla="*/ 4097113 w 6004835"/>
              <a:gd name="connsiteY304" fmla="*/ 2233257 h 2733536"/>
              <a:gd name="connsiteX305" fmla="*/ 3810966 w 6004835"/>
              <a:gd name="connsiteY305" fmla="*/ 2339980 h 2733536"/>
              <a:gd name="connsiteX306" fmla="*/ 3434318 w 6004835"/>
              <a:gd name="connsiteY306" fmla="*/ 2432271 h 2733536"/>
              <a:gd name="connsiteX307" fmla="*/ 3489904 w 6004835"/>
              <a:gd name="connsiteY307" fmla="*/ 2421968 h 2733536"/>
              <a:gd name="connsiteX308" fmla="*/ 3508260 w 6004835"/>
              <a:gd name="connsiteY308" fmla="*/ 2413988 h 2733536"/>
              <a:gd name="connsiteX309" fmla="*/ 3395689 w 6004835"/>
              <a:gd name="connsiteY309" fmla="*/ 2431169 h 2733536"/>
              <a:gd name="connsiteX310" fmla="*/ 3115443 w 6004835"/>
              <a:gd name="connsiteY310" fmla="*/ 2471317 h 2733536"/>
              <a:gd name="connsiteX311" fmla="*/ 3134967 w 6004835"/>
              <a:gd name="connsiteY311" fmla="*/ 2466978 h 2733536"/>
              <a:gd name="connsiteX312" fmla="*/ 3269458 w 6004835"/>
              <a:gd name="connsiteY312" fmla="*/ 2451795 h 2733536"/>
              <a:gd name="connsiteX313" fmla="*/ 3291589 w 6004835"/>
              <a:gd name="connsiteY313" fmla="*/ 2447491 h 2733536"/>
              <a:gd name="connsiteX314" fmla="*/ 3302325 w 6004835"/>
              <a:gd name="connsiteY314" fmla="*/ 2445418 h 2733536"/>
              <a:gd name="connsiteX315" fmla="*/ 3269182 w 6004835"/>
              <a:gd name="connsiteY315" fmla="*/ 2450476 h 2733536"/>
              <a:gd name="connsiteX316" fmla="*/ 3039972 w 6004835"/>
              <a:gd name="connsiteY316" fmla="*/ 2462050 h 2733536"/>
              <a:gd name="connsiteX317" fmla="*/ 3566117 w 6004835"/>
              <a:gd name="connsiteY317" fmla="*/ 2502995 h 2733536"/>
              <a:gd name="connsiteX318" fmla="*/ 3744787 w 6004835"/>
              <a:gd name="connsiteY318" fmla="*/ 2463184 h 2733536"/>
              <a:gd name="connsiteX319" fmla="*/ 3919185 w 6004835"/>
              <a:gd name="connsiteY319" fmla="*/ 2408971 h 2733536"/>
              <a:gd name="connsiteX320" fmla="*/ 3719971 w 6004835"/>
              <a:gd name="connsiteY320" fmla="*/ 2526104 h 2733536"/>
              <a:gd name="connsiteX321" fmla="*/ 3722825 w 6004835"/>
              <a:gd name="connsiteY321" fmla="*/ 2525548 h 2733536"/>
              <a:gd name="connsiteX322" fmla="*/ 3725537 w 6004835"/>
              <a:gd name="connsiteY322" fmla="*/ 2524533 h 2733536"/>
              <a:gd name="connsiteX323" fmla="*/ 3245598 w 6004835"/>
              <a:gd name="connsiteY323" fmla="*/ 2558088 h 2733536"/>
              <a:gd name="connsiteX324" fmla="*/ 3337099 w 6004835"/>
              <a:gd name="connsiteY324" fmla="*/ 2535211 h 2733536"/>
              <a:gd name="connsiteX325" fmla="*/ 3338873 w 6004835"/>
              <a:gd name="connsiteY325" fmla="*/ 2529887 h 2733536"/>
              <a:gd name="connsiteX326" fmla="*/ 3510242 w 6004835"/>
              <a:gd name="connsiteY326" fmla="*/ 2501688 h 2733536"/>
              <a:gd name="connsiteX327" fmla="*/ 3631717 w 6004835"/>
              <a:gd name="connsiteY327" fmla="*/ 2471319 h 2733536"/>
              <a:gd name="connsiteX328" fmla="*/ 3729331 w 6004835"/>
              <a:gd name="connsiteY328" fmla="*/ 2443118 h 2733536"/>
              <a:gd name="connsiteX329" fmla="*/ 3818270 w 6004835"/>
              <a:gd name="connsiteY329" fmla="*/ 2414920 h 2733536"/>
              <a:gd name="connsiteX330" fmla="*/ 3915883 w 6004835"/>
              <a:gd name="connsiteY330" fmla="*/ 2384551 h 2733536"/>
              <a:gd name="connsiteX331" fmla="*/ 3991807 w 6004835"/>
              <a:gd name="connsiteY331" fmla="*/ 2371535 h 2733536"/>
              <a:gd name="connsiteX332" fmla="*/ 3940410 w 6004835"/>
              <a:gd name="connsiteY332" fmla="*/ 2402373 h 2733536"/>
              <a:gd name="connsiteX333" fmla="*/ 3941914 w 6004835"/>
              <a:gd name="connsiteY333" fmla="*/ 2401904 h 2733536"/>
              <a:gd name="connsiteX334" fmla="*/ 3996145 w 6004835"/>
              <a:gd name="connsiteY334" fmla="*/ 2369365 h 2733536"/>
              <a:gd name="connsiteX335" fmla="*/ 4026514 w 6004835"/>
              <a:gd name="connsiteY335" fmla="*/ 2358520 h 2733536"/>
              <a:gd name="connsiteX336" fmla="*/ 4028536 w 6004835"/>
              <a:gd name="connsiteY336" fmla="*/ 2357960 h 2733536"/>
              <a:gd name="connsiteX337" fmla="*/ 4041697 w 6004835"/>
              <a:gd name="connsiteY337" fmla="*/ 2343334 h 2733536"/>
              <a:gd name="connsiteX338" fmla="*/ 4113282 w 6004835"/>
              <a:gd name="connsiteY338" fmla="*/ 2317304 h 2733536"/>
              <a:gd name="connsiteX339" fmla="*/ 4182697 w 6004835"/>
              <a:gd name="connsiteY339" fmla="*/ 2289105 h 2733536"/>
              <a:gd name="connsiteX340" fmla="*/ 4230420 w 6004835"/>
              <a:gd name="connsiteY340" fmla="*/ 2260904 h 2733536"/>
              <a:gd name="connsiteX341" fmla="*/ 4293326 w 6004835"/>
              <a:gd name="connsiteY341" fmla="*/ 2228367 h 2733536"/>
              <a:gd name="connsiteX342" fmla="*/ 4345387 w 6004835"/>
              <a:gd name="connsiteY342" fmla="*/ 2206675 h 2733536"/>
              <a:gd name="connsiteX343" fmla="*/ 4381087 w 6004835"/>
              <a:gd name="connsiteY343" fmla="*/ 2191155 h 2733536"/>
              <a:gd name="connsiteX344" fmla="*/ 4399618 w 6004835"/>
              <a:gd name="connsiteY344" fmla="*/ 2178474 h 2733536"/>
              <a:gd name="connsiteX345" fmla="*/ 4490725 w 6004835"/>
              <a:gd name="connsiteY345" fmla="*/ 2124245 h 2733536"/>
              <a:gd name="connsiteX346" fmla="*/ 4618708 w 6004835"/>
              <a:gd name="connsiteY346" fmla="*/ 2054830 h 2733536"/>
              <a:gd name="connsiteX347" fmla="*/ 4743722 w 6004835"/>
              <a:gd name="connsiteY347" fmla="*/ 1965236 h 2733536"/>
              <a:gd name="connsiteX348" fmla="*/ 4735845 w 6004835"/>
              <a:gd name="connsiteY348" fmla="*/ 1965892 h 2733536"/>
              <a:gd name="connsiteX349" fmla="*/ 4605692 w 6004835"/>
              <a:gd name="connsiteY349" fmla="*/ 2059169 h 2733536"/>
              <a:gd name="connsiteX350" fmla="*/ 4477707 w 6004835"/>
              <a:gd name="connsiteY350" fmla="*/ 2128584 h 2733536"/>
              <a:gd name="connsiteX351" fmla="*/ 4386601 w 6004835"/>
              <a:gd name="connsiteY351" fmla="*/ 2182813 h 2733536"/>
              <a:gd name="connsiteX352" fmla="*/ 4336710 w 6004835"/>
              <a:gd name="connsiteY352" fmla="*/ 2204505 h 2733536"/>
              <a:gd name="connsiteX353" fmla="*/ 4284649 w 6004835"/>
              <a:gd name="connsiteY353" fmla="*/ 2226197 h 2733536"/>
              <a:gd name="connsiteX354" fmla="*/ 4221740 w 6004835"/>
              <a:gd name="connsiteY354" fmla="*/ 2258736 h 2733536"/>
              <a:gd name="connsiteX355" fmla="*/ 4174018 w 6004835"/>
              <a:gd name="connsiteY355" fmla="*/ 2286935 h 2733536"/>
              <a:gd name="connsiteX356" fmla="*/ 4104603 w 6004835"/>
              <a:gd name="connsiteY356" fmla="*/ 2315136 h 2733536"/>
              <a:gd name="connsiteX357" fmla="*/ 4033020 w 6004835"/>
              <a:gd name="connsiteY357" fmla="*/ 2341166 h 2733536"/>
              <a:gd name="connsiteX358" fmla="*/ 4013496 w 6004835"/>
              <a:gd name="connsiteY358" fmla="*/ 2360688 h 2733536"/>
              <a:gd name="connsiteX359" fmla="*/ 3983127 w 6004835"/>
              <a:gd name="connsiteY359" fmla="*/ 2371535 h 2733536"/>
              <a:gd name="connsiteX360" fmla="*/ 3907206 w 6004835"/>
              <a:gd name="connsiteY360" fmla="*/ 2384551 h 2733536"/>
              <a:gd name="connsiteX361" fmla="*/ 3809590 w 6004835"/>
              <a:gd name="connsiteY361" fmla="*/ 2414920 h 2733536"/>
              <a:gd name="connsiteX362" fmla="*/ 3720654 w 6004835"/>
              <a:gd name="connsiteY362" fmla="*/ 2443118 h 2733536"/>
              <a:gd name="connsiteX363" fmla="*/ 3623038 w 6004835"/>
              <a:gd name="connsiteY363" fmla="*/ 2471319 h 2733536"/>
              <a:gd name="connsiteX364" fmla="*/ 3501563 w 6004835"/>
              <a:gd name="connsiteY364" fmla="*/ 2501688 h 2733536"/>
              <a:gd name="connsiteX365" fmla="*/ 3330196 w 6004835"/>
              <a:gd name="connsiteY365" fmla="*/ 2529887 h 2733536"/>
              <a:gd name="connsiteX366" fmla="*/ 3325858 w 6004835"/>
              <a:gd name="connsiteY366" fmla="*/ 2536395 h 2733536"/>
              <a:gd name="connsiteX367" fmla="*/ 3243464 w 6004835"/>
              <a:gd name="connsiteY367" fmla="*/ 2556994 h 2733536"/>
              <a:gd name="connsiteX368" fmla="*/ 2174005 w 6004835"/>
              <a:gd name="connsiteY368" fmla="*/ 2581948 h 2733536"/>
              <a:gd name="connsiteX369" fmla="*/ 2139297 w 6004835"/>
              <a:gd name="connsiteY369" fmla="*/ 2575439 h 2733536"/>
              <a:gd name="connsiteX370" fmla="*/ 2015653 w 6004835"/>
              <a:gd name="connsiteY370" fmla="*/ 2529887 h 2733536"/>
              <a:gd name="connsiteX371" fmla="*/ 1954915 w 6004835"/>
              <a:gd name="connsiteY371" fmla="*/ 2506024 h 2733536"/>
              <a:gd name="connsiteX372" fmla="*/ 1894178 w 6004835"/>
              <a:gd name="connsiteY372" fmla="*/ 2479994 h 2733536"/>
              <a:gd name="connsiteX373" fmla="*/ 1813916 w 6004835"/>
              <a:gd name="connsiteY373" fmla="*/ 2451795 h 2733536"/>
              <a:gd name="connsiteX374" fmla="*/ 1744501 w 6004835"/>
              <a:gd name="connsiteY374" fmla="*/ 2421426 h 2733536"/>
              <a:gd name="connsiteX375" fmla="*/ 1690272 w 6004835"/>
              <a:gd name="connsiteY375" fmla="*/ 2393225 h 2733536"/>
              <a:gd name="connsiteX376" fmla="*/ 1655564 w 6004835"/>
              <a:gd name="connsiteY376" fmla="*/ 2365027 h 2733536"/>
              <a:gd name="connsiteX377" fmla="*/ 1905022 w 6004835"/>
              <a:gd name="connsiteY377" fmla="*/ 2471317 h 2733536"/>
              <a:gd name="connsiteX378" fmla="*/ 1993961 w 6004835"/>
              <a:gd name="connsiteY378" fmla="*/ 2499518 h 2733536"/>
              <a:gd name="connsiteX379" fmla="*/ 2061206 w 6004835"/>
              <a:gd name="connsiteY379" fmla="*/ 2523378 h 2733536"/>
              <a:gd name="connsiteX380" fmla="*/ 2128453 w 6004835"/>
              <a:gd name="connsiteY380" fmla="*/ 2545070 h 2733536"/>
              <a:gd name="connsiteX381" fmla="*/ 2187020 w 6004835"/>
              <a:gd name="connsiteY381" fmla="*/ 2571101 h 2733536"/>
              <a:gd name="connsiteX382" fmla="*/ 2174005 w 6004835"/>
              <a:gd name="connsiteY382" fmla="*/ 2581948 h 2733536"/>
              <a:gd name="connsiteX383" fmla="*/ 3260781 w 6004835"/>
              <a:gd name="connsiteY383" fmla="*/ 2586286 h 2733536"/>
              <a:gd name="connsiteX384" fmla="*/ 3254275 w 6004835"/>
              <a:gd name="connsiteY384" fmla="*/ 2568932 h 2733536"/>
              <a:gd name="connsiteX385" fmla="*/ 3349720 w 6004835"/>
              <a:gd name="connsiteY385" fmla="*/ 2560256 h 2733536"/>
              <a:gd name="connsiteX386" fmla="*/ 3488550 w 6004835"/>
              <a:gd name="connsiteY386" fmla="*/ 2547240 h 2733536"/>
              <a:gd name="connsiteX387" fmla="*/ 3397443 w 6004835"/>
              <a:gd name="connsiteY387" fmla="*/ 2568932 h 2733536"/>
              <a:gd name="connsiteX388" fmla="*/ 3260781 w 6004835"/>
              <a:gd name="connsiteY388" fmla="*/ 2586286 h 2733536"/>
              <a:gd name="connsiteX389" fmla="*/ 3076397 w 6004835"/>
              <a:gd name="connsiteY389" fmla="*/ 2696917 h 2733536"/>
              <a:gd name="connsiteX390" fmla="*/ 3024336 w 6004835"/>
              <a:gd name="connsiteY390" fmla="*/ 2696917 h 2733536"/>
              <a:gd name="connsiteX391" fmla="*/ 2957092 w 6004835"/>
              <a:gd name="connsiteY391" fmla="*/ 2692578 h 2733536"/>
              <a:gd name="connsiteX392" fmla="*/ 2811753 w 6004835"/>
              <a:gd name="connsiteY392" fmla="*/ 2688240 h 2733536"/>
              <a:gd name="connsiteX393" fmla="*/ 2703293 w 6004835"/>
              <a:gd name="connsiteY393" fmla="*/ 2679563 h 2733536"/>
              <a:gd name="connsiteX394" fmla="*/ 2607847 w 6004835"/>
              <a:gd name="connsiteY394" fmla="*/ 2666548 h 2733536"/>
              <a:gd name="connsiteX395" fmla="*/ 2512402 w 6004835"/>
              <a:gd name="connsiteY395" fmla="*/ 2651363 h 2733536"/>
              <a:gd name="connsiteX396" fmla="*/ 2367066 w 6004835"/>
              <a:gd name="connsiteY396" fmla="*/ 2629670 h 2733536"/>
              <a:gd name="connsiteX397" fmla="*/ 2254267 w 6004835"/>
              <a:gd name="connsiteY397" fmla="*/ 2592795 h 2733536"/>
              <a:gd name="connsiteX398" fmla="*/ 2255572 w 6004835"/>
              <a:gd name="connsiteY398" fmla="*/ 2591848 h 2733536"/>
              <a:gd name="connsiteX399" fmla="*/ 2189190 w 6004835"/>
              <a:gd name="connsiteY399" fmla="*/ 2571103 h 2733536"/>
              <a:gd name="connsiteX400" fmla="*/ 2130621 w 6004835"/>
              <a:gd name="connsiteY400" fmla="*/ 2545072 h 2733536"/>
              <a:gd name="connsiteX401" fmla="*/ 2063376 w 6004835"/>
              <a:gd name="connsiteY401" fmla="*/ 2523380 h 2733536"/>
              <a:gd name="connsiteX402" fmla="*/ 1993961 w 6004835"/>
              <a:gd name="connsiteY402" fmla="*/ 2499518 h 2733536"/>
              <a:gd name="connsiteX403" fmla="*/ 2025414 w 6004835"/>
              <a:gd name="connsiteY403" fmla="*/ 2491925 h 2733536"/>
              <a:gd name="connsiteX404" fmla="*/ 2121944 w 6004835"/>
              <a:gd name="connsiteY404" fmla="*/ 2516871 h 2733536"/>
              <a:gd name="connsiteX405" fmla="*/ 2163160 w 6004835"/>
              <a:gd name="connsiteY405" fmla="*/ 2519039 h 2733536"/>
              <a:gd name="connsiteX406" fmla="*/ 2278127 w 6004835"/>
              <a:gd name="connsiteY406" fmla="*/ 2575441 h 2733536"/>
              <a:gd name="connsiteX407" fmla="*/ 2330188 w 6004835"/>
              <a:gd name="connsiteY407" fmla="*/ 2586286 h 2733536"/>
              <a:gd name="connsiteX408" fmla="*/ 2333445 w 6004835"/>
              <a:gd name="connsiteY408" fmla="*/ 2587372 h 2733536"/>
              <a:gd name="connsiteX409" fmla="*/ 2345374 w 6004835"/>
              <a:gd name="connsiteY409" fmla="*/ 2575441 h 2733536"/>
              <a:gd name="connsiteX410" fmla="*/ 2390926 w 6004835"/>
              <a:gd name="connsiteY410" fmla="*/ 2588457 h 2733536"/>
              <a:gd name="connsiteX411" fmla="*/ 2436481 w 6004835"/>
              <a:gd name="connsiteY411" fmla="*/ 2599301 h 2733536"/>
              <a:gd name="connsiteX412" fmla="*/ 2526239 w 6004835"/>
              <a:gd name="connsiteY412" fmla="*/ 2620176 h 2733536"/>
              <a:gd name="connsiteX413" fmla="*/ 2527588 w 6004835"/>
              <a:gd name="connsiteY413" fmla="*/ 2618825 h 2733536"/>
              <a:gd name="connsiteX414" fmla="*/ 2631710 w 6004835"/>
              <a:gd name="connsiteY414" fmla="*/ 2636179 h 2733536"/>
              <a:gd name="connsiteX415" fmla="*/ 2681600 w 6004835"/>
              <a:gd name="connsiteY415" fmla="*/ 2644856 h 2733536"/>
              <a:gd name="connsiteX416" fmla="*/ 2731493 w 6004835"/>
              <a:gd name="connsiteY416" fmla="*/ 2649194 h 2733536"/>
              <a:gd name="connsiteX417" fmla="*/ 2833445 w 6004835"/>
              <a:gd name="connsiteY417" fmla="*/ 2653533 h 2733536"/>
              <a:gd name="connsiteX418" fmla="*/ 2972275 w 6004835"/>
              <a:gd name="connsiteY418" fmla="*/ 2651363 h 2733536"/>
              <a:gd name="connsiteX419" fmla="*/ 2978301 w 6004835"/>
              <a:gd name="connsiteY419" fmla="*/ 2651363 h 2733536"/>
              <a:gd name="connsiteX420" fmla="*/ 2991799 w 6004835"/>
              <a:gd name="connsiteY420" fmla="*/ 2643770 h 2733536"/>
              <a:gd name="connsiteX421" fmla="*/ 3022168 w 6004835"/>
              <a:gd name="connsiteY421" fmla="*/ 2634009 h 2733536"/>
              <a:gd name="connsiteX422" fmla="*/ 3053079 w 6004835"/>
              <a:gd name="connsiteY422" fmla="*/ 2633467 h 2733536"/>
              <a:gd name="connsiteX423" fmla="*/ 3074229 w 6004835"/>
              <a:gd name="connsiteY423" fmla="*/ 2636177 h 2733536"/>
              <a:gd name="connsiteX424" fmla="*/ 3079922 w 6004835"/>
              <a:gd name="connsiteY424" fmla="*/ 2651363 h 2733536"/>
              <a:gd name="connsiteX425" fmla="*/ 3128458 w 6004835"/>
              <a:gd name="connsiteY425" fmla="*/ 2651363 h 2733536"/>
              <a:gd name="connsiteX426" fmla="*/ 3113275 w 6004835"/>
              <a:gd name="connsiteY426" fmla="*/ 2673055 h 2733536"/>
              <a:gd name="connsiteX427" fmla="*/ 3104598 w 6004835"/>
              <a:gd name="connsiteY427" fmla="*/ 2683901 h 2733536"/>
              <a:gd name="connsiteX428" fmla="*/ 3076397 w 6004835"/>
              <a:gd name="connsiteY428" fmla="*/ 2696917 h 2733536"/>
              <a:gd name="connsiteX429" fmla="*/ 3227761 w 6004835"/>
              <a:gd name="connsiteY429" fmla="*/ 2717163 h 2733536"/>
              <a:gd name="connsiteX430" fmla="*/ 3254252 w 6004835"/>
              <a:gd name="connsiteY430" fmla="*/ 2701267 h 2733536"/>
              <a:gd name="connsiteX431" fmla="*/ 3226074 w 6004835"/>
              <a:gd name="connsiteY431" fmla="*/ 2716438 h 2733536"/>
              <a:gd name="connsiteX432" fmla="*/ 3181606 w 6004835"/>
              <a:gd name="connsiteY432" fmla="*/ 2733521 h 2733536"/>
              <a:gd name="connsiteX433" fmla="*/ 3121952 w 6004835"/>
              <a:gd name="connsiteY433" fmla="*/ 2722945 h 2733536"/>
              <a:gd name="connsiteX434" fmla="*/ 3124122 w 6004835"/>
              <a:gd name="connsiteY434" fmla="*/ 2720777 h 2733536"/>
              <a:gd name="connsiteX435" fmla="*/ 3134967 w 6004835"/>
              <a:gd name="connsiteY435" fmla="*/ 2705591 h 2733536"/>
              <a:gd name="connsiteX436" fmla="*/ 3085076 w 6004835"/>
              <a:gd name="connsiteY436" fmla="*/ 2699085 h 2733536"/>
              <a:gd name="connsiteX437" fmla="*/ 3108936 w 6004835"/>
              <a:gd name="connsiteY437" fmla="*/ 2686069 h 2733536"/>
              <a:gd name="connsiteX438" fmla="*/ 3180522 w 6004835"/>
              <a:gd name="connsiteY438" fmla="*/ 2683899 h 2733536"/>
              <a:gd name="connsiteX439" fmla="*/ 3249936 w 6004835"/>
              <a:gd name="connsiteY439" fmla="*/ 2681731 h 2733536"/>
              <a:gd name="connsiteX440" fmla="*/ 3349718 w 6004835"/>
              <a:gd name="connsiteY440" fmla="*/ 2683899 h 2733536"/>
              <a:gd name="connsiteX441" fmla="*/ 3419133 w 6004835"/>
              <a:gd name="connsiteY441" fmla="*/ 2677393 h 2733536"/>
              <a:gd name="connsiteX442" fmla="*/ 3549285 w 6004835"/>
              <a:gd name="connsiteY442" fmla="*/ 2649192 h 2733536"/>
              <a:gd name="connsiteX443" fmla="*/ 3636054 w 6004835"/>
              <a:gd name="connsiteY443" fmla="*/ 2629670 h 2733536"/>
              <a:gd name="connsiteX444" fmla="*/ 3701130 w 6004835"/>
              <a:gd name="connsiteY444" fmla="*/ 2627500 h 2733536"/>
              <a:gd name="connsiteX445" fmla="*/ 3705658 w 6004835"/>
              <a:gd name="connsiteY445" fmla="*/ 2625398 h 2733536"/>
              <a:gd name="connsiteX446" fmla="*/ 3642563 w 6004835"/>
              <a:gd name="connsiteY446" fmla="*/ 2627502 h 2733536"/>
              <a:gd name="connsiteX447" fmla="*/ 3555794 w 6004835"/>
              <a:gd name="connsiteY447" fmla="*/ 2647024 h 2733536"/>
              <a:gd name="connsiteX448" fmla="*/ 3425641 w 6004835"/>
              <a:gd name="connsiteY448" fmla="*/ 2675225 h 2733536"/>
              <a:gd name="connsiteX449" fmla="*/ 3356227 w 6004835"/>
              <a:gd name="connsiteY449" fmla="*/ 2681731 h 2733536"/>
              <a:gd name="connsiteX450" fmla="*/ 3256443 w 6004835"/>
              <a:gd name="connsiteY450" fmla="*/ 2679563 h 2733536"/>
              <a:gd name="connsiteX451" fmla="*/ 3187028 w 6004835"/>
              <a:gd name="connsiteY451" fmla="*/ 2681731 h 2733536"/>
              <a:gd name="connsiteX452" fmla="*/ 3115443 w 6004835"/>
              <a:gd name="connsiteY452" fmla="*/ 2683901 h 2733536"/>
              <a:gd name="connsiteX453" fmla="*/ 3117613 w 6004835"/>
              <a:gd name="connsiteY453" fmla="*/ 2675225 h 2733536"/>
              <a:gd name="connsiteX454" fmla="*/ 3132797 w 6004835"/>
              <a:gd name="connsiteY454" fmla="*/ 2653533 h 2733536"/>
              <a:gd name="connsiteX455" fmla="*/ 3800914 w 6004835"/>
              <a:gd name="connsiteY455" fmla="*/ 2542902 h 2733536"/>
              <a:gd name="connsiteX456" fmla="*/ 4254280 w 6004835"/>
              <a:gd name="connsiteY456" fmla="*/ 2371535 h 2733536"/>
              <a:gd name="connsiteX457" fmla="*/ 4373586 w 6004835"/>
              <a:gd name="connsiteY457" fmla="*/ 2308627 h 2733536"/>
              <a:gd name="connsiteX458" fmla="*/ 4440832 w 6004835"/>
              <a:gd name="connsiteY458" fmla="*/ 2273920 h 2733536"/>
              <a:gd name="connsiteX459" fmla="*/ 4510247 w 6004835"/>
              <a:gd name="connsiteY459" fmla="*/ 2237044 h 2733536"/>
              <a:gd name="connsiteX460" fmla="*/ 4640399 w 6004835"/>
              <a:gd name="connsiteY460" fmla="*/ 2158953 h 2733536"/>
              <a:gd name="connsiteX461" fmla="*/ 4744522 w 6004835"/>
              <a:gd name="connsiteY461" fmla="*/ 2078691 h 2733536"/>
              <a:gd name="connsiteX462" fmla="*/ 4939751 w 6004835"/>
              <a:gd name="connsiteY462" fmla="*/ 1926846 h 2733536"/>
              <a:gd name="connsiteX463" fmla="*/ 4993980 w 6004835"/>
              <a:gd name="connsiteY463" fmla="*/ 1883461 h 2733536"/>
              <a:gd name="connsiteX464" fmla="*/ 5046041 w 6004835"/>
              <a:gd name="connsiteY464" fmla="*/ 1837909 h 2733536"/>
              <a:gd name="connsiteX465" fmla="*/ 5124133 w 6004835"/>
              <a:gd name="connsiteY465" fmla="*/ 1766324 h 2733536"/>
              <a:gd name="connsiteX466" fmla="*/ 5156672 w 6004835"/>
              <a:gd name="connsiteY466" fmla="*/ 1712095 h 2733536"/>
              <a:gd name="connsiteX467" fmla="*/ 5203411 w 6004835"/>
              <a:gd name="connsiteY467" fmla="*/ 1669250 h 2733536"/>
              <a:gd name="connsiteX468" fmla="*/ 5203787 w 6004835"/>
              <a:gd name="connsiteY468" fmla="*/ 1666559 h 2733536"/>
              <a:gd name="connsiteX469" fmla="*/ 5158842 w 6004835"/>
              <a:gd name="connsiteY469" fmla="*/ 1707756 h 2733536"/>
              <a:gd name="connsiteX470" fmla="*/ 5126303 w 6004835"/>
              <a:gd name="connsiteY470" fmla="*/ 1761986 h 2733536"/>
              <a:gd name="connsiteX471" fmla="*/ 5048212 w 6004835"/>
              <a:gd name="connsiteY471" fmla="*/ 1833571 h 2733536"/>
              <a:gd name="connsiteX472" fmla="*/ 4996150 w 6004835"/>
              <a:gd name="connsiteY472" fmla="*/ 1879123 h 2733536"/>
              <a:gd name="connsiteX473" fmla="*/ 4941922 w 6004835"/>
              <a:gd name="connsiteY473" fmla="*/ 1922507 h 2733536"/>
              <a:gd name="connsiteX474" fmla="*/ 4746692 w 6004835"/>
              <a:gd name="connsiteY474" fmla="*/ 2074352 h 2733536"/>
              <a:gd name="connsiteX475" fmla="*/ 4642570 w 6004835"/>
              <a:gd name="connsiteY475" fmla="*/ 2154614 h 2733536"/>
              <a:gd name="connsiteX476" fmla="*/ 4512418 w 6004835"/>
              <a:gd name="connsiteY476" fmla="*/ 2232706 h 2733536"/>
              <a:gd name="connsiteX477" fmla="*/ 4443003 w 6004835"/>
              <a:gd name="connsiteY477" fmla="*/ 2269581 h 2733536"/>
              <a:gd name="connsiteX478" fmla="*/ 4375756 w 6004835"/>
              <a:gd name="connsiteY478" fmla="*/ 2304289 h 2733536"/>
              <a:gd name="connsiteX479" fmla="*/ 4256451 w 6004835"/>
              <a:gd name="connsiteY479" fmla="*/ 2367197 h 2733536"/>
              <a:gd name="connsiteX480" fmla="*/ 3803084 w 6004835"/>
              <a:gd name="connsiteY480" fmla="*/ 2538564 h 2733536"/>
              <a:gd name="connsiteX481" fmla="*/ 3134967 w 6004835"/>
              <a:gd name="connsiteY481" fmla="*/ 2649194 h 2733536"/>
              <a:gd name="connsiteX482" fmla="*/ 3085076 w 6004835"/>
              <a:gd name="connsiteY482" fmla="*/ 2649194 h 2733536"/>
              <a:gd name="connsiteX483" fmla="*/ 3078567 w 6004835"/>
              <a:gd name="connsiteY483" fmla="*/ 2631841 h 2733536"/>
              <a:gd name="connsiteX484" fmla="*/ 3026506 w 6004835"/>
              <a:gd name="connsiteY484" fmla="*/ 2629670 h 2733536"/>
              <a:gd name="connsiteX485" fmla="*/ 2978784 w 6004835"/>
              <a:gd name="connsiteY485" fmla="*/ 2649194 h 2733536"/>
              <a:gd name="connsiteX486" fmla="*/ 2839954 w 6004835"/>
              <a:gd name="connsiteY486" fmla="*/ 2651363 h 2733536"/>
              <a:gd name="connsiteX487" fmla="*/ 2738002 w 6004835"/>
              <a:gd name="connsiteY487" fmla="*/ 2647024 h 2733536"/>
              <a:gd name="connsiteX488" fmla="*/ 2688109 w 6004835"/>
              <a:gd name="connsiteY488" fmla="*/ 2642686 h 2733536"/>
              <a:gd name="connsiteX489" fmla="*/ 2638218 w 6004835"/>
              <a:gd name="connsiteY489" fmla="*/ 2634009 h 2733536"/>
              <a:gd name="connsiteX490" fmla="*/ 2668273 w 6004835"/>
              <a:gd name="connsiteY490" fmla="*/ 2601952 h 2733536"/>
              <a:gd name="connsiteX491" fmla="*/ 2662079 w 6004835"/>
              <a:gd name="connsiteY491" fmla="*/ 2603640 h 2733536"/>
              <a:gd name="connsiteX492" fmla="*/ 2550104 w 6004835"/>
              <a:gd name="connsiteY492" fmla="*/ 2582904 h 2733536"/>
              <a:gd name="connsiteX493" fmla="*/ 2544941 w 6004835"/>
              <a:gd name="connsiteY493" fmla="*/ 2584118 h 2733536"/>
              <a:gd name="connsiteX494" fmla="*/ 2330190 w 6004835"/>
              <a:gd name="connsiteY494" fmla="*/ 2545072 h 2733536"/>
              <a:gd name="connsiteX495" fmla="*/ 2245590 w 6004835"/>
              <a:gd name="connsiteY495" fmla="*/ 2527719 h 2733536"/>
              <a:gd name="connsiteX496" fmla="*/ 2171837 w 6004835"/>
              <a:gd name="connsiteY496" fmla="*/ 2514703 h 2733536"/>
              <a:gd name="connsiteX497" fmla="*/ 2082900 w 6004835"/>
              <a:gd name="connsiteY497" fmla="*/ 2473487 h 2733536"/>
              <a:gd name="connsiteX498" fmla="*/ 1972269 w 6004835"/>
              <a:gd name="connsiteY498" fmla="*/ 2432273 h 2733536"/>
              <a:gd name="connsiteX499" fmla="*/ 1857302 w 6004835"/>
              <a:gd name="connsiteY499" fmla="*/ 2386719 h 2733536"/>
              <a:gd name="connsiteX500" fmla="*/ 1876824 w 6004835"/>
              <a:gd name="connsiteY500" fmla="*/ 2371535 h 2733536"/>
              <a:gd name="connsiteX501" fmla="*/ 1957086 w 6004835"/>
              <a:gd name="connsiteY501" fmla="*/ 2386719 h 2733536"/>
              <a:gd name="connsiteX502" fmla="*/ 1991793 w 6004835"/>
              <a:gd name="connsiteY502" fmla="*/ 2417088 h 2733536"/>
              <a:gd name="connsiteX503" fmla="*/ 2111099 w 6004835"/>
              <a:gd name="connsiteY503" fmla="*/ 2451795 h 2733536"/>
              <a:gd name="connsiteX504" fmla="*/ 2347544 w 6004835"/>
              <a:gd name="connsiteY504" fmla="*/ 2512533 h 2733536"/>
              <a:gd name="connsiteX505" fmla="*/ 2406112 w 6004835"/>
              <a:gd name="connsiteY505" fmla="*/ 2523380 h 2733536"/>
              <a:gd name="connsiteX506" fmla="*/ 2469020 w 6004835"/>
              <a:gd name="connsiteY506" fmla="*/ 2534225 h 2733536"/>
              <a:gd name="connsiteX507" fmla="*/ 2538435 w 6004835"/>
              <a:gd name="connsiteY507" fmla="*/ 2549411 h 2733536"/>
              <a:gd name="connsiteX508" fmla="*/ 2614930 w 6004835"/>
              <a:gd name="connsiteY508" fmla="*/ 2565951 h 2733536"/>
              <a:gd name="connsiteX509" fmla="*/ 2620863 w 6004835"/>
              <a:gd name="connsiteY509" fmla="*/ 2564594 h 2733536"/>
              <a:gd name="connsiteX510" fmla="*/ 2692448 w 6004835"/>
              <a:gd name="connsiteY510" fmla="*/ 2575441 h 2733536"/>
              <a:gd name="connsiteX511" fmla="*/ 2694616 w 6004835"/>
              <a:gd name="connsiteY511" fmla="*/ 2571103 h 2733536"/>
              <a:gd name="connsiteX512" fmla="*/ 2798738 w 6004835"/>
              <a:gd name="connsiteY512" fmla="*/ 2575441 h 2733536"/>
              <a:gd name="connsiteX513" fmla="*/ 2816092 w 6004835"/>
              <a:gd name="connsiteY513" fmla="*/ 2577609 h 2733536"/>
              <a:gd name="connsiteX514" fmla="*/ 2976613 w 6004835"/>
              <a:gd name="connsiteY514" fmla="*/ 2577609 h 2733536"/>
              <a:gd name="connsiteX515" fmla="*/ 3093751 w 6004835"/>
              <a:gd name="connsiteY515" fmla="*/ 2581948 h 2733536"/>
              <a:gd name="connsiteX516" fmla="*/ 3232580 w 6004835"/>
              <a:gd name="connsiteY516" fmla="*/ 2571103 h 2733536"/>
              <a:gd name="connsiteX517" fmla="*/ 3249934 w 6004835"/>
              <a:gd name="connsiteY517" fmla="*/ 2571103 h 2733536"/>
              <a:gd name="connsiteX518" fmla="*/ 3256443 w 6004835"/>
              <a:gd name="connsiteY518" fmla="*/ 2588457 h 2733536"/>
              <a:gd name="connsiteX519" fmla="*/ 3393102 w 6004835"/>
              <a:gd name="connsiteY519" fmla="*/ 2571103 h 2733536"/>
              <a:gd name="connsiteX520" fmla="*/ 3484209 w 6004835"/>
              <a:gd name="connsiteY520" fmla="*/ 2549411 h 2733536"/>
              <a:gd name="connsiteX521" fmla="*/ 3536270 w 6004835"/>
              <a:gd name="connsiteY521" fmla="*/ 2540734 h 2733536"/>
              <a:gd name="connsiteX522" fmla="*/ 3568809 w 6004835"/>
              <a:gd name="connsiteY522" fmla="*/ 2536395 h 2733536"/>
              <a:gd name="connsiteX523" fmla="*/ 3640392 w 6004835"/>
              <a:gd name="connsiteY523" fmla="*/ 2519042 h 2733536"/>
              <a:gd name="connsiteX524" fmla="*/ 3698962 w 6004835"/>
              <a:gd name="connsiteY524" fmla="*/ 2506026 h 2733536"/>
              <a:gd name="connsiteX525" fmla="*/ 3757530 w 6004835"/>
              <a:gd name="connsiteY525" fmla="*/ 2490841 h 2733536"/>
              <a:gd name="connsiteX526" fmla="*/ 3864961 w 6004835"/>
              <a:gd name="connsiteY526" fmla="*/ 2472248 h 2733536"/>
              <a:gd name="connsiteX527" fmla="*/ 3879008 w 6004835"/>
              <a:gd name="connsiteY527" fmla="*/ 2466981 h 2733536"/>
              <a:gd name="connsiteX528" fmla="*/ 3766209 w 6004835"/>
              <a:gd name="connsiteY528" fmla="*/ 2486502 h 2733536"/>
              <a:gd name="connsiteX529" fmla="*/ 3707639 w 6004835"/>
              <a:gd name="connsiteY529" fmla="*/ 2501688 h 2733536"/>
              <a:gd name="connsiteX530" fmla="*/ 3649071 w 6004835"/>
              <a:gd name="connsiteY530" fmla="*/ 2514703 h 2733536"/>
              <a:gd name="connsiteX531" fmla="*/ 3577486 w 6004835"/>
              <a:gd name="connsiteY531" fmla="*/ 2532057 h 2733536"/>
              <a:gd name="connsiteX532" fmla="*/ 3544949 w 6004835"/>
              <a:gd name="connsiteY532" fmla="*/ 2536395 h 2733536"/>
              <a:gd name="connsiteX533" fmla="*/ 3492888 w 6004835"/>
              <a:gd name="connsiteY533" fmla="*/ 2545072 h 2733536"/>
              <a:gd name="connsiteX534" fmla="*/ 3351888 w 6004835"/>
              <a:gd name="connsiteY534" fmla="*/ 2558088 h 2733536"/>
              <a:gd name="connsiteX535" fmla="*/ 3256443 w 6004835"/>
              <a:gd name="connsiteY535" fmla="*/ 2566764 h 2733536"/>
              <a:gd name="connsiteX536" fmla="*/ 3239089 w 6004835"/>
              <a:gd name="connsiteY536" fmla="*/ 2566764 h 2733536"/>
              <a:gd name="connsiteX537" fmla="*/ 3100260 w 6004835"/>
              <a:gd name="connsiteY537" fmla="*/ 2577609 h 2733536"/>
              <a:gd name="connsiteX538" fmla="*/ 2983122 w 6004835"/>
              <a:gd name="connsiteY538" fmla="*/ 2573271 h 2733536"/>
              <a:gd name="connsiteX539" fmla="*/ 2822600 w 6004835"/>
              <a:gd name="connsiteY539" fmla="*/ 2573271 h 2733536"/>
              <a:gd name="connsiteX540" fmla="*/ 2805247 w 6004835"/>
              <a:gd name="connsiteY540" fmla="*/ 2571103 h 2733536"/>
              <a:gd name="connsiteX541" fmla="*/ 2738002 w 6004835"/>
              <a:gd name="connsiteY541" fmla="*/ 2542902 h 2733536"/>
              <a:gd name="connsiteX542" fmla="*/ 2701125 w 6004835"/>
              <a:gd name="connsiteY542" fmla="*/ 2566764 h 2733536"/>
              <a:gd name="connsiteX543" fmla="*/ 2701031 w 6004835"/>
              <a:gd name="connsiteY543" fmla="*/ 2566951 h 2733536"/>
              <a:gd name="connsiteX544" fmla="*/ 2731493 w 6004835"/>
              <a:gd name="connsiteY544" fmla="*/ 2547240 h 2733536"/>
              <a:gd name="connsiteX545" fmla="*/ 2798740 w 6004835"/>
              <a:gd name="connsiteY545" fmla="*/ 2575439 h 2733536"/>
              <a:gd name="connsiteX546" fmla="*/ 2694618 w 6004835"/>
              <a:gd name="connsiteY546" fmla="*/ 2571101 h 2733536"/>
              <a:gd name="connsiteX547" fmla="*/ 2695438 w 6004835"/>
              <a:gd name="connsiteY547" fmla="*/ 2570570 h 2733536"/>
              <a:gd name="connsiteX548" fmla="*/ 2627371 w 6004835"/>
              <a:gd name="connsiteY548" fmla="*/ 2560256 h 2733536"/>
              <a:gd name="connsiteX549" fmla="*/ 2547112 w 6004835"/>
              <a:gd name="connsiteY549" fmla="*/ 2542902 h 2733536"/>
              <a:gd name="connsiteX550" fmla="*/ 2477697 w 6004835"/>
              <a:gd name="connsiteY550" fmla="*/ 2527719 h 2733536"/>
              <a:gd name="connsiteX551" fmla="*/ 2414789 w 6004835"/>
              <a:gd name="connsiteY551" fmla="*/ 2516871 h 2733536"/>
              <a:gd name="connsiteX552" fmla="*/ 2356221 w 6004835"/>
              <a:gd name="connsiteY552" fmla="*/ 2506026 h 2733536"/>
              <a:gd name="connsiteX553" fmla="*/ 2119775 w 6004835"/>
              <a:gd name="connsiteY553" fmla="*/ 2445289 h 2733536"/>
              <a:gd name="connsiteX554" fmla="*/ 2000470 w 6004835"/>
              <a:gd name="connsiteY554" fmla="*/ 2410581 h 2733536"/>
              <a:gd name="connsiteX555" fmla="*/ 1965763 w 6004835"/>
              <a:gd name="connsiteY555" fmla="*/ 2380212 h 2733536"/>
              <a:gd name="connsiteX556" fmla="*/ 1885501 w 6004835"/>
              <a:gd name="connsiteY556" fmla="*/ 2365027 h 2733536"/>
              <a:gd name="connsiteX557" fmla="*/ 1766195 w 6004835"/>
              <a:gd name="connsiteY557" fmla="*/ 2304289 h 2733536"/>
              <a:gd name="connsiteX558" fmla="*/ 1731488 w 6004835"/>
              <a:gd name="connsiteY558" fmla="*/ 2306459 h 2733536"/>
              <a:gd name="connsiteX559" fmla="*/ 1607842 w 6004835"/>
              <a:gd name="connsiteY559" fmla="*/ 2243551 h 2733536"/>
              <a:gd name="connsiteX560" fmla="*/ 1586149 w 6004835"/>
              <a:gd name="connsiteY560" fmla="*/ 2204505 h 2733536"/>
              <a:gd name="connsiteX561" fmla="*/ 1590488 w 6004835"/>
              <a:gd name="connsiteY561" fmla="*/ 2202337 h 2733536"/>
              <a:gd name="connsiteX562" fmla="*/ 1666411 w 6004835"/>
              <a:gd name="connsiteY562" fmla="*/ 2243551 h 2733536"/>
              <a:gd name="connsiteX563" fmla="*/ 1742333 w 6004835"/>
              <a:gd name="connsiteY563" fmla="*/ 2284767 h 2733536"/>
              <a:gd name="connsiteX564" fmla="*/ 1764025 w 6004835"/>
              <a:gd name="connsiteY564" fmla="*/ 2271752 h 2733536"/>
              <a:gd name="connsiteX565" fmla="*/ 1675088 w 6004835"/>
              <a:gd name="connsiteY565" fmla="*/ 2213182 h 2733536"/>
              <a:gd name="connsiteX566" fmla="*/ 1601335 w 6004835"/>
              <a:gd name="connsiteY566" fmla="*/ 2180645 h 2733536"/>
              <a:gd name="connsiteX567" fmla="*/ 1499381 w 6004835"/>
              <a:gd name="connsiteY567" fmla="*/ 2122075 h 2733536"/>
              <a:gd name="connsiteX568" fmla="*/ 1412612 w 6004835"/>
              <a:gd name="connsiteY568" fmla="*/ 2065675 h 2733536"/>
              <a:gd name="connsiteX569" fmla="*/ 1275953 w 6004835"/>
              <a:gd name="connsiteY569" fmla="*/ 2007108 h 2733536"/>
              <a:gd name="connsiteX570" fmla="*/ 1223892 w 6004835"/>
              <a:gd name="connsiteY570" fmla="*/ 1963723 h 2733536"/>
              <a:gd name="connsiteX571" fmla="*/ 1234737 w 6004835"/>
              <a:gd name="connsiteY571" fmla="*/ 1959385 h 2733536"/>
              <a:gd name="connsiteX572" fmla="*/ 1286798 w 6004835"/>
              <a:gd name="connsiteY572" fmla="*/ 1974568 h 2733536"/>
              <a:gd name="connsiteX573" fmla="*/ 1178338 w 6004835"/>
              <a:gd name="connsiteY573" fmla="*/ 1861769 h 2733536"/>
              <a:gd name="connsiteX574" fmla="*/ 1117600 w 6004835"/>
              <a:gd name="connsiteY574" fmla="*/ 1811879 h 2733536"/>
              <a:gd name="connsiteX575" fmla="*/ 1061200 w 6004835"/>
              <a:gd name="connsiteY575" fmla="*/ 1761986 h 2733536"/>
              <a:gd name="connsiteX576" fmla="*/ 989617 w 6004835"/>
              <a:gd name="connsiteY576" fmla="*/ 1703418 h 2733536"/>
              <a:gd name="connsiteX577" fmla="*/ 885495 w 6004835"/>
              <a:gd name="connsiteY577" fmla="*/ 1588449 h 2733536"/>
              <a:gd name="connsiteX578" fmla="*/ 878351 w 6004835"/>
              <a:gd name="connsiteY578" fmla="*/ 1566121 h 2733536"/>
              <a:gd name="connsiteX579" fmla="*/ 857294 w 6004835"/>
              <a:gd name="connsiteY579" fmla="*/ 1545064 h 2733536"/>
              <a:gd name="connsiteX580" fmla="*/ 785711 w 6004835"/>
              <a:gd name="connsiteY580" fmla="*/ 1466973 h 2733536"/>
              <a:gd name="connsiteX581" fmla="*/ 777034 w 6004835"/>
              <a:gd name="connsiteY581" fmla="*/ 1427927 h 2733536"/>
              <a:gd name="connsiteX582" fmla="*/ 748834 w 6004835"/>
              <a:gd name="connsiteY582" fmla="*/ 1388881 h 2733536"/>
              <a:gd name="connsiteX583" fmla="*/ 745474 w 6004835"/>
              <a:gd name="connsiteY583" fmla="*/ 1383614 h 2733536"/>
              <a:gd name="connsiteX584" fmla="*/ 711956 w 6004835"/>
              <a:gd name="connsiteY584" fmla="*/ 1360680 h 2733536"/>
              <a:gd name="connsiteX585" fmla="*/ 646879 w 6004835"/>
              <a:gd name="connsiteY585" fmla="*/ 1267405 h 2733536"/>
              <a:gd name="connsiteX586" fmla="*/ 610004 w 6004835"/>
              <a:gd name="connsiteY586" fmla="*/ 1180637 h 2733536"/>
              <a:gd name="connsiteX587" fmla="*/ 605666 w 6004835"/>
              <a:gd name="connsiteY587" fmla="*/ 1180637 h 2733536"/>
              <a:gd name="connsiteX588" fmla="*/ 555775 w 6004835"/>
              <a:gd name="connsiteY588" fmla="*/ 1085191 h 2733536"/>
              <a:gd name="connsiteX589" fmla="*/ 508052 w 6004835"/>
              <a:gd name="connsiteY589" fmla="*/ 989746 h 2733536"/>
              <a:gd name="connsiteX590" fmla="*/ 458159 w 6004835"/>
              <a:gd name="connsiteY590" fmla="*/ 879117 h 2733536"/>
              <a:gd name="connsiteX591" fmla="*/ 412607 w 6004835"/>
              <a:gd name="connsiteY591" fmla="*/ 766318 h 2733536"/>
              <a:gd name="connsiteX592" fmla="*/ 458159 w 6004835"/>
              <a:gd name="connsiteY592" fmla="*/ 842240 h 2733536"/>
              <a:gd name="connsiteX593" fmla="*/ 503714 w 6004835"/>
              <a:gd name="connsiteY593" fmla="*/ 937685 h 2733536"/>
              <a:gd name="connsiteX594" fmla="*/ 518897 w 6004835"/>
              <a:gd name="connsiteY594" fmla="*/ 989746 h 2733536"/>
              <a:gd name="connsiteX595" fmla="*/ 525173 w 6004835"/>
              <a:gd name="connsiteY595" fmla="*/ 998949 h 2733536"/>
              <a:gd name="connsiteX596" fmla="*/ 517449 w 6004835"/>
              <a:gd name="connsiteY596" fmla="*/ 958787 h 2733536"/>
              <a:gd name="connsiteX597" fmla="*/ 497305 w 6004835"/>
              <a:gd name="connsiteY597" fmla="*/ 922228 h 2733536"/>
              <a:gd name="connsiteX598" fmla="*/ 464515 w 6004835"/>
              <a:gd name="connsiteY598" fmla="*/ 848496 h 2733536"/>
              <a:gd name="connsiteX599" fmla="*/ 425620 w 6004835"/>
              <a:gd name="connsiteY599" fmla="*/ 783670 h 2733536"/>
              <a:gd name="connsiteX600" fmla="*/ 377897 w 6004835"/>
              <a:gd name="connsiteY600" fmla="*/ 653517 h 2733536"/>
              <a:gd name="connsiteX601" fmla="*/ 337011 w 6004835"/>
              <a:gd name="connsiteY601" fmla="*/ 520096 h 2733536"/>
              <a:gd name="connsiteX602" fmla="*/ 323586 w 6004835"/>
              <a:gd name="connsiteY602" fmla="*/ 481203 h 2733536"/>
              <a:gd name="connsiteX603" fmla="*/ 265112 w 6004835"/>
              <a:gd name="connsiteY603" fmla="*/ 247798 h 2733536"/>
              <a:gd name="connsiteX604" fmla="*/ 239252 w 6004835"/>
              <a:gd name="connsiteY604" fmla="*/ 78358 h 2733536"/>
              <a:gd name="connsiteX605" fmla="*/ 239068 w 6004835"/>
              <a:gd name="connsiteY605" fmla="*/ 83015 h 2733536"/>
              <a:gd name="connsiteX606" fmla="*/ 241238 w 6004835"/>
              <a:gd name="connsiteY606" fmla="*/ 117723 h 2733536"/>
              <a:gd name="connsiteX607" fmla="*/ 252083 w 6004835"/>
              <a:gd name="connsiteY607" fmla="*/ 197985 h 2733536"/>
              <a:gd name="connsiteX608" fmla="*/ 265098 w 6004835"/>
              <a:gd name="connsiteY608" fmla="*/ 280415 h 2733536"/>
              <a:gd name="connsiteX609" fmla="*/ 243406 w 6004835"/>
              <a:gd name="connsiteY609" fmla="*/ 208830 h 2733536"/>
              <a:gd name="connsiteX610" fmla="*/ 228223 w 6004835"/>
              <a:gd name="connsiteY610" fmla="*/ 117723 h 2733536"/>
              <a:gd name="connsiteX611" fmla="*/ 210869 w 6004835"/>
              <a:gd name="connsiteY611" fmla="*/ 117723 h 2733536"/>
              <a:gd name="connsiteX612" fmla="*/ 200022 w 6004835"/>
              <a:gd name="connsiteY612" fmla="*/ 35293 h 2733536"/>
              <a:gd name="connsiteX613" fmla="*/ 189729 w 6004835"/>
              <a:gd name="connsiteY613" fmla="*/ 0 h 2733536"/>
              <a:gd name="connsiteX614" fmla="*/ 5795410 w 6004835"/>
              <a:gd name="connsiteY614" fmla="*/ 0 h 2733536"/>
              <a:gd name="connsiteX615" fmla="*/ 5800929 w 6004835"/>
              <a:gd name="connsiteY615" fmla="*/ 17939 h 2733536"/>
              <a:gd name="connsiteX616" fmla="*/ 5807654 w 6004835"/>
              <a:gd name="connsiteY616" fmla="*/ 17566 h 2733536"/>
              <a:gd name="connsiteX617" fmla="*/ 5803098 w 6004835"/>
              <a:gd name="connsiteY617" fmla="*/ 2753 h 2733536"/>
              <a:gd name="connsiteX618" fmla="*/ 5803442 w 6004835"/>
              <a:gd name="connsiteY618" fmla="*/ 0 h 2733536"/>
              <a:gd name="connsiteX619" fmla="*/ 5888010 w 6004835"/>
              <a:gd name="connsiteY619" fmla="*/ 0 h 2733536"/>
              <a:gd name="connsiteX620" fmla="*/ 5866775 w 6004835"/>
              <a:gd name="connsiteY620" fmla="*/ 88481 h 2733536"/>
              <a:gd name="connsiteX621" fmla="*/ 5866777 w 6004835"/>
              <a:gd name="connsiteY621" fmla="*/ 88481 h 2733536"/>
              <a:gd name="connsiteX622" fmla="*/ 5888012 w 6004835"/>
              <a:gd name="connsiteY622" fmla="*/ 0 h 2733536"/>
              <a:gd name="connsiteX623" fmla="*/ 5898025 w 6004835"/>
              <a:gd name="connsiteY623" fmla="*/ 0 h 2733536"/>
              <a:gd name="connsiteX624" fmla="*/ 5895561 w 6004835"/>
              <a:gd name="connsiteY624" fmla="*/ 48850 h 2733536"/>
              <a:gd name="connsiteX625" fmla="*/ 5894204 w 6004835"/>
              <a:gd name="connsiteY625" fmla="*/ 104708 h 2733536"/>
              <a:gd name="connsiteX626" fmla="*/ 5872512 w 6004835"/>
              <a:gd name="connsiteY626" fmla="*/ 171456 h 2733536"/>
              <a:gd name="connsiteX627" fmla="*/ 5872512 w 6004835"/>
              <a:gd name="connsiteY627" fmla="*/ 179080 h 2733536"/>
              <a:gd name="connsiteX628" fmla="*/ 5898543 w 6004835"/>
              <a:gd name="connsiteY628" fmla="*/ 104708 h 2733536"/>
              <a:gd name="connsiteX629" fmla="*/ 5900678 w 6004835"/>
              <a:gd name="connsiteY629" fmla="*/ 22345 h 2733536"/>
              <a:gd name="connsiteX630" fmla="*/ 5902188 w 6004835"/>
              <a:gd name="connsiteY630" fmla="*/ 0 h 2733536"/>
              <a:gd name="connsiteX631" fmla="*/ 5945314 w 6004835"/>
              <a:gd name="connsiteY631" fmla="*/ 0 h 2733536"/>
              <a:gd name="connsiteX632" fmla="*/ 5941927 w 6004835"/>
              <a:gd name="connsiteY632" fmla="*/ 28786 h 2733536"/>
              <a:gd name="connsiteX633" fmla="*/ 5932679 w 6004835"/>
              <a:gd name="connsiteY633" fmla="*/ 34953 h 2733536"/>
              <a:gd name="connsiteX634" fmla="*/ 5933250 w 6004835"/>
              <a:gd name="connsiteY634" fmla="*/ 37461 h 2733536"/>
              <a:gd name="connsiteX635" fmla="*/ 5942112 w 6004835"/>
              <a:gd name="connsiteY635" fmla="*/ 31553 h 2733536"/>
              <a:gd name="connsiteX636" fmla="*/ 5945824 w 6004835"/>
              <a:gd name="connsiteY636" fmla="*/ 0 h 2733536"/>
              <a:gd name="connsiteX637" fmla="*/ 5983702 w 6004835"/>
              <a:gd name="connsiteY637" fmla="*/ 0 h 2733536"/>
              <a:gd name="connsiteX638" fmla="*/ 5983141 w 6004835"/>
              <a:gd name="connsiteY638" fmla="*/ 9262 h 2733536"/>
              <a:gd name="connsiteX639" fmla="*/ 5972296 w 6004835"/>
              <a:gd name="connsiteY639" fmla="*/ 85186 h 2733536"/>
              <a:gd name="connsiteX640" fmla="*/ 5959281 w 6004835"/>
              <a:gd name="connsiteY640" fmla="*/ 165445 h 2733536"/>
              <a:gd name="connsiteX641" fmla="*/ 5944095 w 6004835"/>
              <a:gd name="connsiteY641" fmla="*/ 243537 h 2733536"/>
              <a:gd name="connsiteX642" fmla="*/ 5915896 w 6004835"/>
              <a:gd name="connsiteY642" fmla="*/ 408397 h 2733536"/>
              <a:gd name="connsiteX643" fmla="*/ 5889866 w 6004835"/>
              <a:gd name="connsiteY643" fmla="*/ 423583 h 2733536"/>
              <a:gd name="connsiteX644" fmla="*/ 5857326 w 6004835"/>
              <a:gd name="connsiteY644" fmla="*/ 519028 h 2733536"/>
              <a:gd name="connsiteX645" fmla="*/ 5848649 w 6004835"/>
              <a:gd name="connsiteY645" fmla="*/ 610135 h 2733536"/>
              <a:gd name="connsiteX646" fmla="*/ 5844311 w 6004835"/>
              <a:gd name="connsiteY646" fmla="*/ 623150 h 2733536"/>
              <a:gd name="connsiteX647" fmla="*/ 5807436 w 6004835"/>
              <a:gd name="connsiteY647" fmla="*/ 722934 h 2733536"/>
              <a:gd name="connsiteX648" fmla="*/ 5796588 w 6004835"/>
              <a:gd name="connsiteY648" fmla="*/ 731611 h 2733536"/>
              <a:gd name="connsiteX649" fmla="*/ 5751036 w 6004835"/>
              <a:gd name="connsiteY649" fmla="*/ 837901 h 2733536"/>
              <a:gd name="connsiteX650" fmla="*/ 5798759 w 6004835"/>
              <a:gd name="connsiteY650" fmla="*/ 731611 h 2733536"/>
              <a:gd name="connsiteX651" fmla="*/ 5809604 w 6004835"/>
              <a:gd name="connsiteY651" fmla="*/ 722934 h 2733536"/>
              <a:gd name="connsiteX652" fmla="*/ 5740189 w 6004835"/>
              <a:gd name="connsiteY652" fmla="*/ 920331 h 2733536"/>
              <a:gd name="connsiteX653" fmla="*/ 5703314 w 6004835"/>
              <a:gd name="connsiteY653" fmla="*/ 939855 h 2733536"/>
              <a:gd name="connsiteX654" fmla="*/ 5695666 w 6004835"/>
              <a:gd name="connsiteY654" fmla="*/ 955153 h 2733536"/>
              <a:gd name="connsiteX655" fmla="*/ 5696807 w 6004835"/>
              <a:gd name="connsiteY655" fmla="*/ 957207 h 2733536"/>
              <a:gd name="connsiteX656" fmla="*/ 5705484 w 6004835"/>
              <a:gd name="connsiteY656" fmla="*/ 939853 h 2733536"/>
              <a:gd name="connsiteX657" fmla="*/ 5742360 w 6004835"/>
              <a:gd name="connsiteY657" fmla="*/ 920331 h 2733536"/>
              <a:gd name="connsiteX658" fmla="*/ 5716329 w 6004835"/>
              <a:gd name="connsiteY658" fmla="*/ 994085 h 2733536"/>
              <a:gd name="connsiteX659" fmla="*/ 5668606 w 6004835"/>
              <a:gd name="connsiteY659" fmla="*/ 1080853 h 2733536"/>
              <a:gd name="connsiteX660" fmla="*/ 5644746 w 6004835"/>
              <a:gd name="connsiteY660" fmla="*/ 1124237 h 2733536"/>
              <a:gd name="connsiteX661" fmla="*/ 5618715 w 6004835"/>
              <a:gd name="connsiteY661" fmla="*/ 1167622 h 2733536"/>
              <a:gd name="connsiteX662" fmla="*/ 5599191 w 6004835"/>
              <a:gd name="connsiteY662" fmla="*/ 1200159 h 2733536"/>
              <a:gd name="connsiteX663" fmla="*/ 5570993 w 6004835"/>
              <a:gd name="connsiteY663" fmla="*/ 1263067 h 2733536"/>
              <a:gd name="connsiteX664" fmla="*/ 5540624 w 6004835"/>
              <a:gd name="connsiteY664" fmla="*/ 1323805 h 2733536"/>
              <a:gd name="connsiteX665" fmla="*/ 5492901 w 6004835"/>
              <a:gd name="connsiteY665" fmla="*/ 1388881 h 2733536"/>
              <a:gd name="connsiteX666" fmla="*/ 5445178 w 6004835"/>
              <a:gd name="connsiteY666" fmla="*/ 1449619 h 2733536"/>
              <a:gd name="connsiteX667" fmla="*/ 5447166 w 6004835"/>
              <a:gd name="connsiteY667" fmla="*/ 1445524 h 2733536"/>
              <a:gd name="connsiteX668" fmla="*/ 5393115 w 6004835"/>
              <a:gd name="connsiteY668" fmla="*/ 1519034 h 2733536"/>
              <a:gd name="connsiteX669" fmla="*/ 5275977 w 6004835"/>
              <a:gd name="connsiteY669" fmla="*/ 1647019 h 2733536"/>
              <a:gd name="connsiteX670" fmla="*/ 5252917 w 6004835"/>
              <a:gd name="connsiteY670" fmla="*/ 1682500 h 2733536"/>
              <a:gd name="connsiteX671" fmla="*/ 5275977 w 6004835"/>
              <a:gd name="connsiteY671" fmla="*/ 1649187 h 2733536"/>
              <a:gd name="connsiteX672" fmla="*/ 5393115 w 6004835"/>
              <a:gd name="connsiteY672" fmla="*/ 1521202 h 2733536"/>
              <a:gd name="connsiteX673" fmla="*/ 5304178 w 6004835"/>
              <a:gd name="connsiteY673" fmla="*/ 1655693 h 2733536"/>
              <a:gd name="connsiteX674" fmla="*/ 5258353 w 6004835"/>
              <a:gd name="connsiteY674" fmla="*/ 1703689 h 2733536"/>
              <a:gd name="connsiteX675" fmla="*/ 5221566 w 6004835"/>
              <a:gd name="connsiteY675" fmla="*/ 1730731 h 2733536"/>
              <a:gd name="connsiteX676" fmla="*/ 5219578 w 6004835"/>
              <a:gd name="connsiteY676" fmla="*/ 1733787 h 2733536"/>
              <a:gd name="connsiteX677" fmla="*/ 5196579 w 6004835"/>
              <a:gd name="connsiteY677" fmla="*/ 1751480 h 2733536"/>
              <a:gd name="connsiteX678" fmla="*/ 5195718 w 6004835"/>
              <a:gd name="connsiteY678" fmla="*/ 1757647 h 2733536"/>
              <a:gd name="connsiteX679" fmla="*/ 5093764 w 6004835"/>
              <a:gd name="connsiteY679" fmla="*/ 1861769 h 2733536"/>
              <a:gd name="connsiteX680" fmla="*/ 4985303 w 6004835"/>
              <a:gd name="connsiteY680" fmla="*/ 1961553 h 2733536"/>
              <a:gd name="connsiteX681" fmla="*/ 4980288 w 6004835"/>
              <a:gd name="connsiteY681" fmla="*/ 1965192 h 2733536"/>
              <a:gd name="connsiteX682" fmla="*/ 4944089 w 6004835"/>
              <a:gd name="connsiteY682" fmla="*/ 2011444 h 2733536"/>
              <a:gd name="connsiteX683" fmla="*/ 4857321 w 6004835"/>
              <a:gd name="connsiteY683" fmla="*/ 2076520 h 2733536"/>
              <a:gd name="connsiteX684" fmla="*/ 4776225 w 6004835"/>
              <a:gd name="connsiteY684" fmla="*/ 2137342 h 2733536"/>
              <a:gd name="connsiteX685" fmla="*/ 4775934 w 6004835"/>
              <a:gd name="connsiteY685" fmla="*/ 2137695 h 2733536"/>
              <a:gd name="connsiteX686" fmla="*/ 4857321 w 6004835"/>
              <a:gd name="connsiteY686" fmla="*/ 2078691 h 2733536"/>
              <a:gd name="connsiteX687" fmla="*/ 4944089 w 6004835"/>
              <a:gd name="connsiteY687" fmla="*/ 2013614 h 2733536"/>
              <a:gd name="connsiteX688" fmla="*/ 4872505 w 6004835"/>
              <a:gd name="connsiteY688" fmla="*/ 2085197 h 2733536"/>
              <a:gd name="connsiteX689" fmla="*/ 4814208 w 6004835"/>
              <a:gd name="connsiteY689" fmla="*/ 2123159 h 2733536"/>
              <a:gd name="connsiteX690" fmla="*/ 4773879 w 6004835"/>
              <a:gd name="connsiteY690" fmla="*/ 2140191 h 2733536"/>
              <a:gd name="connsiteX691" fmla="*/ 4772721 w 6004835"/>
              <a:gd name="connsiteY691" fmla="*/ 2141599 h 2733536"/>
              <a:gd name="connsiteX692" fmla="*/ 4729336 w 6004835"/>
              <a:gd name="connsiteY692" fmla="*/ 2169797 h 2733536"/>
              <a:gd name="connsiteX693" fmla="*/ 4712989 w 6004835"/>
              <a:gd name="connsiteY693" fmla="*/ 2177374 h 2733536"/>
              <a:gd name="connsiteX694" fmla="*/ 4671855 w 6004835"/>
              <a:gd name="connsiteY694" fmla="*/ 2210743 h 2733536"/>
              <a:gd name="connsiteX695" fmla="*/ 4631723 w 6004835"/>
              <a:gd name="connsiteY695" fmla="*/ 2239212 h 2733536"/>
              <a:gd name="connsiteX696" fmla="*/ 4570985 w 6004835"/>
              <a:gd name="connsiteY696" fmla="*/ 2278258 h 2733536"/>
              <a:gd name="connsiteX697" fmla="*/ 4551463 w 6004835"/>
              <a:gd name="connsiteY697" fmla="*/ 2280428 h 2733536"/>
              <a:gd name="connsiteX698" fmla="*/ 4529764 w 6004835"/>
              <a:gd name="connsiteY698" fmla="*/ 2290073 h 2733536"/>
              <a:gd name="connsiteX699" fmla="*/ 4526391 w 6004835"/>
              <a:gd name="connsiteY699" fmla="*/ 2292635 h 2733536"/>
              <a:gd name="connsiteX700" fmla="*/ 4553631 w 6004835"/>
              <a:gd name="connsiteY700" fmla="*/ 2282597 h 2733536"/>
              <a:gd name="connsiteX701" fmla="*/ 4573155 w 6004835"/>
              <a:gd name="connsiteY701" fmla="*/ 2280428 h 2733536"/>
              <a:gd name="connsiteX702" fmla="*/ 4495063 w 6004835"/>
              <a:gd name="connsiteY702" fmla="*/ 2338996 h 2733536"/>
              <a:gd name="connsiteX703" fmla="*/ 4445170 w 6004835"/>
              <a:gd name="connsiteY703" fmla="*/ 2365029 h 2733536"/>
              <a:gd name="connsiteX704" fmla="*/ 4395280 w 6004835"/>
              <a:gd name="connsiteY704" fmla="*/ 2388889 h 2733536"/>
              <a:gd name="connsiteX705" fmla="*/ 4360040 w 6004835"/>
              <a:gd name="connsiteY705" fmla="*/ 2394175 h 2733536"/>
              <a:gd name="connsiteX706" fmla="*/ 4354064 w 6004835"/>
              <a:gd name="connsiteY706" fmla="*/ 2397566 h 2733536"/>
              <a:gd name="connsiteX707" fmla="*/ 4189203 w 6004835"/>
              <a:gd name="connsiteY707" fmla="*/ 2469149 h 2733536"/>
              <a:gd name="connsiteX708" fmla="*/ 4180798 w 6004835"/>
              <a:gd name="connsiteY708" fmla="*/ 2471059 h 2733536"/>
              <a:gd name="connsiteX709" fmla="*/ 4130636 w 6004835"/>
              <a:gd name="connsiteY709" fmla="*/ 2503856 h 2733536"/>
              <a:gd name="connsiteX710" fmla="*/ 4158834 w 6004835"/>
              <a:gd name="connsiteY710" fmla="*/ 2512533 h 2733536"/>
              <a:gd name="connsiteX711" fmla="*/ 4054713 w 6004835"/>
              <a:gd name="connsiteY711" fmla="*/ 2558088 h 2733536"/>
              <a:gd name="connsiteX712" fmla="*/ 4063390 w 6004835"/>
              <a:gd name="connsiteY712" fmla="*/ 2527719 h 2733536"/>
              <a:gd name="connsiteX713" fmla="*/ 4028682 w 6004835"/>
              <a:gd name="connsiteY713" fmla="*/ 2540734 h 2733536"/>
              <a:gd name="connsiteX714" fmla="*/ 3996145 w 6004835"/>
              <a:gd name="connsiteY714" fmla="*/ 2551579 h 2733536"/>
              <a:gd name="connsiteX715" fmla="*/ 3928899 w 6004835"/>
              <a:gd name="connsiteY715" fmla="*/ 2573271 h 2733536"/>
              <a:gd name="connsiteX716" fmla="*/ 3919914 w 6004835"/>
              <a:gd name="connsiteY716" fmla="*/ 2562487 h 2733536"/>
              <a:gd name="connsiteX717" fmla="*/ 3887682 w 6004835"/>
              <a:gd name="connsiteY717" fmla="*/ 2568932 h 2733536"/>
              <a:gd name="connsiteX718" fmla="*/ 3848637 w 6004835"/>
              <a:gd name="connsiteY718" fmla="*/ 2577609 h 2733536"/>
              <a:gd name="connsiteX719" fmla="*/ 3768377 w 6004835"/>
              <a:gd name="connsiteY719" fmla="*/ 2597133 h 2733536"/>
              <a:gd name="connsiteX720" fmla="*/ 3765731 w 6004835"/>
              <a:gd name="connsiteY720" fmla="*/ 2598363 h 2733536"/>
              <a:gd name="connsiteX721" fmla="*/ 3842130 w 6004835"/>
              <a:gd name="connsiteY721" fmla="*/ 2579777 h 2733536"/>
              <a:gd name="connsiteX722" fmla="*/ 3881176 w 6004835"/>
              <a:gd name="connsiteY722" fmla="*/ 2571101 h 2733536"/>
              <a:gd name="connsiteX723" fmla="*/ 3913713 w 6004835"/>
              <a:gd name="connsiteY723" fmla="*/ 2564594 h 2733536"/>
              <a:gd name="connsiteX724" fmla="*/ 3926728 w 6004835"/>
              <a:gd name="connsiteY724" fmla="*/ 2575439 h 2733536"/>
              <a:gd name="connsiteX725" fmla="*/ 3993975 w 6004835"/>
              <a:gd name="connsiteY725" fmla="*/ 2553747 h 2733536"/>
              <a:gd name="connsiteX726" fmla="*/ 4026512 w 6004835"/>
              <a:gd name="connsiteY726" fmla="*/ 2542902 h 2733536"/>
              <a:gd name="connsiteX727" fmla="*/ 4061219 w 6004835"/>
              <a:gd name="connsiteY727" fmla="*/ 2529887 h 2733536"/>
              <a:gd name="connsiteX728" fmla="*/ 4052542 w 6004835"/>
              <a:gd name="connsiteY728" fmla="*/ 2560256 h 2733536"/>
              <a:gd name="connsiteX729" fmla="*/ 3961436 w 6004835"/>
              <a:gd name="connsiteY729" fmla="*/ 2603640 h 2733536"/>
              <a:gd name="connsiteX730" fmla="*/ 3956970 w 6004835"/>
              <a:gd name="connsiteY730" fmla="*/ 2602390 h 2733536"/>
              <a:gd name="connsiteX731" fmla="*/ 3894191 w 6004835"/>
              <a:gd name="connsiteY731" fmla="*/ 2627500 h 2733536"/>
              <a:gd name="connsiteX732" fmla="*/ 3842130 w 6004835"/>
              <a:gd name="connsiteY732" fmla="*/ 2642686 h 2733536"/>
              <a:gd name="connsiteX733" fmla="*/ 3764038 w 6004835"/>
              <a:gd name="connsiteY733" fmla="*/ 2662207 h 2733536"/>
              <a:gd name="connsiteX734" fmla="*/ 3731772 w 6004835"/>
              <a:gd name="connsiteY734" fmla="*/ 2659497 h 2733536"/>
              <a:gd name="connsiteX735" fmla="*/ 3664284 w 6004835"/>
              <a:gd name="connsiteY735" fmla="*/ 2672628 h 2733536"/>
              <a:gd name="connsiteX736" fmla="*/ 3662084 w 6004835"/>
              <a:gd name="connsiteY736" fmla="*/ 2677393 h 2733536"/>
              <a:gd name="connsiteX737" fmla="*/ 3482041 w 6004835"/>
              <a:gd name="connsiteY737" fmla="*/ 2712100 h 2733536"/>
              <a:gd name="connsiteX738" fmla="*/ 3440825 w 6004835"/>
              <a:gd name="connsiteY738" fmla="*/ 2701253 h 2733536"/>
              <a:gd name="connsiteX739" fmla="*/ 3406117 w 6004835"/>
              <a:gd name="connsiteY739" fmla="*/ 2701253 h 2733536"/>
              <a:gd name="connsiteX740" fmla="*/ 3345379 w 6004835"/>
              <a:gd name="connsiteY740" fmla="*/ 2720777 h 2733536"/>
              <a:gd name="connsiteX741" fmla="*/ 3291150 w 6004835"/>
              <a:gd name="connsiteY741" fmla="*/ 2725116 h 2733536"/>
              <a:gd name="connsiteX742" fmla="*/ 3236919 w 6004835"/>
              <a:gd name="connsiteY742" fmla="*/ 2727283 h 2733536"/>
              <a:gd name="connsiteX743" fmla="*/ 3231027 w 6004835"/>
              <a:gd name="connsiteY743" fmla="*/ 2724760 h 27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004835" h="2733536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872B576-0982-4868-A9E3-43064BCA3090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3" name="Picture Placeholder 2" descr="Image Placeholder">
            <a:extLst>
              <a:ext uri="{FF2B5EF4-FFF2-40B4-BE49-F238E27FC236}">
                <a16:creationId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1291" y="359999"/>
            <a:ext cx="6579708" cy="576493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9998"/>
            <a:ext cx="4186799" cy="340022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917DEB87-DE66-4311-84F4-4A1AE244A9D6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359999" y="3960000"/>
            <a:ext cx="4186799" cy="21649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37FB2-C8E4-48B7-AD0B-D7D416D5BA0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22EC6-D3E6-47C7-AA58-7987C644DB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</p:spPr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CE00ECA-E657-40D0-AE56-3EC645DA4D07}"/>
              </a:ext>
            </a:extLst>
          </p:cNvPr>
          <p:cNvSpPr>
            <a:spLocks noChangeAspect="1"/>
          </p:cNvSpPr>
          <p:nvPr userDrawn="1"/>
        </p:nvSpPr>
        <p:spPr>
          <a:xfrm>
            <a:off x="2522438" y="2219689"/>
            <a:ext cx="1869427" cy="1844766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5314C01-4824-49ED-B262-EE250BE8A44C}"/>
              </a:ext>
            </a:extLst>
          </p:cNvPr>
          <p:cNvSpPr>
            <a:spLocks noChangeAspect="1"/>
          </p:cNvSpPr>
          <p:nvPr userDrawn="1"/>
        </p:nvSpPr>
        <p:spPr>
          <a:xfrm>
            <a:off x="4866707" y="1914380"/>
            <a:ext cx="2458587" cy="2455384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A68FBC7-3201-4DFF-B7E8-E2047CA06AA2}"/>
              </a:ext>
            </a:extLst>
          </p:cNvPr>
          <p:cNvSpPr>
            <a:spLocks noChangeAspect="1"/>
          </p:cNvSpPr>
          <p:nvPr userDrawn="1"/>
        </p:nvSpPr>
        <p:spPr>
          <a:xfrm>
            <a:off x="7827046" y="2219689"/>
            <a:ext cx="1815606" cy="184476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146255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647151" y="421788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47151" y="471844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6000" y="4490958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6000" y="4991513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423953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924849" y="421788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924849" y="471844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6D07DD-F1C7-4A36-AF98-6B5500A1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5C17B0-42A8-446A-BBCA-2ED0DE1F70E1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70FBC51-A53D-41AF-9EF3-17C1C64384C3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CA52831F-541E-4880-AEF7-C2F6C97FAF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1E6B2EE-94FF-4E25-9CFC-F43E65B96870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568F6D3-D653-4EBC-84EA-616F26727B1F}"/>
              </a:ext>
            </a:extLst>
          </p:cNvPr>
          <p:cNvSpPr>
            <a:spLocks noChangeAspect="1"/>
          </p:cNvSpPr>
          <p:nvPr userDrawn="1"/>
        </p:nvSpPr>
        <p:spPr>
          <a:xfrm>
            <a:off x="469310" y="2429248"/>
            <a:ext cx="1544981" cy="152460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8804C91-5A62-45D4-8E78-D339079F58C7}"/>
              </a:ext>
            </a:extLst>
          </p:cNvPr>
          <p:cNvSpPr>
            <a:spLocks noChangeAspect="1"/>
          </p:cNvSpPr>
          <p:nvPr userDrawn="1"/>
        </p:nvSpPr>
        <p:spPr>
          <a:xfrm>
            <a:off x="2356714" y="2112919"/>
            <a:ext cx="2031890" cy="2029243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7BED22A-EAD3-4A7D-8DF2-A71E2A1C7E4A}"/>
              </a:ext>
            </a:extLst>
          </p:cNvPr>
          <p:cNvSpPr>
            <a:spLocks noChangeAspect="1"/>
          </p:cNvSpPr>
          <p:nvPr userDrawn="1"/>
        </p:nvSpPr>
        <p:spPr>
          <a:xfrm>
            <a:off x="4753268" y="2429248"/>
            <a:ext cx="1500501" cy="1524600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31393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98828" y="28440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90091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90091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9B1B6-16AC-4198-91CD-956BF735E11A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6E3B4-3AEB-4DB1-B296-6271573D2FDF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4X Option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0690024-45C4-4CC9-BD1E-D825E7D4B6B1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58F67BC-9F07-41AA-9DF1-9BD4B1B12B10}"/>
              </a:ext>
            </a:extLst>
          </p:cNvPr>
          <p:cNvSpPr>
            <a:spLocks noChangeAspect="1"/>
          </p:cNvSpPr>
          <p:nvPr userDrawn="1"/>
        </p:nvSpPr>
        <p:spPr>
          <a:xfrm>
            <a:off x="1634555" y="607910"/>
            <a:ext cx="1404528" cy="138600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C4DC8940-CA95-47DF-A8D3-BB13D5B324AB}"/>
              </a:ext>
            </a:extLst>
          </p:cNvPr>
          <p:cNvSpPr>
            <a:spLocks noChangeAspect="1"/>
          </p:cNvSpPr>
          <p:nvPr userDrawn="1"/>
        </p:nvSpPr>
        <p:spPr>
          <a:xfrm>
            <a:off x="3628054" y="462380"/>
            <a:ext cx="1679248" cy="167706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D41CCC0-CD07-4982-8103-46113A80A8C0}"/>
              </a:ext>
            </a:extLst>
          </p:cNvPr>
          <p:cNvSpPr>
            <a:spLocks noChangeAspect="1"/>
          </p:cNvSpPr>
          <p:nvPr userDrawn="1"/>
        </p:nvSpPr>
        <p:spPr>
          <a:xfrm>
            <a:off x="1511544" y="3457426"/>
            <a:ext cx="1650551" cy="1677060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A212DA5-BF0C-456D-85D5-79A26A3FE52C}"/>
              </a:ext>
            </a:extLst>
          </p:cNvPr>
          <p:cNvSpPr>
            <a:spLocks noChangeAspect="1"/>
          </p:cNvSpPr>
          <p:nvPr userDrawn="1"/>
        </p:nvSpPr>
        <p:spPr>
          <a:xfrm>
            <a:off x="3454539" y="3281335"/>
            <a:ext cx="2026278" cy="2029243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33" name="Picture Placeholder 15">
            <a:extLst>
              <a:ext uri="{FF2B5EF4-FFF2-40B4-BE49-F238E27FC236}">
                <a16:creationId xmlns:a16="http://schemas.microsoft.com/office/drawing/2014/main" id="{DC68C0D1-0629-E546-99ED-3DA6B7EE0EE8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2026412" y="990014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26819" y="2283776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6819" y="255745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905D3761-5A7C-8546-BADF-20524AE7D5DB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157271" y="990014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57678" y="2283776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Bullet 2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657678" y="255745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8B15AB9B-691E-DD4D-9136-3E88324FBF9C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2025434" y="3985060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61982B6C-C1EE-465B-8438-A6066081C6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26819" y="54481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0FE75CF1-5F4E-4BF8-8C99-C76C621F501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5268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8" name="Picture Placeholder 15">
            <a:extLst>
              <a:ext uri="{FF2B5EF4-FFF2-40B4-BE49-F238E27FC236}">
                <a16:creationId xmlns:a16="http://schemas.microsoft.com/office/drawing/2014/main" id="{3B3DF983-963A-B942-97F9-7781C383B6B3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4156293" y="3985060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C1BDC87D-8B88-4BFD-8A1A-C600A5899DF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57678" y="54481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563D2EC4-BEF1-4AC6-872F-27FEBA2EBDE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6576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7C5A92-3AAD-4F33-9F39-62B825B0F02C}"/>
              </a:ext>
            </a:extLst>
          </p:cNvPr>
          <p:cNvSpPr>
            <a:spLocks noGrp="1"/>
          </p:cNvSpPr>
          <p:nvPr>
            <p:ph type="ftr" sz="quarter" idx="55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8C556-B80F-421B-8F80-332CBFCE257B}"/>
              </a:ext>
            </a:extLst>
          </p:cNvPr>
          <p:cNvSpPr>
            <a:spLocks noGrp="1"/>
          </p:cNvSpPr>
          <p:nvPr>
            <p:ph type="sldNum" sz="quarter" idx="56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28D6001F-5A07-40AD-9813-6EB9D708DC4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3F5D994D-B125-4628-9E39-49308819F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2382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gradFill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FD7BC34-5181-4965-B18D-8ADC0B46C39A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accent1">
                  <a:alpha val="29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0979953-9B60-4FF2-9166-2CBE3FECFF8A}"/>
              </a:ext>
            </a:extLst>
          </p:cNvPr>
          <p:cNvSpPr/>
          <p:nvPr userDrawn="1"/>
        </p:nvSpPr>
        <p:spPr>
          <a:xfrm rot="10800000">
            <a:off x="2255" y="454055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4">
                  <a:lumMod val="50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18B5B4-8849-45B8-B629-6EE5A679216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81777-9B67-4E3C-847D-B426B68CB6E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C76363F-BFA2-4E2A-B304-6282FD6A12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78276" y="3429000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0345838A-C221-4A96-A471-11032B0E2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8276" y="4362628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8C72E08-7056-40F8-B0FE-C8DD826BF5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457201"/>
            <a:ext cx="10705833" cy="6195852"/>
          </a:xfrm>
          <a:prstGeom prst="rect">
            <a:avLst/>
          </a:prstGeom>
        </p:spPr>
      </p:pic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C556A4B9-7599-4B11-B687-2C429C7968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947452"/>
            <a:ext cx="5703889" cy="4320000"/>
          </a:xfrm>
          <a:solidFill>
            <a:schemeClr val="bg1">
              <a:lumMod val="85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</p:spTree>
    <p:extLst>
      <p:ext uri="{BB962C8B-B14F-4D97-AF65-F5344CB8AC3E}">
        <p14:creationId xmlns:p14="http://schemas.microsoft.com/office/powerpoint/2010/main" val="7787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11B9E7-33BC-464B-B75C-73154C19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C8C3B3-A8FF-408F-9A44-0B71B3E7DB5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BC80459-908C-4B30-9B90-735E3DE748A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CDD160-4456-4859-BEAC-1D44AF4DAF9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</p:spPr>
        <p:txBody>
          <a:bodyPr/>
          <a:lstStyle/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278D70-8832-41B9-87B8-C926C4130480}"/>
              </a:ext>
            </a:extLst>
          </p:cNvPr>
          <p:cNvSpPr>
            <a:spLocks noChangeAspect="1"/>
          </p:cNvSpPr>
          <p:nvPr userDrawn="1"/>
        </p:nvSpPr>
        <p:spPr>
          <a:xfrm>
            <a:off x="8015138" y="2208637"/>
            <a:ext cx="3112534" cy="3117089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2552EF4-9F89-45DA-B96E-A84453180094}"/>
              </a:ext>
            </a:extLst>
          </p:cNvPr>
          <p:cNvSpPr>
            <a:spLocks noChangeAspect="1"/>
          </p:cNvSpPr>
          <p:nvPr userDrawn="1"/>
        </p:nvSpPr>
        <p:spPr>
          <a:xfrm>
            <a:off x="4651994" y="1795087"/>
            <a:ext cx="3813116" cy="387435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60588" y="1864921"/>
            <a:ext cx="3804522" cy="3804522"/>
          </a:xfrm>
          <a:prstGeom prst="ellipse">
            <a:avLst/>
          </a:prstGeom>
          <a:noFill/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2026" y="2207063"/>
            <a:ext cx="3120238" cy="3120238"/>
          </a:xfrm>
          <a:prstGeom prst="ellipse">
            <a:avLst/>
          </a:prstGeom>
          <a:noFill/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6970BD-9B20-4B7C-A294-5174BA15880C}"/>
              </a:ext>
            </a:extLst>
          </p:cNvPr>
          <p:cNvSpPr>
            <a:spLocks noChangeAspect="1"/>
          </p:cNvSpPr>
          <p:nvPr userDrawn="1"/>
        </p:nvSpPr>
        <p:spPr>
          <a:xfrm>
            <a:off x="665259" y="1425981"/>
            <a:ext cx="4790773" cy="4727573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>
              <a:alpha val="87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8829" y="1593150"/>
            <a:ext cx="4348065" cy="4348065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737052" y="2187400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152861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7040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72849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00646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56214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1CA826-63B3-43E6-99A0-25895892F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8091642-7CB0-45CD-82C4-9EBAD3FAEA11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8012A76-B25A-41AE-A474-DD4A7ADB6B6B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298B396-EED5-44F5-A626-8479A686DF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03F3DBFF-E893-4319-8149-7985258E7BD0}"/>
              </a:ext>
            </a:extLst>
          </p:cNvPr>
          <p:cNvGrpSpPr/>
          <p:nvPr userDrawn="1"/>
        </p:nvGrpSpPr>
        <p:grpSpPr>
          <a:xfrm>
            <a:off x="7999730" y="2916193"/>
            <a:ext cx="449973" cy="1657292"/>
            <a:chOff x="7999730" y="2916193"/>
            <a:chExt cx="449973" cy="1657292"/>
          </a:xfrm>
        </p:grpSpPr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1D69BD83-D846-4BC0-A795-F863DF62C21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999730" y="2980625"/>
              <a:ext cx="391336" cy="1559276"/>
            </a:xfrm>
            <a:custGeom>
              <a:avLst/>
              <a:gdLst>
                <a:gd name="connsiteX0" fmla="*/ 212681 w 391336"/>
                <a:gd name="connsiteY0" fmla="*/ 0 h 1559276"/>
                <a:gd name="connsiteX1" fmla="*/ 220046 w 391336"/>
                <a:gd name="connsiteY1" fmla="*/ 14255 h 1559276"/>
                <a:gd name="connsiteX2" fmla="*/ 210820 w 391336"/>
                <a:gd name="connsiteY2" fmla="*/ 28585 h 1559276"/>
                <a:gd name="connsiteX3" fmla="*/ 188856 w 391336"/>
                <a:gd name="connsiteY3" fmla="*/ 67581 h 1559276"/>
                <a:gd name="connsiteX4" fmla="*/ 152997 w 391336"/>
                <a:gd name="connsiteY4" fmla="*/ 151251 h 1559276"/>
                <a:gd name="connsiteX5" fmla="*/ 167341 w 391336"/>
                <a:gd name="connsiteY5" fmla="*/ 110611 h 1559276"/>
                <a:gd name="connsiteX6" fmla="*/ 130286 w 391336"/>
                <a:gd name="connsiteY6" fmla="*/ 203844 h 1559276"/>
                <a:gd name="connsiteX7" fmla="*/ 111162 w 391336"/>
                <a:gd name="connsiteY7" fmla="*/ 251656 h 1559276"/>
                <a:gd name="connsiteX8" fmla="*/ 94427 w 391336"/>
                <a:gd name="connsiteY8" fmla="*/ 298272 h 1559276"/>
                <a:gd name="connsiteX9" fmla="*/ 80084 w 391336"/>
                <a:gd name="connsiteY9" fmla="*/ 343693 h 1559276"/>
                <a:gd name="connsiteX10" fmla="*/ 68131 w 391336"/>
                <a:gd name="connsiteY10" fmla="*/ 386724 h 1559276"/>
                <a:gd name="connsiteX11" fmla="*/ 56178 w 391336"/>
                <a:gd name="connsiteY11" fmla="*/ 460832 h 1559276"/>
                <a:gd name="connsiteX12" fmla="*/ 68131 w 391336"/>
                <a:gd name="connsiteY12" fmla="*/ 397481 h 1559276"/>
                <a:gd name="connsiteX13" fmla="*/ 70111 w 391336"/>
                <a:gd name="connsiteY13" fmla="*/ 409284 h 1559276"/>
                <a:gd name="connsiteX14" fmla="*/ 71996 w 391336"/>
                <a:gd name="connsiteY14" fmla="*/ 411069 h 1559276"/>
                <a:gd name="connsiteX15" fmla="*/ 96276 w 391336"/>
                <a:gd name="connsiteY15" fmla="*/ 316640 h 1559276"/>
                <a:gd name="connsiteX16" fmla="*/ 212151 w 391336"/>
                <a:gd name="connsiteY16" fmla="*/ 42332 h 1559276"/>
                <a:gd name="connsiteX17" fmla="*/ 224257 w 391336"/>
                <a:gd name="connsiteY17" fmla="*/ 22405 h 1559276"/>
                <a:gd name="connsiteX18" fmla="*/ 232589 w 391336"/>
                <a:gd name="connsiteY18" fmla="*/ 38533 h 1559276"/>
                <a:gd name="connsiteX19" fmla="*/ 252612 w 391336"/>
                <a:gd name="connsiteY19" fmla="*/ 81437 h 1559276"/>
                <a:gd name="connsiteX20" fmla="*/ 271204 w 391336"/>
                <a:gd name="connsiteY20" fmla="*/ 125772 h 1559276"/>
                <a:gd name="connsiteX21" fmla="*/ 289796 w 391336"/>
                <a:gd name="connsiteY21" fmla="*/ 171537 h 1559276"/>
                <a:gd name="connsiteX22" fmla="*/ 306958 w 391336"/>
                <a:gd name="connsiteY22" fmla="*/ 221593 h 1559276"/>
                <a:gd name="connsiteX23" fmla="*/ 298376 w 391336"/>
                <a:gd name="connsiteY23" fmla="*/ 213012 h 1559276"/>
                <a:gd name="connsiteX24" fmla="*/ 379895 w 391336"/>
                <a:gd name="connsiteY24" fmla="*/ 507625 h 1559276"/>
                <a:gd name="connsiteX25" fmla="*/ 356196 w 391336"/>
                <a:gd name="connsiteY25" fmla="*/ 449599 h 1559276"/>
                <a:gd name="connsiteX26" fmla="*/ 381886 w 391336"/>
                <a:gd name="connsiteY26" fmla="*/ 617930 h 1559276"/>
                <a:gd name="connsiteX27" fmla="*/ 391336 w 391336"/>
                <a:gd name="connsiteY27" fmla="*/ 805098 h 1559276"/>
                <a:gd name="connsiteX28" fmla="*/ 247478 w 391336"/>
                <a:gd name="connsiteY28" fmla="*/ 1517653 h 1559276"/>
                <a:gd name="connsiteX29" fmla="*/ 227427 w 391336"/>
                <a:gd name="connsiteY29" fmla="*/ 1559276 h 1559276"/>
                <a:gd name="connsiteX30" fmla="*/ 213956 w 391336"/>
                <a:gd name="connsiteY30" fmla="*/ 1535396 h 1559276"/>
                <a:gd name="connsiteX31" fmla="*/ 196028 w 391336"/>
                <a:gd name="connsiteY31" fmla="*/ 1505515 h 1559276"/>
                <a:gd name="connsiteX32" fmla="*/ 173317 w 391336"/>
                <a:gd name="connsiteY32" fmla="*/ 1466070 h 1559276"/>
                <a:gd name="connsiteX33" fmla="*/ 170926 w 391336"/>
                <a:gd name="connsiteY33" fmla="*/ 1440969 h 1559276"/>
                <a:gd name="connsiteX34" fmla="*/ 152997 w 391336"/>
                <a:gd name="connsiteY34" fmla="*/ 1415867 h 1559276"/>
                <a:gd name="connsiteX35" fmla="*/ 125505 w 391336"/>
                <a:gd name="connsiteY35" fmla="*/ 1362080 h 1559276"/>
                <a:gd name="connsiteX36" fmla="*/ 95623 w 391336"/>
                <a:gd name="connsiteY36" fmla="*/ 1293948 h 1559276"/>
                <a:gd name="connsiteX37" fmla="*/ 69327 w 391336"/>
                <a:gd name="connsiteY37" fmla="*/ 1227012 h 1559276"/>
                <a:gd name="connsiteX38" fmla="*/ 68131 w 391336"/>
                <a:gd name="connsiteY38" fmla="*/ 1187568 h 1559276"/>
                <a:gd name="connsiteX39" fmla="*/ 56178 w 391336"/>
                <a:gd name="connsiteY39" fmla="*/ 1170834 h 1559276"/>
                <a:gd name="connsiteX40" fmla="*/ 43031 w 391336"/>
                <a:gd name="connsiteY40" fmla="*/ 1093139 h 1559276"/>
                <a:gd name="connsiteX41" fmla="*/ 43031 w 391336"/>
                <a:gd name="connsiteY41" fmla="*/ 1083577 h 1559276"/>
                <a:gd name="connsiteX42" fmla="*/ 21515 w 391336"/>
                <a:gd name="connsiteY42" fmla="*/ 1020227 h 1559276"/>
                <a:gd name="connsiteX43" fmla="*/ 14344 w 391336"/>
                <a:gd name="connsiteY43" fmla="*/ 972416 h 1559276"/>
                <a:gd name="connsiteX44" fmla="*/ 8367 w 391336"/>
                <a:gd name="connsiteY44" fmla="*/ 917432 h 1559276"/>
                <a:gd name="connsiteX45" fmla="*/ 0 w 391336"/>
                <a:gd name="connsiteY45" fmla="*/ 693913 h 1559276"/>
                <a:gd name="connsiteX46" fmla="*/ 4781 w 391336"/>
                <a:gd name="connsiteY46" fmla="*/ 752482 h 1559276"/>
                <a:gd name="connsiteX47" fmla="*/ 8367 w 391336"/>
                <a:gd name="connsiteY47" fmla="*/ 788341 h 1559276"/>
                <a:gd name="connsiteX48" fmla="*/ 14344 w 391336"/>
                <a:gd name="connsiteY48" fmla="*/ 796708 h 1559276"/>
                <a:gd name="connsiteX49" fmla="*/ 11953 w 391336"/>
                <a:gd name="connsiteY49" fmla="*/ 759654 h 1559276"/>
                <a:gd name="connsiteX50" fmla="*/ 13148 w 391336"/>
                <a:gd name="connsiteY50" fmla="*/ 711843 h 1559276"/>
                <a:gd name="connsiteX51" fmla="*/ 13148 w 391336"/>
                <a:gd name="connsiteY51" fmla="*/ 690327 h 1559276"/>
                <a:gd name="connsiteX52" fmla="*/ 13148 w 391336"/>
                <a:gd name="connsiteY52" fmla="*/ 673593 h 1559276"/>
                <a:gd name="connsiteX53" fmla="*/ 8367 w 391336"/>
                <a:gd name="connsiteY53" fmla="*/ 666422 h 1559276"/>
                <a:gd name="connsiteX54" fmla="*/ 10757 w 391336"/>
                <a:gd name="connsiteY54" fmla="*/ 621001 h 1559276"/>
                <a:gd name="connsiteX55" fmla="*/ 15538 w 391336"/>
                <a:gd name="connsiteY55" fmla="*/ 573189 h 1559276"/>
                <a:gd name="connsiteX56" fmla="*/ 20320 w 391336"/>
                <a:gd name="connsiteY56" fmla="*/ 525377 h 1559276"/>
                <a:gd name="connsiteX57" fmla="*/ 27491 w 391336"/>
                <a:gd name="connsiteY57" fmla="*/ 479956 h 1559276"/>
                <a:gd name="connsiteX58" fmla="*/ 66936 w 391336"/>
                <a:gd name="connsiteY58" fmla="*/ 344888 h 1559276"/>
                <a:gd name="connsiteX59" fmla="*/ 68131 w 391336"/>
                <a:gd name="connsiteY59" fmla="*/ 316201 h 1559276"/>
                <a:gd name="connsiteX60" fmla="*/ 86061 w 391336"/>
                <a:gd name="connsiteY60" fmla="*/ 256437 h 1559276"/>
                <a:gd name="connsiteX61" fmla="*/ 141044 w 391336"/>
                <a:gd name="connsiteY61" fmla="*/ 116588 h 1559276"/>
                <a:gd name="connsiteX62" fmla="*/ 158973 w 391336"/>
                <a:gd name="connsiteY62" fmla="*/ 92683 h 1559276"/>
                <a:gd name="connsiteX63" fmla="*/ 179294 w 391336"/>
                <a:gd name="connsiteY63" fmla="*/ 49652 h 1559276"/>
                <a:gd name="connsiteX64" fmla="*/ 188856 w 391336"/>
                <a:gd name="connsiteY64" fmla="*/ 29332 h 1559276"/>
                <a:gd name="connsiteX65" fmla="*/ 198418 w 391336"/>
                <a:gd name="connsiteY65" fmla="*/ 13794 h 1559276"/>
                <a:gd name="connsiteX66" fmla="*/ 180488 w 391336"/>
                <a:gd name="connsiteY66" fmla="*/ 58019 h 1559276"/>
                <a:gd name="connsiteX67" fmla="*/ 212681 w 391336"/>
                <a:gd name="connsiteY67" fmla="*/ 0 h 1559276"/>
                <a:gd name="connsiteX68" fmla="*/ 50202 w 391336"/>
                <a:gd name="connsiteY68" fmla="*/ 418996 h 1559276"/>
                <a:gd name="connsiteX69" fmla="*/ 40640 w 391336"/>
                <a:gd name="connsiteY69" fmla="*/ 465613 h 1559276"/>
                <a:gd name="connsiteX70" fmla="*/ 34663 w 391336"/>
                <a:gd name="connsiteY70" fmla="*/ 511034 h 1559276"/>
                <a:gd name="connsiteX71" fmla="*/ 26297 w 391336"/>
                <a:gd name="connsiteY71" fmla="*/ 598290 h 1559276"/>
                <a:gd name="connsiteX72" fmla="*/ 25101 w 391336"/>
                <a:gd name="connsiteY72" fmla="*/ 619805 h 1559276"/>
                <a:gd name="connsiteX73" fmla="*/ 23906 w 391336"/>
                <a:gd name="connsiteY73" fmla="*/ 641320 h 1559276"/>
                <a:gd name="connsiteX74" fmla="*/ 21515 w 391336"/>
                <a:gd name="connsiteY74" fmla="*/ 684350 h 1559276"/>
                <a:gd name="connsiteX75" fmla="*/ 19125 w 391336"/>
                <a:gd name="connsiteY75" fmla="*/ 775192 h 1559276"/>
                <a:gd name="connsiteX76" fmla="*/ 25101 w 391336"/>
                <a:gd name="connsiteY76" fmla="*/ 753677 h 1559276"/>
                <a:gd name="connsiteX77" fmla="*/ 25101 w 391336"/>
                <a:gd name="connsiteY77" fmla="*/ 850496 h 1559276"/>
                <a:gd name="connsiteX78" fmla="*/ 31078 w 391336"/>
                <a:gd name="connsiteY78" fmla="*/ 907870 h 1559276"/>
                <a:gd name="connsiteX79" fmla="*/ 32272 w 391336"/>
                <a:gd name="connsiteY79" fmla="*/ 930580 h 1559276"/>
                <a:gd name="connsiteX80" fmla="*/ 31078 w 391336"/>
                <a:gd name="connsiteY80" fmla="*/ 946119 h 1559276"/>
                <a:gd name="connsiteX81" fmla="*/ 40043 w 391336"/>
                <a:gd name="connsiteY81" fmla="*/ 961060 h 1559276"/>
                <a:gd name="connsiteX82" fmla="*/ 40784 w 391336"/>
                <a:gd name="connsiteY82" fmla="*/ 963380 h 1559276"/>
                <a:gd name="connsiteX83" fmla="*/ 35391 w 391336"/>
                <a:gd name="connsiteY83" fmla="*/ 928038 h 1559276"/>
                <a:gd name="connsiteX84" fmla="*/ 27491 w 391336"/>
                <a:gd name="connsiteY84" fmla="*/ 771607 h 1559276"/>
                <a:gd name="connsiteX85" fmla="*/ 35391 w 391336"/>
                <a:gd name="connsiteY85" fmla="*/ 615177 h 1559276"/>
                <a:gd name="connsiteX86" fmla="*/ 56102 w 391336"/>
                <a:gd name="connsiteY86" fmla="*/ 479470 h 1559276"/>
                <a:gd name="connsiteX87" fmla="*/ 54834 w 391336"/>
                <a:gd name="connsiteY87" fmla="*/ 477715 h 1559276"/>
                <a:gd name="connsiteX88" fmla="*/ 35859 w 391336"/>
                <a:gd name="connsiteY88" fmla="*/ 542112 h 1559276"/>
                <a:gd name="connsiteX89" fmla="*/ 46616 w 391336"/>
                <a:gd name="connsiteY89" fmla="*/ 466808 h 1559276"/>
                <a:gd name="connsiteX90" fmla="*/ 50202 w 391336"/>
                <a:gd name="connsiteY90" fmla="*/ 418996 h 1559276"/>
                <a:gd name="connsiteX91" fmla="*/ 39444 w 391336"/>
                <a:gd name="connsiteY91" fmla="*/ 1033375 h 1559276"/>
                <a:gd name="connsiteX92" fmla="*/ 52593 w 391336"/>
                <a:gd name="connsiteY92" fmla="*/ 1087164 h 1559276"/>
                <a:gd name="connsiteX93" fmla="*/ 68131 w 391336"/>
                <a:gd name="connsiteY93" fmla="*/ 1127803 h 1559276"/>
                <a:gd name="connsiteX94" fmla="*/ 65741 w 391336"/>
                <a:gd name="connsiteY94" fmla="*/ 1125413 h 1559276"/>
                <a:gd name="connsiteX95" fmla="*/ 100405 w 391336"/>
                <a:gd name="connsiteY95" fmla="*/ 1243746 h 1559276"/>
                <a:gd name="connsiteX96" fmla="*/ 94427 w 391336"/>
                <a:gd name="connsiteY96" fmla="*/ 1228208 h 1559276"/>
                <a:gd name="connsiteX97" fmla="*/ 107576 w 391336"/>
                <a:gd name="connsiteY97" fmla="*/ 1292753 h 1559276"/>
                <a:gd name="connsiteX98" fmla="*/ 130286 w 391336"/>
                <a:gd name="connsiteY98" fmla="*/ 1350127 h 1559276"/>
                <a:gd name="connsiteX99" fmla="*/ 148216 w 391336"/>
                <a:gd name="connsiteY99" fmla="*/ 1375228 h 1559276"/>
                <a:gd name="connsiteX100" fmla="*/ 143435 w 391336"/>
                <a:gd name="connsiteY100" fmla="*/ 1364471 h 1559276"/>
                <a:gd name="connsiteX101" fmla="*/ 166127 w 391336"/>
                <a:gd name="connsiteY101" fmla="*/ 1406660 h 1559276"/>
                <a:gd name="connsiteX102" fmla="*/ 166999 w 391336"/>
                <a:gd name="connsiteY102" fmla="*/ 1407153 h 1559276"/>
                <a:gd name="connsiteX103" fmla="*/ 147724 w 391336"/>
                <a:gd name="connsiteY103" fmla="*/ 1367141 h 1559276"/>
                <a:gd name="connsiteX104" fmla="*/ 58575 w 391336"/>
                <a:gd name="connsiteY104" fmla="*/ 1079949 h 1559276"/>
                <a:gd name="connsiteX105" fmla="*/ 53312 w 391336"/>
                <a:gd name="connsiteY105" fmla="*/ 1045462 h 1559276"/>
                <a:gd name="connsiteX106" fmla="*/ 51397 w 391336"/>
                <a:gd name="connsiteY106" fmla="*/ 1040547 h 1559276"/>
                <a:gd name="connsiteX107" fmla="*/ 39444 w 391336"/>
                <a:gd name="connsiteY107" fmla="*/ 1033375 h 1559276"/>
                <a:gd name="connsiteX108" fmla="*/ 184076 w 391336"/>
                <a:gd name="connsiteY108" fmla="*/ 1442603 h 1559276"/>
                <a:gd name="connsiteX109" fmla="*/ 185269 w 391336"/>
                <a:gd name="connsiteY109" fmla="*/ 1448141 h 1559276"/>
                <a:gd name="connsiteX110" fmla="*/ 196028 w 391336"/>
                <a:gd name="connsiteY110" fmla="*/ 1486390 h 1559276"/>
                <a:gd name="connsiteX111" fmla="*/ 229496 w 391336"/>
                <a:gd name="connsiteY111" fmla="*/ 1530615 h 1559276"/>
                <a:gd name="connsiteX112" fmla="*/ 234963 w 391336"/>
                <a:gd name="connsiteY112" fmla="*/ 1538433 h 1559276"/>
                <a:gd name="connsiteX113" fmla="*/ 212151 w 391336"/>
                <a:gd name="connsiteY113" fmla="*/ 1500882 h 1559276"/>
                <a:gd name="connsiteX114" fmla="*/ 184076 w 391336"/>
                <a:gd name="connsiteY114" fmla="*/ 1442603 h 1559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391336" h="1559276">
                  <a:moveTo>
                    <a:pt x="212681" y="0"/>
                  </a:moveTo>
                  <a:lnTo>
                    <a:pt x="220046" y="14255"/>
                  </a:lnTo>
                  <a:lnTo>
                    <a:pt x="210820" y="28585"/>
                  </a:lnTo>
                  <a:cubicBezTo>
                    <a:pt x="203200" y="40986"/>
                    <a:pt x="195430" y="54433"/>
                    <a:pt x="188856" y="67581"/>
                  </a:cubicBezTo>
                  <a:cubicBezTo>
                    <a:pt x="174513" y="99854"/>
                    <a:pt x="182879" y="102245"/>
                    <a:pt x="152997" y="151251"/>
                  </a:cubicBezTo>
                  <a:cubicBezTo>
                    <a:pt x="157778" y="135713"/>
                    <a:pt x="174513" y="103440"/>
                    <a:pt x="167341" y="110611"/>
                  </a:cubicBezTo>
                  <a:cubicBezTo>
                    <a:pt x="156583" y="141689"/>
                    <a:pt x="142239" y="171572"/>
                    <a:pt x="130286" y="203844"/>
                  </a:cubicBezTo>
                  <a:cubicBezTo>
                    <a:pt x="124310" y="220578"/>
                    <a:pt x="117139" y="236117"/>
                    <a:pt x="111162" y="251656"/>
                  </a:cubicBezTo>
                  <a:cubicBezTo>
                    <a:pt x="105186" y="267195"/>
                    <a:pt x="100405" y="282733"/>
                    <a:pt x="94427" y="298272"/>
                  </a:cubicBezTo>
                  <a:cubicBezTo>
                    <a:pt x="88452" y="313811"/>
                    <a:pt x="84865" y="329350"/>
                    <a:pt x="80084" y="343693"/>
                  </a:cubicBezTo>
                  <a:cubicBezTo>
                    <a:pt x="75303" y="358037"/>
                    <a:pt x="71718" y="372380"/>
                    <a:pt x="68131" y="386724"/>
                  </a:cubicBezTo>
                  <a:cubicBezTo>
                    <a:pt x="62155" y="414215"/>
                    <a:pt x="57374" y="440511"/>
                    <a:pt x="56178" y="460832"/>
                  </a:cubicBezTo>
                  <a:lnTo>
                    <a:pt x="68131" y="397481"/>
                  </a:lnTo>
                  <a:cubicBezTo>
                    <a:pt x="67534" y="404653"/>
                    <a:pt x="68579" y="407567"/>
                    <a:pt x="70111" y="409284"/>
                  </a:cubicBezTo>
                  <a:lnTo>
                    <a:pt x="71996" y="411069"/>
                  </a:lnTo>
                  <a:lnTo>
                    <a:pt x="96276" y="316640"/>
                  </a:lnTo>
                  <a:cubicBezTo>
                    <a:pt x="126077" y="220825"/>
                    <a:pt x="165044" y="129047"/>
                    <a:pt x="212151" y="42332"/>
                  </a:cubicBezTo>
                  <a:lnTo>
                    <a:pt x="224257" y="22405"/>
                  </a:lnTo>
                  <a:lnTo>
                    <a:pt x="232589" y="38533"/>
                  </a:lnTo>
                  <a:cubicBezTo>
                    <a:pt x="239741" y="52834"/>
                    <a:pt x="245462" y="67136"/>
                    <a:pt x="252612" y="81437"/>
                  </a:cubicBezTo>
                  <a:cubicBezTo>
                    <a:pt x="259763" y="95739"/>
                    <a:pt x="265482" y="110041"/>
                    <a:pt x="271204" y="125772"/>
                  </a:cubicBezTo>
                  <a:cubicBezTo>
                    <a:pt x="276925" y="140073"/>
                    <a:pt x="284075" y="155806"/>
                    <a:pt x="289796" y="171537"/>
                  </a:cubicBezTo>
                  <a:cubicBezTo>
                    <a:pt x="295516" y="187269"/>
                    <a:pt x="301237" y="204431"/>
                    <a:pt x="306958" y="221593"/>
                  </a:cubicBezTo>
                  <a:cubicBezTo>
                    <a:pt x="305528" y="221593"/>
                    <a:pt x="304097" y="224453"/>
                    <a:pt x="298376" y="213012"/>
                  </a:cubicBezTo>
                  <a:cubicBezTo>
                    <a:pt x="331271" y="298822"/>
                    <a:pt x="362734" y="403223"/>
                    <a:pt x="379895" y="507625"/>
                  </a:cubicBezTo>
                  <a:lnTo>
                    <a:pt x="356196" y="449599"/>
                  </a:lnTo>
                  <a:lnTo>
                    <a:pt x="381886" y="617930"/>
                  </a:lnTo>
                  <a:cubicBezTo>
                    <a:pt x="388135" y="679469"/>
                    <a:pt x="391336" y="741910"/>
                    <a:pt x="391336" y="805098"/>
                  </a:cubicBezTo>
                  <a:cubicBezTo>
                    <a:pt x="391336" y="1057851"/>
                    <a:pt x="340112" y="1298641"/>
                    <a:pt x="247478" y="1517653"/>
                  </a:cubicBezTo>
                  <a:lnTo>
                    <a:pt x="227427" y="1559276"/>
                  </a:lnTo>
                  <a:lnTo>
                    <a:pt x="213956" y="1535396"/>
                  </a:lnTo>
                  <a:cubicBezTo>
                    <a:pt x="209175" y="1527030"/>
                    <a:pt x="203199" y="1516272"/>
                    <a:pt x="196028" y="1505515"/>
                  </a:cubicBezTo>
                  <a:cubicBezTo>
                    <a:pt x="188856" y="1493562"/>
                    <a:pt x="181684" y="1480413"/>
                    <a:pt x="173317" y="1466070"/>
                  </a:cubicBezTo>
                  <a:cubicBezTo>
                    <a:pt x="187660" y="1491171"/>
                    <a:pt x="180488" y="1464875"/>
                    <a:pt x="170926" y="1440969"/>
                  </a:cubicBezTo>
                  <a:cubicBezTo>
                    <a:pt x="167341" y="1439773"/>
                    <a:pt x="161364" y="1430211"/>
                    <a:pt x="152997" y="1415867"/>
                  </a:cubicBezTo>
                  <a:cubicBezTo>
                    <a:pt x="145826" y="1401524"/>
                    <a:pt x="135067" y="1383595"/>
                    <a:pt x="125505" y="1362080"/>
                  </a:cubicBezTo>
                  <a:cubicBezTo>
                    <a:pt x="115943" y="1340565"/>
                    <a:pt x="105186" y="1317854"/>
                    <a:pt x="95623" y="1293948"/>
                  </a:cubicBezTo>
                  <a:cubicBezTo>
                    <a:pt x="86061" y="1270042"/>
                    <a:pt x="76499" y="1247332"/>
                    <a:pt x="69327" y="1227012"/>
                  </a:cubicBezTo>
                  <a:cubicBezTo>
                    <a:pt x="66936" y="1207887"/>
                    <a:pt x="80084" y="1230598"/>
                    <a:pt x="68131" y="1187568"/>
                  </a:cubicBezTo>
                  <a:cubicBezTo>
                    <a:pt x="51397" y="1133779"/>
                    <a:pt x="63350" y="1182787"/>
                    <a:pt x="56178" y="1170834"/>
                  </a:cubicBezTo>
                  <a:cubicBezTo>
                    <a:pt x="51397" y="1148123"/>
                    <a:pt x="49006" y="1115850"/>
                    <a:pt x="43031" y="1093139"/>
                  </a:cubicBezTo>
                  <a:cubicBezTo>
                    <a:pt x="44225" y="1097921"/>
                    <a:pt x="45421" y="1097921"/>
                    <a:pt x="43031" y="1083577"/>
                  </a:cubicBezTo>
                  <a:cubicBezTo>
                    <a:pt x="34663" y="1071624"/>
                    <a:pt x="27491" y="1048914"/>
                    <a:pt x="21515" y="1020227"/>
                  </a:cubicBezTo>
                  <a:cubicBezTo>
                    <a:pt x="17929" y="1005884"/>
                    <a:pt x="16734" y="989150"/>
                    <a:pt x="14344" y="972416"/>
                  </a:cubicBezTo>
                  <a:cubicBezTo>
                    <a:pt x="11953" y="954486"/>
                    <a:pt x="9563" y="936557"/>
                    <a:pt x="8367" y="917432"/>
                  </a:cubicBezTo>
                  <a:cubicBezTo>
                    <a:pt x="2391" y="840934"/>
                    <a:pt x="4781" y="756068"/>
                    <a:pt x="0" y="693913"/>
                  </a:cubicBezTo>
                  <a:cubicBezTo>
                    <a:pt x="2391" y="695109"/>
                    <a:pt x="3585" y="724990"/>
                    <a:pt x="4781" y="752482"/>
                  </a:cubicBezTo>
                  <a:cubicBezTo>
                    <a:pt x="5976" y="766826"/>
                    <a:pt x="7172" y="779974"/>
                    <a:pt x="8367" y="788341"/>
                  </a:cubicBezTo>
                  <a:cubicBezTo>
                    <a:pt x="10757" y="796708"/>
                    <a:pt x="11953" y="800294"/>
                    <a:pt x="14344" y="796708"/>
                  </a:cubicBezTo>
                  <a:cubicBezTo>
                    <a:pt x="13148" y="788341"/>
                    <a:pt x="11953" y="775192"/>
                    <a:pt x="11953" y="759654"/>
                  </a:cubicBezTo>
                  <a:cubicBezTo>
                    <a:pt x="11953" y="744115"/>
                    <a:pt x="13148" y="727381"/>
                    <a:pt x="13148" y="711843"/>
                  </a:cubicBezTo>
                  <a:cubicBezTo>
                    <a:pt x="13148" y="704671"/>
                    <a:pt x="13148" y="696303"/>
                    <a:pt x="13148" y="690327"/>
                  </a:cubicBezTo>
                  <a:cubicBezTo>
                    <a:pt x="13148" y="683156"/>
                    <a:pt x="13148" y="678375"/>
                    <a:pt x="13148" y="673593"/>
                  </a:cubicBezTo>
                  <a:cubicBezTo>
                    <a:pt x="13148" y="665226"/>
                    <a:pt x="11953" y="661640"/>
                    <a:pt x="8367" y="666422"/>
                  </a:cubicBezTo>
                  <a:cubicBezTo>
                    <a:pt x="9563" y="652078"/>
                    <a:pt x="9563" y="636539"/>
                    <a:pt x="10757" y="621001"/>
                  </a:cubicBezTo>
                  <a:cubicBezTo>
                    <a:pt x="11953" y="604267"/>
                    <a:pt x="14344" y="588727"/>
                    <a:pt x="15538" y="573189"/>
                  </a:cubicBezTo>
                  <a:cubicBezTo>
                    <a:pt x="16734" y="556455"/>
                    <a:pt x="17929" y="540916"/>
                    <a:pt x="20320" y="525377"/>
                  </a:cubicBezTo>
                  <a:cubicBezTo>
                    <a:pt x="22710" y="509838"/>
                    <a:pt x="25101" y="494300"/>
                    <a:pt x="27491" y="479956"/>
                  </a:cubicBezTo>
                  <a:cubicBezTo>
                    <a:pt x="38250" y="420192"/>
                    <a:pt x="52593" y="369990"/>
                    <a:pt x="66936" y="344888"/>
                  </a:cubicBezTo>
                  <a:cubicBezTo>
                    <a:pt x="63350" y="342498"/>
                    <a:pt x="64546" y="331741"/>
                    <a:pt x="68131" y="316201"/>
                  </a:cubicBezTo>
                  <a:cubicBezTo>
                    <a:pt x="71718" y="300663"/>
                    <a:pt x="78889" y="279148"/>
                    <a:pt x="86061" y="256437"/>
                  </a:cubicBezTo>
                  <a:cubicBezTo>
                    <a:pt x="101599" y="211016"/>
                    <a:pt x="125505" y="156032"/>
                    <a:pt x="141044" y="116588"/>
                  </a:cubicBezTo>
                  <a:cubicBezTo>
                    <a:pt x="139848" y="135713"/>
                    <a:pt x="148216" y="118979"/>
                    <a:pt x="158973" y="92683"/>
                  </a:cubicBezTo>
                  <a:cubicBezTo>
                    <a:pt x="164950" y="79534"/>
                    <a:pt x="172122" y="63996"/>
                    <a:pt x="179294" y="49652"/>
                  </a:cubicBezTo>
                  <a:cubicBezTo>
                    <a:pt x="182879" y="42481"/>
                    <a:pt x="185269" y="35309"/>
                    <a:pt x="188856" y="29332"/>
                  </a:cubicBezTo>
                  <a:cubicBezTo>
                    <a:pt x="192441" y="23356"/>
                    <a:pt x="196028" y="18575"/>
                    <a:pt x="198418" y="13794"/>
                  </a:cubicBezTo>
                  <a:cubicBezTo>
                    <a:pt x="191247" y="28137"/>
                    <a:pt x="186465" y="43675"/>
                    <a:pt x="180488" y="58019"/>
                  </a:cubicBezTo>
                  <a:lnTo>
                    <a:pt x="212681" y="0"/>
                  </a:lnTo>
                  <a:close/>
                  <a:moveTo>
                    <a:pt x="50202" y="418996"/>
                  </a:moveTo>
                  <a:cubicBezTo>
                    <a:pt x="46616" y="435730"/>
                    <a:pt x="43031" y="450074"/>
                    <a:pt x="40640" y="465613"/>
                  </a:cubicBezTo>
                  <a:cubicBezTo>
                    <a:pt x="38250" y="481151"/>
                    <a:pt x="37054" y="496691"/>
                    <a:pt x="34663" y="511034"/>
                  </a:cubicBezTo>
                  <a:cubicBezTo>
                    <a:pt x="29882" y="540916"/>
                    <a:pt x="28687" y="569603"/>
                    <a:pt x="26297" y="598290"/>
                  </a:cubicBezTo>
                  <a:lnTo>
                    <a:pt x="25101" y="619805"/>
                  </a:lnTo>
                  <a:lnTo>
                    <a:pt x="23906" y="641320"/>
                  </a:lnTo>
                  <a:cubicBezTo>
                    <a:pt x="22710" y="655663"/>
                    <a:pt x="22710" y="670007"/>
                    <a:pt x="21515" y="684350"/>
                  </a:cubicBezTo>
                  <a:cubicBezTo>
                    <a:pt x="20320" y="714233"/>
                    <a:pt x="21515" y="744115"/>
                    <a:pt x="19125" y="775192"/>
                  </a:cubicBezTo>
                  <a:lnTo>
                    <a:pt x="25101" y="753677"/>
                  </a:lnTo>
                  <a:cubicBezTo>
                    <a:pt x="19125" y="769217"/>
                    <a:pt x="22710" y="809856"/>
                    <a:pt x="25101" y="850496"/>
                  </a:cubicBezTo>
                  <a:cubicBezTo>
                    <a:pt x="27491" y="870816"/>
                    <a:pt x="29882" y="891136"/>
                    <a:pt x="31078" y="907870"/>
                  </a:cubicBezTo>
                  <a:cubicBezTo>
                    <a:pt x="32272" y="916237"/>
                    <a:pt x="32272" y="924604"/>
                    <a:pt x="32272" y="930580"/>
                  </a:cubicBezTo>
                  <a:cubicBezTo>
                    <a:pt x="32272" y="937752"/>
                    <a:pt x="32272" y="942533"/>
                    <a:pt x="31078" y="946119"/>
                  </a:cubicBezTo>
                  <a:cubicBezTo>
                    <a:pt x="31675" y="933569"/>
                    <a:pt x="35560" y="946119"/>
                    <a:pt x="40043" y="961060"/>
                  </a:cubicBezTo>
                  <a:lnTo>
                    <a:pt x="40784" y="963380"/>
                  </a:lnTo>
                  <a:lnTo>
                    <a:pt x="35391" y="928038"/>
                  </a:lnTo>
                  <a:cubicBezTo>
                    <a:pt x="30168" y="876604"/>
                    <a:pt x="27491" y="824418"/>
                    <a:pt x="27491" y="771607"/>
                  </a:cubicBezTo>
                  <a:cubicBezTo>
                    <a:pt x="27491" y="718796"/>
                    <a:pt x="30168" y="666610"/>
                    <a:pt x="35391" y="615177"/>
                  </a:cubicBezTo>
                  <a:lnTo>
                    <a:pt x="56102" y="479470"/>
                  </a:lnTo>
                  <a:lnTo>
                    <a:pt x="54834" y="477715"/>
                  </a:lnTo>
                  <a:cubicBezTo>
                    <a:pt x="51697" y="475474"/>
                    <a:pt x="47214" y="483543"/>
                    <a:pt x="35859" y="542112"/>
                  </a:cubicBezTo>
                  <a:cubicBezTo>
                    <a:pt x="44225" y="503862"/>
                    <a:pt x="46616" y="483542"/>
                    <a:pt x="46616" y="466808"/>
                  </a:cubicBezTo>
                  <a:cubicBezTo>
                    <a:pt x="47812" y="450074"/>
                    <a:pt x="46616" y="438121"/>
                    <a:pt x="50202" y="418996"/>
                  </a:cubicBezTo>
                  <a:close/>
                  <a:moveTo>
                    <a:pt x="39444" y="1033375"/>
                  </a:moveTo>
                  <a:cubicBezTo>
                    <a:pt x="43031" y="1058477"/>
                    <a:pt x="47812" y="1074015"/>
                    <a:pt x="52593" y="1087164"/>
                  </a:cubicBezTo>
                  <a:cubicBezTo>
                    <a:pt x="57374" y="1100311"/>
                    <a:pt x="63350" y="1111069"/>
                    <a:pt x="68131" y="1127803"/>
                  </a:cubicBezTo>
                  <a:lnTo>
                    <a:pt x="65741" y="1125413"/>
                  </a:lnTo>
                  <a:cubicBezTo>
                    <a:pt x="72912" y="1154100"/>
                    <a:pt x="84865" y="1200715"/>
                    <a:pt x="100405" y="1243746"/>
                  </a:cubicBezTo>
                  <a:cubicBezTo>
                    <a:pt x="99209" y="1237770"/>
                    <a:pt x="96818" y="1232989"/>
                    <a:pt x="94427" y="1228208"/>
                  </a:cubicBezTo>
                  <a:cubicBezTo>
                    <a:pt x="95623" y="1243746"/>
                    <a:pt x="126701" y="1328612"/>
                    <a:pt x="107576" y="1292753"/>
                  </a:cubicBezTo>
                  <a:cubicBezTo>
                    <a:pt x="115943" y="1323831"/>
                    <a:pt x="124310" y="1339369"/>
                    <a:pt x="130286" y="1350127"/>
                  </a:cubicBezTo>
                  <a:cubicBezTo>
                    <a:pt x="136263" y="1360884"/>
                    <a:pt x="141044" y="1366861"/>
                    <a:pt x="148216" y="1375228"/>
                  </a:cubicBezTo>
                  <a:cubicBezTo>
                    <a:pt x="145826" y="1371642"/>
                    <a:pt x="144630" y="1368056"/>
                    <a:pt x="143435" y="1364471"/>
                  </a:cubicBezTo>
                  <a:cubicBezTo>
                    <a:pt x="148815" y="1377021"/>
                    <a:pt x="160244" y="1398985"/>
                    <a:pt x="166127" y="1406660"/>
                  </a:cubicBezTo>
                  <a:lnTo>
                    <a:pt x="166999" y="1407153"/>
                  </a:lnTo>
                  <a:lnTo>
                    <a:pt x="147724" y="1367141"/>
                  </a:lnTo>
                  <a:cubicBezTo>
                    <a:pt x="109014" y="1275619"/>
                    <a:pt x="78956" y="1179547"/>
                    <a:pt x="58575" y="1079949"/>
                  </a:cubicBezTo>
                  <a:lnTo>
                    <a:pt x="53312" y="1045462"/>
                  </a:lnTo>
                  <a:lnTo>
                    <a:pt x="51397" y="1040547"/>
                  </a:lnTo>
                  <a:cubicBezTo>
                    <a:pt x="63350" y="1095530"/>
                    <a:pt x="44225" y="1038156"/>
                    <a:pt x="39444" y="1033375"/>
                  </a:cubicBezTo>
                  <a:close/>
                  <a:moveTo>
                    <a:pt x="184076" y="1442603"/>
                  </a:moveTo>
                  <a:lnTo>
                    <a:pt x="185269" y="1448141"/>
                  </a:lnTo>
                  <a:cubicBezTo>
                    <a:pt x="185269" y="1454117"/>
                    <a:pt x="182879" y="1457703"/>
                    <a:pt x="196028" y="1486390"/>
                  </a:cubicBezTo>
                  <a:cubicBezTo>
                    <a:pt x="209175" y="1507905"/>
                    <a:pt x="218738" y="1516272"/>
                    <a:pt x="229496" y="1530615"/>
                  </a:cubicBezTo>
                  <a:lnTo>
                    <a:pt x="234963" y="1538433"/>
                  </a:lnTo>
                  <a:lnTo>
                    <a:pt x="212151" y="1500882"/>
                  </a:lnTo>
                  <a:lnTo>
                    <a:pt x="184076" y="144260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72A805DF-EC6B-453D-9258-D4B8F8C47608}"/>
                </a:ext>
              </a:extLst>
            </p:cNvPr>
            <p:cNvGrpSpPr/>
            <p:nvPr userDrawn="1"/>
          </p:nvGrpSpPr>
          <p:grpSpPr>
            <a:xfrm>
              <a:off x="8018856" y="2916193"/>
              <a:ext cx="430847" cy="1657292"/>
              <a:chOff x="8018856" y="2916193"/>
              <a:chExt cx="430847" cy="1657292"/>
            </a:xfrm>
          </p:grpSpPr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6047B8E-A135-41FD-9E76-76387785A2EE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31094" y="2916193"/>
                <a:ext cx="218609" cy="681846"/>
              </a:xfrm>
              <a:custGeom>
                <a:avLst/>
                <a:gdLst>
                  <a:gd name="connsiteX0" fmla="*/ 17610 w 218609"/>
                  <a:gd name="connsiteY0" fmla="*/ 0 h 681846"/>
                  <a:gd name="connsiteX1" fmla="*/ 27840 w 218609"/>
                  <a:gd name="connsiteY1" fmla="*/ 20026 h 681846"/>
                  <a:gd name="connsiteX2" fmla="*/ 20842 w 218609"/>
                  <a:gd name="connsiteY2" fmla="*/ 28023 h 681846"/>
                  <a:gd name="connsiteX3" fmla="*/ 24877 w 218609"/>
                  <a:gd name="connsiteY3" fmla="*/ 32805 h 681846"/>
                  <a:gd name="connsiteX4" fmla="*/ 25733 w 218609"/>
                  <a:gd name="connsiteY4" fmla="*/ 32782 h 681846"/>
                  <a:gd name="connsiteX5" fmla="*/ 30417 w 218609"/>
                  <a:gd name="connsiteY5" fmla="*/ 25071 h 681846"/>
                  <a:gd name="connsiteX6" fmla="*/ 74408 w 218609"/>
                  <a:gd name="connsiteY6" fmla="*/ 111188 h 681846"/>
                  <a:gd name="connsiteX7" fmla="*/ 218609 w 218609"/>
                  <a:gd name="connsiteY7" fmla="*/ 667879 h 681846"/>
                  <a:gd name="connsiteX8" fmla="*/ 194297 w 218609"/>
                  <a:gd name="connsiteY8" fmla="*/ 672168 h 681846"/>
                  <a:gd name="connsiteX9" fmla="*/ 59750 w 218609"/>
                  <a:gd name="connsiteY9" fmla="*/ 156306 h 681846"/>
                  <a:gd name="connsiteX10" fmla="*/ 11843 w 218609"/>
                  <a:gd name="connsiteY10" fmla="*/ 55645 h 681846"/>
                  <a:gd name="connsiteX11" fmla="*/ 13712 w 218609"/>
                  <a:gd name="connsiteY11" fmla="*/ 52568 h 681846"/>
                  <a:gd name="connsiteX12" fmla="*/ 13821 w 218609"/>
                  <a:gd name="connsiteY12" fmla="*/ 44907 h 681846"/>
                  <a:gd name="connsiteX13" fmla="*/ 9250 w 218609"/>
                  <a:gd name="connsiteY13" fmla="*/ 50197 h 681846"/>
                  <a:gd name="connsiteX14" fmla="*/ 0 w 218609"/>
                  <a:gd name="connsiteY14" fmla="*/ 30761 h 681846"/>
                  <a:gd name="connsiteX15" fmla="*/ 14866 w 218609"/>
                  <a:gd name="connsiteY15" fmla="*/ 3968 h 681846"/>
                  <a:gd name="connsiteX16" fmla="*/ 17610 w 218609"/>
                  <a:gd name="connsiteY16" fmla="*/ 0 h 68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8609" h="681846">
                    <a:moveTo>
                      <a:pt x="17610" y="0"/>
                    </a:moveTo>
                    <a:lnTo>
                      <a:pt x="27840" y="20026"/>
                    </a:lnTo>
                    <a:lnTo>
                      <a:pt x="20842" y="28023"/>
                    </a:lnTo>
                    <a:cubicBezTo>
                      <a:pt x="13073" y="42964"/>
                      <a:pt x="20245" y="36390"/>
                      <a:pt x="24877" y="32805"/>
                    </a:cubicBezTo>
                    <a:lnTo>
                      <a:pt x="25733" y="32782"/>
                    </a:lnTo>
                    <a:lnTo>
                      <a:pt x="30417" y="25071"/>
                    </a:lnTo>
                    <a:lnTo>
                      <a:pt x="74408" y="111188"/>
                    </a:lnTo>
                    <a:cubicBezTo>
                      <a:pt x="152643" y="287098"/>
                      <a:pt x="202520" y="475879"/>
                      <a:pt x="218609" y="667879"/>
                    </a:cubicBezTo>
                    <a:cubicBezTo>
                      <a:pt x="212888" y="686470"/>
                      <a:pt x="204307" y="685040"/>
                      <a:pt x="194297" y="672168"/>
                    </a:cubicBezTo>
                    <a:cubicBezTo>
                      <a:pt x="174990" y="498404"/>
                      <a:pt x="129135" y="322227"/>
                      <a:pt x="59750" y="156306"/>
                    </a:cubicBezTo>
                    <a:lnTo>
                      <a:pt x="11843" y="55645"/>
                    </a:lnTo>
                    <a:lnTo>
                      <a:pt x="13712" y="52568"/>
                    </a:lnTo>
                    <a:lnTo>
                      <a:pt x="13821" y="44907"/>
                    </a:lnTo>
                    <a:lnTo>
                      <a:pt x="9250" y="50197"/>
                    </a:lnTo>
                    <a:lnTo>
                      <a:pt x="0" y="30761"/>
                    </a:lnTo>
                    <a:lnTo>
                      <a:pt x="14866" y="3968"/>
                    </a:lnTo>
                    <a:lnTo>
                      <a:pt x="1761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A7738CE-642C-4213-B254-E3F950BD9EF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28692" y="2977563"/>
                <a:ext cx="179537" cy="579335"/>
              </a:xfrm>
              <a:custGeom>
                <a:avLst/>
                <a:gdLst>
                  <a:gd name="connsiteX0" fmla="*/ 10767 w 179537"/>
                  <a:gd name="connsiteY0" fmla="*/ 0 h 579335"/>
                  <a:gd name="connsiteX1" fmla="*/ 87293 w 179537"/>
                  <a:gd name="connsiteY1" fmla="*/ 180499 h 579335"/>
                  <a:gd name="connsiteX2" fmla="*/ 179537 w 179537"/>
                  <a:gd name="connsiteY2" fmla="*/ 579335 h 579335"/>
                  <a:gd name="connsiteX3" fmla="*/ 165235 w 179537"/>
                  <a:gd name="connsiteY3" fmla="*/ 545011 h 579335"/>
                  <a:gd name="connsiteX4" fmla="*/ 69415 w 179537"/>
                  <a:gd name="connsiteY4" fmla="*/ 171738 h 579335"/>
                  <a:gd name="connsiteX5" fmla="*/ 0 w 179537"/>
                  <a:gd name="connsiteY5" fmla="*/ 17723 h 579335"/>
                  <a:gd name="connsiteX6" fmla="*/ 10767 w 179537"/>
                  <a:gd name="connsiteY6" fmla="*/ 0 h 579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9537" h="579335">
                    <a:moveTo>
                      <a:pt x="10767" y="0"/>
                    </a:moveTo>
                    <a:lnTo>
                      <a:pt x="87293" y="180499"/>
                    </a:lnTo>
                    <a:cubicBezTo>
                      <a:pt x="133415" y="309750"/>
                      <a:pt x="164521" y="444185"/>
                      <a:pt x="179537" y="579335"/>
                    </a:cubicBezTo>
                    <a:cubicBezTo>
                      <a:pt x="175247" y="569323"/>
                      <a:pt x="169527" y="557882"/>
                      <a:pt x="165235" y="545011"/>
                    </a:cubicBezTo>
                    <a:cubicBezTo>
                      <a:pt x="146644" y="416297"/>
                      <a:pt x="113750" y="289012"/>
                      <a:pt x="69415" y="171738"/>
                    </a:cubicBezTo>
                    <a:lnTo>
                      <a:pt x="0" y="17723"/>
                    </a:lnTo>
                    <a:lnTo>
                      <a:pt x="10767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BF480885-8366-4391-ABB6-03FD4B3ECE8D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0808" y="4045983"/>
                <a:ext cx="2390" cy="5071"/>
              </a:xfrm>
              <a:custGeom>
                <a:avLst/>
                <a:gdLst>
                  <a:gd name="connsiteX0" fmla="*/ 746 w 2390"/>
                  <a:gd name="connsiteY0" fmla="*/ 589 h 5071"/>
                  <a:gd name="connsiteX1" fmla="*/ 2390 w 2390"/>
                  <a:gd name="connsiteY1" fmla="*/ 5071 h 5071"/>
                  <a:gd name="connsiteX2" fmla="*/ 0 w 2390"/>
                  <a:gd name="connsiteY2" fmla="*/ 1485 h 5071"/>
                  <a:gd name="connsiteX3" fmla="*/ 746 w 2390"/>
                  <a:gd name="connsiteY3" fmla="*/ 589 h 5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0" h="5071">
                    <a:moveTo>
                      <a:pt x="746" y="589"/>
                    </a:moveTo>
                    <a:cubicBezTo>
                      <a:pt x="1196" y="1485"/>
                      <a:pt x="1793" y="3278"/>
                      <a:pt x="2390" y="5071"/>
                    </a:cubicBezTo>
                    <a:cubicBezTo>
                      <a:pt x="1194" y="3876"/>
                      <a:pt x="1194" y="2681"/>
                      <a:pt x="0" y="1485"/>
                    </a:cubicBezTo>
                    <a:cubicBezTo>
                      <a:pt x="0" y="-307"/>
                      <a:pt x="298" y="-307"/>
                      <a:pt x="746" y="589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4B31CB29-437E-4E20-999E-FF6C58817C3D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3199" y="4052249"/>
                <a:ext cx="8367" cy="23906"/>
              </a:xfrm>
              <a:custGeom>
                <a:avLst/>
                <a:gdLst>
                  <a:gd name="connsiteX0" fmla="*/ 0 w 8367"/>
                  <a:gd name="connsiteY0" fmla="*/ 0 h 23906"/>
                  <a:gd name="connsiteX1" fmla="*/ 8367 w 8367"/>
                  <a:gd name="connsiteY1" fmla="*/ 23906 h 23906"/>
                  <a:gd name="connsiteX2" fmla="*/ 0 w 8367"/>
                  <a:gd name="connsiteY2" fmla="*/ 0 h 23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67" h="23906">
                    <a:moveTo>
                      <a:pt x="0" y="0"/>
                    </a:moveTo>
                    <a:cubicBezTo>
                      <a:pt x="2391" y="4781"/>
                      <a:pt x="4782" y="13148"/>
                      <a:pt x="8367" y="23906"/>
                    </a:cubicBezTo>
                    <a:cubicBezTo>
                      <a:pt x="5976" y="19125"/>
                      <a:pt x="2391" y="717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83D8A735-3ABA-4849-89DF-84368587DD59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35532" y="4357787"/>
                <a:ext cx="73772" cy="215698"/>
              </a:xfrm>
              <a:custGeom>
                <a:avLst/>
                <a:gdLst>
                  <a:gd name="connsiteX0" fmla="*/ 72585 w 73772"/>
                  <a:gd name="connsiteY0" fmla="*/ 0 h 215698"/>
                  <a:gd name="connsiteX1" fmla="*/ 64006 w 73772"/>
                  <a:gd name="connsiteY1" fmla="*/ 60067 h 215698"/>
                  <a:gd name="connsiteX2" fmla="*/ 66866 w 73772"/>
                  <a:gd name="connsiteY2" fmla="*/ 82949 h 215698"/>
                  <a:gd name="connsiteX3" fmla="*/ 11753 w 73772"/>
                  <a:gd name="connsiteY3" fmla="*/ 215698 h 215698"/>
                  <a:gd name="connsiteX4" fmla="*/ 11174 w 73772"/>
                  <a:gd name="connsiteY4" fmla="*/ 215498 h 215698"/>
                  <a:gd name="connsiteX5" fmla="*/ 4451 w 73772"/>
                  <a:gd name="connsiteY5" fmla="*/ 204851 h 215698"/>
                  <a:gd name="connsiteX6" fmla="*/ 0 w 73772"/>
                  <a:gd name="connsiteY6" fmla="*/ 196961 h 215698"/>
                  <a:gd name="connsiteX7" fmla="*/ 1078 w 73772"/>
                  <a:gd name="connsiteY7" fmla="*/ 195038 h 215698"/>
                  <a:gd name="connsiteX8" fmla="*/ 21101 w 73772"/>
                  <a:gd name="connsiteY8" fmla="*/ 148737 h 215698"/>
                  <a:gd name="connsiteX9" fmla="*/ 42552 w 73772"/>
                  <a:gd name="connsiteY9" fmla="*/ 88670 h 215698"/>
                  <a:gd name="connsiteX10" fmla="*/ 53994 w 73772"/>
                  <a:gd name="connsiteY10" fmla="*/ 54346 h 215698"/>
                  <a:gd name="connsiteX11" fmla="*/ 64006 w 73772"/>
                  <a:gd name="connsiteY11" fmla="*/ 18591 h 215698"/>
                  <a:gd name="connsiteX12" fmla="*/ 72585 w 73772"/>
                  <a:gd name="connsiteY12" fmla="*/ 0 h 215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3772" h="215698">
                    <a:moveTo>
                      <a:pt x="72585" y="0"/>
                    </a:moveTo>
                    <a:cubicBezTo>
                      <a:pt x="52564" y="62927"/>
                      <a:pt x="56854" y="64357"/>
                      <a:pt x="64006" y="60067"/>
                    </a:cubicBezTo>
                    <a:cubicBezTo>
                      <a:pt x="69726" y="55776"/>
                      <a:pt x="81168" y="44334"/>
                      <a:pt x="66866" y="82949"/>
                    </a:cubicBezTo>
                    <a:lnTo>
                      <a:pt x="11753" y="215698"/>
                    </a:lnTo>
                    <a:lnTo>
                      <a:pt x="11174" y="215498"/>
                    </a:lnTo>
                    <a:lnTo>
                      <a:pt x="4451" y="204851"/>
                    </a:lnTo>
                    <a:lnTo>
                      <a:pt x="0" y="196961"/>
                    </a:lnTo>
                    <a:lnTo>
                      <a:pt x="1078" y="195038"/>
                    </a:lnTo>
                    <a:cubicBezTo>
                      <a:pt x="7156" y="182345"/>
                      <a:pt x="13950" y="166614"/>
                      <a:pt x="21101" y="148737"/>
                    </a:cubicBezTo>
                    <a:cubicBezTo>
                      <a:pt x="28251" y="130144"/>
                      <a:pt x="35402" y="110122"/>
                      <a:pt x="42552" y="88670"/>
                    </a:cubicBezTo>
                    <a:cubicBezTo>
                      <a:pt x="46844" y="77229"/>
                      <a:pt x="51133" y="67217"/>
                      <a:pt x="53994" y="54346"/>
                    </a:cubicBezTo>
                    <a:cubicBezTo>
                      <a:pt x="56854" y="42905"/>
                      <a:pt x="61145" y="31464"/>
                      <a:pt x="64006" y="18591"/>
                    </a:cubicBezTo>
                    <a:cubicBezTo>
                      <a:pt x="66866" y="12871"/>
                      <a:pt x="69726" y="7150"/>
                      <a:pt x="72585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1E6A2C20-7D3D-4B35-91B0-8D908B65AE08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55909" y="2994880"/>
                <a:ext cx="168079" cy="446577"/>
              </a:xfrm>
              <a:custGeom>
                <a:avLst/>
                <a:gdLst>
                  <a:gd name="connsiteX0" fmla="*/ 163868 w 168079"/>
                  <a:gd name="connsiteY0" fmla="*/ 0 h 446577"/>
                  <a:gd name="connsiteX1" fmla="*/ 168079 w 168079"/>
                  <a:gd name="connsiteY1" fmla="*/ 8150 h 446577"/>
                  <a:gd name="connsiteX2" fmla="*/ 155973 w 168079"/>
                  <a:gd name="connsiteY2" fmla="*/ 28077 h 446577"/>
                  <a:gd name="connsiteX3" fmla="*/ 40098 w 168079"/>
                  <a:gd name="connsiteY3" fmla="*/ 302385 h 446577"/>
                  <a:gd name="connsiteX4" fmla="*/ 15818 w 168079"/>
                  <a:gd name="connsiteY4" fmla="*/ 396814 h 446577"/>
                  <a:gd name="connsiteX5" fmla="*/ 13933 w 168079"/>
                  <a:gd name="connsiteY5" fmla="*/ 395029 h 446577"/>
                  <a:gd name="connsiteX6" fmla="*/ 11953 w 168079"/>
                  <a:gd name="connsiteY6" fmla="*/ 383226 h 446577"/>
                  <a:gd name="connsiteX7" fmla="*/ 0 w 168079"/>
                  <a:gd name="connsiteY7" fmla="*/ 446577 h 446577"/>
                  <a:gd name="connsiteX8" fmla="*/ 11953 w 168079"/>
                  <a:gd name="connsiteY8" fmla="*/ 372469 h 446577"/>
                  <a:gd name="connsiteX9" fmla="*/ 23906 w 168079"/>
                  <a:gd name="connsiteY9" fmla="*/ 329438 h 446577"/>
                  <a:gd name="connsiteX10" fmla="*/ 38249 w 168079"/>
                  <a:gd name="connsiteY10" fmla="*/ 284017 h 446577"/>
                  <a:gd name="connsiteX11" fmla="*/ 54984 w 168079"/>
                  <a:gd name="connsiteY11" fmla="*/ 237401 h 446577"/>
                  <a:gd name="connsiteX12" fmla="*/ 74108 w 168079"/>
                  <a:gd name="connsiteY12" fmla="*/ 189589 h 446577"/>
                  <a:gd name="connsiteX13" fmla="*/ 111163 w 168079"/>
                  <a:gd name="connsiteY13" fmla="*/ 96356 h 446577"/>
                  <a:gd name="connsiteX14" fmla="*/ 96819 w 168079"/>
                  <a:gd name="connsiteY14" fmla="*/ 136996 h 446577"/>
                  <a:gd name="connsiteX15" fmla="*/ 132678 w 168079"/>
                  <a:gd name="connsiteY15" fmla="*/ 53326 h 446577"/>
                  <a:gd name="connsiteX16" fmla="*/ 154642 w 168079"/>
                  <a:gd name="connsiteY16" fmla="*/ 14330 h 446577"/>
                  <a:gd name="connsiteX17" fmla="*/ 163868 w 168079"/>
                  <a:gd name="connsiteY17" fmla="*/ 0 h 446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68079" h="446577">
                    <a:moveTo>
                      <a:pt x="163868" y="0"/>
                    </a:moveTo>
                    <a:lnTo>
                      <a:pt x="168079" y="8150"/>
                    </a:lnTo>
                    <a:lnTo>
                      <a:pt x="155973" y="28077"/>
                    </a:lnTo>
                    <a:cubicBezTo>
                      <a:pt x="108866" y="114792"/>
                      <a:pt x="69899" y="206570"/>
                      <a:pt x="40098" y="302385"/>
                    </a:cubicBezTo>
                    <a:lnTo>
                      <a:pt x="15818" y="396814"/>
                    </a:lnTo>
                    <a:lnTo>
                      <a:pt x="13933" y="395029"/>
                    </a:lnTo>
                    <a:cubicBezTo>
                      <a:pt x="12401" y="393312"/>
                      <a:pt x="11356" y="390398"/>
                      <a:pt x="11953" y="383226"/>
                    </a:cubicBezTo>
                    <a:lnTo>
                      <a:pt x="0" y="446577"/>
                    </a:lnTo>
                    <a:cubicBezTo>
                      <a:pt x="1196" y="426256"/>
                      <a:pt x="5977" y="399960"/>
                      <a:pt x="11953" y="372469"/>
                    </a:cubicBezTo>
                    <a:cubicBezTo>
                      <a:pt x="15540" y="358125"/>
                      <a:pt x="19125" y="343782"/>
                      <a:pt x="23906" y="329438"/>
                    </a:cubicBezTo>
                    <a:cubicBezTo>
                      <a:pt x="28687" y="315095"/>
                      <a:pt x="32274" y="299556"/>
                      <a:pt x="38249" y="284017"/>
                    </a:cubicBezTo>
                    <a:cubicBezTo>
                      <a:pt x="44227" y="268478"/>
                      <a:pt x="49008" y="252940"/>
                      <a:pt x="54984" y="237401"/>
                    </a:cubicBezTo>
                    <a:cubicBezTo>
                      <a:pt x="60961" y="221862"/>
                      <a:pt x="68132" y="206323"/>
                      <a:pt x="74108" y="189589"/>
                    </a:cubicBezTo>
                    <a:cubicBezTo>
                      <a:pt x="86061" y="157317"/>
                      <a:pt x="100405" y="127434"/>
                      <a:pt x="111163" y="96356"/>
                    </a:cubicBezTo>
                    <a:cubicBezTo>
                      <a:pt x="118335" y="89185"/>
                      <a:pt x="101600" y="121458"/>
                      <a:pt x="96819" y="136996"/>
                    </a:cubicBezTo>
                    <a:cubicBezTo>
                      <a:pt x="126701" y="87990"/>
                      <a:pt x="118335" y="85599"/>
                      <a:pt x="132678" y="53326"/>
                    </a:cubicBezTo>
                    <a:cubicBezTo>
                      <a:pt x="139252" y="40178"/>
                      <a:pt x="147022" y="26731"/>
                      <a:pt x="154642" y="14330"/>
                    </a:cubicBezTo>
                    <a:lnTo>
                      <a:pt x="163868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D32A1368-C580-448D-A8B5-F78895ED36AC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18856" y="3399621"/>
                <a:ext cx="36977" cy="544384"/>
              </a:xfrm>
              <a:custGeom>
                <a:avLst/>
                <a:gdLst>
                  <a:gd name="connsiteX0" fmla="*/ 31077 w 36977"/>
                  <a:gd name="connsiteY0" fmla="*/ 0 h 544384"/>
                  <a:gd name="connsiteX1" fmla="*/ 27491 w 36977"/>
                  <a:gd name="connsiteY1" fmla="*/ 47812 h 544384"/>
                  <a:gd name="connsiteX2" fmla="*/ 16734 w 36977"/>
                  <a:gd name="connsiteY2" fmla="*/ 123116 h 544384"/>
                  <a:gd name="connsiteX3" fmla="*/ 35709 w 36977"/>
                  <a:gd name="connsiteY3" fmla="*/ 58719 h 544384"/>
                  <a:gd name="connsiteX4" fmla="*/ 36977 w 36977"/>
                  <a:gd name="connsiteY4" fmla="*/ 60474 h 544384"/>
                  <a:gd name="connsiteX5" fmla="*/ 16266 w 36977"/>
                  <a:gd name="connsiteY5" fmla="*/ 196181 h 544384"/>
                  <a:gd name="connsiteX6" fmla="*/ 8366 w 36977"/>
                  <a:gd name="connsiteY6" fmla="*/ 352611 h 544384"/>
                  <a:gd name="connsiteX7" fmla="*/ 16266 w 36977"/>
                  <a:gd name="connsiteY7" fmla="*/ 509042 h 544384"/>
                  <a:gd name="connsiteX8" fmla="*/ 21659 w 36977"/>
                  <a:gd name="connsiteY8" fmla="*/ 544384 h 544384"/>
                  <a:gd name="connsiteX9" fmla="*/ 20918 w 36977"/>
                  <a:gd name="connsiteY9" fmla="*/ 542064 h 544384"/>
                  <a:gd name="connsiteX10" fmla="*/ 11953 w 36977"/>
                  <a:gd name="connsiteY10" fmla="*/ 527123 h 544384"/>
                  <a:gd name="connsiteX11" fmla="*/ 13147 w 36977"/>
                  <a:gd name="connsiteY11" fmla="*/ 511584 h 544384"/>
                  <a:gd name="connsiteX12" fmla="*/ 11953 w 36977"/>
                  <a:gd name="connsiteY12" fmla="*/ 488874 h 544384"/>
                  <a:gd name="connsiteX13" fmla="*/ 5976 w 36977"/>
                  <a:gd name="connsiteY13" fmla="*/ 431500 h 544384"/>
                  <a:gd name="connsiteX14" fmla="*/ 5976 w 36977"/>
                  <a:gd name="connsiteY14" fmla="*/ 334681 h 544384"/>
                  <a:gd name="connsiteX15" fmla="*/ 0 w 36977"/>
                  <a:gd name="connsiteY15" fmla="*/ 356196 h 544384"/>
                  <a:gd name="connsiteX16" fmla="*/ 2390 w 36977"/>
                  <a:gd name="connsiteY16" fmla="*/ 265354 h 544384"/>
                  <a:gd name="connsiteX17" fmla="*/ 4781 w 36977"/>
                  <a:gd name="connsiteY17" fmla="*/ 222324 h 544384"/>
                  <a:gd name="connsiteX18" fmla="*/ 5976 w 36977"/>
                  <a:gd name="connsiteY18" fmla="*/ 200809 h 544384"/>
                  <a:gd name="connsiteX19" fmla="*/ 7172 w 36977"/>
                  <a:gd name="connsiteY19" fmla="*/ 179294 h 544384"/>
                  <a:gd name="connsiteX20" fmla="*/ 15538 w 36977"/>
                  <a:gd name="connsiteY20" fmla="*/ 92038 h 544384"/>
                  <a:gd name="connsiteX21" fmla="*/ 21515 w 36977"/>
                  <a:gd name="connsiteY21" fmla="*/ 46617 h 544384"/>
                  <a:gd name="connsiteX22" fmla="*/ 31077 w 36977"/>
                  <a:gd name="connsiteY22" fmla="*/ 0 h 54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6977" h="544384">
                    <a:moveTo>
                      <a:pt x="31077" y="0"/>
                    </a:moveTo>
                    <a:cubicBezTo>
                      <a:pt x="27491" y="19125"/>
                      <a:pt x="28687" y="31078"/>
                      <a:pt x="27491" y="47812"/>
                    </a:cubicBezTo>
                    <a:cubicBezTo>
                      <a:pt x="27491" y="64546"/>
                      <a:pt x="25100" y="84866"/>
                      <a:pt x="16734" y="123116"/>
                    </a:cubicBezTo>
                    <a:cubicBezTo>
                      <a:pt x="28089" y="64547"/>
                      <a:pt x="32572" y="56478"/>
                      <a:pt x="35709" y="58719"/>
                    </a:cubicBezTo>
                    <a:lnTo>
                      <a:pt x="36977" y="60474"/>
                    </a:lnTo>
                    <a:lnTo>
                      <a:pt x="16266" y="196181"/>
                    </a:lnTo>
                    <a:cubicBezTo>
                      <a:pt x="11043" y="247614"/>
                      <a:pt x="8366" y="299800"/>
                      <a:pt x="8366" y="352611"/>
                    </a:cubicBezTo>
                    <a:cubicBezTo>
                      <a:pt x="8366" y="405422"/>
                      <a:pt x="11043" y="457608"/>
                      <a:pt x="16266" y="509042"/>
                    </a:cubicBezTo>
                    <a:lnTo>
                      <a:pt x="21659" y="544384"/>
                    </a:lnTo>
                    <a:lnTo>
                      <a:pt x="20918" y="542064"/>
                    </a:lnTo>
                    <a:cubicBezTo>
                      <a:pt x="16435" y="527123"/>
                      <a:pt x="12550" y="514573"/>
                      <a:pt x="11953" y="527123"/>
                    </a:cubicBezTo>
                    <a:cubicBezTo>
                      <a:pt x="13147" y="523537"/>
                      <a:pt x="13147" y="518756"/>
                      <a:pt x="13147" y="511584"/>
                    </a:cubicBezTo>
                    <a:cubicBezTo>
                      <a:pt x="13147" y="505608"/>
                      <a:pt x="13147" y="497241"/>
                      <a:pt x="11953" y="488874"/>
                    </a:cubicBezTo>
                    <a:cubicBezTo>
                      <a:pt x="10757" y="472140"/>
                      <a:pt x="8366" y="451820"/>
                      <a:pt x="5976" y="431500"/>
                    </a:cubicBezTo>
                    <a:cubicBezTo>
                      <a:pt x="3585" y="390860"/>
                      <a:pt x="0" y="350221"/>
                      <a:pt x="5976" y="334681"/>
                    </a:cubicBezTo>
                    <a:lnTo>
                      <a:pt x="0" y="356196"/>
                    </a:lnTo>
                    <a:cubicBezTo>
                      <a:pt x="2390" y="325119"/>
                      <a:pt x="1195" y="295237"/>
                      <a:pt x="2390" y="265354"/>
                    </a:cubicBezTo>
                    <a:cubicBezTo>
                      <a:pt x="3585" y="251011"/>
                      <a:pt x="3585" y="236667"/>
                      <a:pt x="4781" y="222324"/>
                    </a:cubicBezTo>
                    <a:lnTo>
                      <a:pt x="5976" y="200809"/>
                    </a:lnTo>
                    <a:lnTo>
                      <a:pt x="7172" y="179294"/>
                    </a:lnTo>
                    <a:cubicBezTo>
                      <a:pt x="9562" y="150607"/>
                      <a:pt x="10757" y="121920"/>
                      <a:pt x="15538" y="92038"/>
                    </a:cubicBezTo>
                    <a:cubicBezTo>
                      <a:pt x="17929" y="77695"/>
                      <a:pt x="19125" y="62155"/>
                      <a:pt x="21515" y="46617"/>
                    </a:cubicBezTo>
                    <a:cubicBezTo>
                      <a:pt x="23906" y="31078"/>
                      <a:pt x="27491" y="16734"/>
                      <a:pt x="31077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7950CC4-5E6B-4F96-93AD-8D8759BD3864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9175" y="4014000"/>
                <a:ext cx="127555" cy="373778"/>
              </a:xfrm>
              <a:custGeom>
                <a:avLst/>
                <a:gdLst>
                  <a:gd name="connsiteX0" fmla="*/ 0 w 127555"/>
                  <a:gd name="connsiteY0" fmla="*/ 0 h 373778"/>
                  <a:gd name="connsiteX1" fmla="*/ 11953 w 127555"/>
                  <a:gd name="connsiteY1" fmla="*/ 7172 h 373778"/>
                  <a:gd name="connsiteX2" fmla="*/ 13868 w 127555"/>
                  <a:gd name="connsiteY2" fmla="*/ 12087 h 373778"/>
                  <a:gd name="connsiteX3" fmla="*/ 19131 w 127555"/>
                  <a:gd name="connsiteY3" fmla="*/ 46574 h 373778"/>
                  <a:gd name="connsiteX4" fmla="*/ 108280 w 127555"/>
                  <a:gd name="connsiteY4" fmla="*/ 333766 h 373778"/>
                  <a:gd name="connsiteX5" fmla="*/ 127555 w 127555"/>
                  <a:gd name="connsiteY5" fmla="*/ 373778 h 373778"/>
                  <a:gd name="connsiteX6" fmla="*/ 126683 w 127555"/>
                  <a:gd name="connsiteY6" fmla="*/ 373285 h 373778"/>
                  <a:gd name="connsiteX7" fmla="*/ 103991 w 127555"/>
                  <a:gd name="connsiteY7" fmla="*/ 331096 h 373778"/>
                  <a:gd name="connsiteX8" fmla="*/ 108772 w 127555"/>
                  <a:gd name="connsiteY8" fmla="*/ 341853 h 373778"/>
                  <a:gd name="connsiteX9" fmla="*/ 90842 w 127555"/>
                  <a:gd name="connsiteY9" fmla="*/ 316752 h 373778"/>
                  <a:gd name="connsiteX10" fmla="*/ 68132 w 127555"/>
                  <a:gd name="connsiteY10" fmla="*/ 259378 h 373778"/>
                  <a:gd name="connsiteX11" fmla="*/ 54983 w 127555"/>
                  <a:gd name="connsiteY11" fmla="*/ 194833 h 373778"/>
                  <a:gd name="connsiteX12" fmla="*/ 60961 w 127555"/>
                  <a:gd name="connsiteY12" fmla="*/ 210371 h 373778"/>
                  <a:gd name="connsiteX13" fmla="*/ 26297 w 127555"/>
                  <a:gd name="connsiteY13" fmla="*/ 92038 h 373778"/>
                  <a:gd name="connsiteX14" fmla="*/ 28687 w 127555"/>
                  <a:gd name="connsiteY14" fmla="*/ 94428 h 373778"/>
                  <a:gd name="connsiteX15" fmla="*/ 13149 w 127555"/>
                  <a:gd name="connsiteY15" fmla="*/ 53789 h 373778"/>
                  <a:gd name="connsiteX16" fmla="*/ 0 w 127555"/>
                  <a:gd name="connsiteY16" fmla="*/ 0 h 373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7555" h="373778">
                    <a:moveTo>
                      <a:pt x="0" y="0"/>
                    </a:moveTo>
                    <a:cubicBezTo>
                      <a:pt x="4781" y="4781"/>
                      <a:pt x="23906" y="62155"/>
                      <a:pt x="11953" y="7172"/>
                    </a:cubicBezTo>
                    <a:lnTo>
                      <a:pt x="13868" y="12087"/>
                    </a:lnTo>
                    <a:lnTo>
                      <a:pt x="19131" y="46574"/>
                    </a:lnTo>
                    <a:cubicBezTo>
                      <a:pt x="39512" y="146172"/>
                      <a:pt x="69570" y="242244"/>
                      <a:pt x="108280" y="333766"/>
                    </a:cubicBezTo>
                    <a:lnTo>
                      <a:pt x="127555" y="373778"/>
                    </a:lnTo>
                    <a:lnTo>
                      <a:pt x="126683" y="373285"/>
                    </a:lnTo>
                    <a:cubicBezTo>
                      <a:pt x="120800" y="365610"/>
                      <a:pt x="109371" y="343646"/>
                      <a:pt x="103991" y="331096"/>
                    </a:cubicBezTo>
                    <a:cubicBezTo>
                      <a:pt x="105186" y="334681"/>
                      <a:pt x="106382" y="338267"/>
                      <a:pt x="108772" y="341853"/>
                    </a:cubicBezTo>
                    <a:cubicBezTo>
                      <a:pt x="101600" y="333486"/>
                      <a:pt x="96819" y="327509"/>
                      <a:pt x="90842" y="316752"/>
                    </a:cubicBezTo>
                    <a:cubicBezTo>
                      <a:pt x="84866" y="305994"/>
                      <a:pt x="76499" y="290456"/>
                      <a:pt x="68132" y="259378"/>
                    </a:cubicBezTo>
                    <a:cubicBezTo>
                      <a:pt x="87257" y="295237"/>
                      <a:pt x="56179" y="210371"/>
                      <a:pt x="54983" y="194833"/>
                    </a:cubicBezTo>
                    <a:cubicBezTo>
                      <a:pt x="57374" y="199614"/>
                      <a:pt x="59765" y="204395"/>
                      <a:pt x="60961" y="210371"/>
                    </a:cubicBezTo>
                    <a:cubicBezTo>
                      <a:pt x="45421" y="167340"/>
                      <a:pt x="33468" y="120725"/>
                      <a:pt x="26297" y="92038"/>
                    </a:cubicBezTo>
                    <a:lnTo>
                      <a:pt x="28687" y="94428"/>
                    </a:lnTo>
                    <a:cubicBezTo>
                      <a:pt x="23906" y="77694"/>
                      <a:pt x="17930" y="66936"/>
                      <a:pt x="13149" y="53789"/>
                    </a:cubicBezTo>
                    <a:cubicBezTo>
                      <a:pt x="8368" y="40640"/>
                      <a:pt x="3587" y="2510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343D5B4-639E-4EB5-924A-60FC3A28271C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183807" y="4423228"/>
                <a:ext cx="50887" cy="95830"/>
              </a:xfrm>
              <a:custGeom>
                <a:avLst/>
                <a:gdLst>
                  <a:gd name="connsiteX0" fmla="*/ 0 w 50887"/>
                  <a:gd name="connsiteY0" fmla="*/ 0 h 95830"/>
                  <a:gd name="connsiteX1" fmla="*/ 28075 w 50887"/>
                  <a:gd name="connsiteY1" fmla="*/ 58279 h 95830"/>
                  <a:gd name="connsiteX2" fmla="*/ 50887 w 50887"/>
                  <a:gd name="connsiteY2" fmla="*/ 95830 h 95830"/>
                  <a:gd name="connsiteX3" fmla="*/ 45420 w 50887"/>
                  <a:gd name="connsiteY3" fmla="*/ 88012 h 95830"/>
                  <a:gd name="connsiteX4" fmla="*/ 11952 w 50887"/>
                  <a:gd name="connsiteY4" fmla="*/ 43787 h 95830"/>
                  <a:gd name="connsiteX5" fmla="*/ 1193 w 50887"/>
                  <a:gd name="connsiteY5" fmla="*/ 5538 h 95830"/>
                  <a:gd name="connsiteX6" fmla="*/ 0 w 50887"/>
                  <a:gd name="connsiteY6" fmla="*/ 0 h 95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887" h="95830">
                    <a:moveTo>
                      <a:pt x="0" y="0"/>
                    </a:moveTo>
                    <a:lnTo>
                      <a:pt x="28075" y="58279"/>
                    </a:lnTo>
                    <a:lnTo>
                      <a:pt x="50887" y="95830"/>
                    </a:lnTo>
                    <a:lnTo>
                      <a:pt x="45420" y="88012"/>
                    </a:lnTo>
                    <a:cubicBezTo>
                      <a:pt x="34662" y="73669"/>
                      <a:pt x="25099" y="65302"/>
                      <a:pt x="11952" y="43787"/>
                    </a:cubicBezTo>
                    <a:cubicBezTo>
                      <a:pt x="-1197" y="15100"/>
                      <a:pt x="1193" y="11514"/>
                      <a:pt x="1193" y="553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6096600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1" y="3652910"/>
            <a:ext cx="113291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6600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06600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781200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9EA32B-6EE8-4742-9788-FCAC7A0FE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7A446-62BF-4F99-BF28-8B764B71F11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E8445-BA39-4932-B40E-1B18A4CDF6C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29200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F7E44-8ABB-4ABE-998C-AFEFE7AA0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lIns="0" tIns="0" rIns="0" bIns="0" anchor="ctr"/>
          <a:lstStyle>
            <a:lvl1pPr algn="ctr">
              <a:defRPr lang="en-ZA" sz="1000" b="1" smtClean="0">
                <a:solidFill>
                  <a:schemeClr val="bg1"/>
                </a:solidFill>
              </a:defRPr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1" r:id="rId14"/>
    <p:sldLayoutId id="2147483675" r:id="rId15"/>
    <p:sldLayoutId id="2147483679" r:id="rId16"/>
    <p:sldLayoutId id="2147483676" r:id="rId17"/>
    <p:sldLayoutId id="2147483680" r:id="rId18"/>
    <p:sldLayoutId id="2147483650" r:id="rId19"/>
    <p:sldLayoutId id="2147483652" r:id="rId20"/>
    <p:sldLayoutId id="2147483653" r:id="rId21"/>
    <p:sldLayoutId id="2147483654" r:id="rId22"/>
    <p:sldLayoutId id="2147483655" r:id="rId23"/>
    <p:sldLayoutId id="2147483677" r:id="rId24"/>
    <p:sldLayoutId id="2147483678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ZA" sz="3200" b="1" kern="1200" spc="-150" dirty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2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.png"/><Relationship Id="rId4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8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10" Type="http://schemas.openxmlformats.org/officeDocument/2006/relationships/image" Target="../media/image2.png"/><Relationship Id="rId4" Type="http://schemas.openxmlformats.org/officeDocument/2006/relationships/diagramData" Target="../diagrams/data5.xml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2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E8F8-CBC6-4A56-A60B-FDBF1E1F12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QML For conspicuity Detection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E98AA7-EEC8-4349-B75F-8C7B0A80C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1094" y="2213600"/>
            <a:ext cx="2430801" cy="2430801"/>
          </a:xfrm>
          <a:prstGeom prst="ellipse">
            <a:avLst/>
          </a:prstGeom>
          <a:gradFill flip="none" rotWithShape="1">
            <a:gsLst>
              <a:gs pos="1800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red letter on a black background&#10;&#10;Description automatically generated">
            <a:extLst>
              <a:ext uri="{FF2B5EF4-FFF2-40B4-BE49-F238E27FC236}">
                <a16:creationId xmlns:a16="http://schemas.microsoft.com/office/drawing/2014/main" id="{99784933-08BA-8D61-3D3B-2DC222756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7487"/>
            <a:ext cx="6096000" cy="452008"/>
          </a:xfrm>
          <a:prstGeom prst="rect">
            <a:avLst/>
          </a:prstGeom>
        </p:spPr>
      </p:pic>
      <p:pic>
        <p:nvPicPr>
          <p:cNvPr id="18" name="Picture Placeholder 17" descr="A close-up of a computer&#10;&#10;Description automatically generated">
            <a:extLst>
              <a:ext uri="{FF2B5EF4-FFF2-40B4-BE49-F238E27FC236}">
                <a16:creationId xmlns:a16="http://schemas.microsoft.com/office/drawing/2014/main" id="{531C5199-6E33-FC67-7A6D-DA3E92F0F9F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rcRect l="17404" r="17404"/>
          <a:stretch/>
        </p:blipFill>
        <p:spPr/>
      </p:pic>
    </p:spTree>
    <p:extLst>
      <p:ext uri="{BB962C8B-B14F-4D97-AF65-F5344CB8AC3E}">
        <p14:creationId xmlns:p14="http://schemas.microsoft.com/office/powerpoint/2010/main" val="809263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419FD-83F1-49D3-24CC-3674B4178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for task 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00BD2A-ECDC-D363-D1A8-F7C11DDB2C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10</a:t>
            </a:fld>
            <a:endParaRPr lang="en-US" noProof="0" dirty="0"/>
          </a:p>
        </p:txBody>
      </p:sp>
      <p:pic>
        <p:nvPicPr>
          <p:cNvPr id="4" name="Picture 3" descr="A red letter on a black background&#10;&#10;Description automatically generated">
            <a:extLst>
              <a:ext uri="{FF2B5EF4-FFF2-40B4-BE49-F238E27FC236}">
                <a16:creationId xmlns:a16="http://schemas.microsoft.com/office/drawing/2014/main" id="{8ED94EB6-1EF2-4992-71DB-7DAAB8517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981" y="413788"/>
            <a:ext cx="6096000" cy="452008"/>
          </a:xfrm>
          <a:prstGeom prst="rect">
            <a:avLst/>
          </a:prstGeom>
        </p:spPr>
      </p:pic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318EE18F-ED47-96D1-AE2B-3AF012E6B3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2334979"/>
              </p:ext>
            </p:extLst>
          </p:nvPr>
        </p:nvGraphicFramePr>
        <p:xfrm>
          <a:off x="-1754038" y="1183257"/>
          <a:ext cx="6987396" cy="3571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95" name="TextBox 394">
            <a:extLst>
              <a:ext uri="{FF2B5EF4-FFF2-40B4-BE49-F238E27FC236}">
                <a16:creationId xmlns:a16="http://schemas.microsoft.com/office/drawing/2014/main" id="{9D76927B-131C-9C34-EC13-386FE0B93D26}"/>
              </a:ext>
            </a:extLst>
          </p:cNvPr>
          <p:cNvSpPr txBox="1"/>
          <p:nvPr/>
        </p:nvSpPr>
        <p:spPr>
          <a:xfrm>
            <a:off x="3378337" y="1716725"/>
            <a:ext cx="3719284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cs typeface="Calibri"/>
              </a:rPr>
              <a:t>Validation Accuracy</a:t>
            </a:r>
          </a:p>
          <a:p>
            <a:endParaRPr lang="en-US" sz="3200" b="1" dirty="0">
              <a:cs typeface="Calibri"/>
            </a:endParaRPr>
          </a:p>
          <a:p>
            <a:endParaRPr lang="en-US" sz="3200" b="1" dirty="0">
              <a:cs typeface="Calibri"/>
            </a:endParaRPr>
          </a:p>
          <a:p>
            <a:r>
              <a:rPr lang="en-US" sz="3200" b="1" dirty="0">
                <a:cs typeface="Calibri"/>
              </a:rPr>
              <a:t>Test Accuracy</a:t>
            </a:r>
            <a:endParaRPr lang="en-US"/>
          </a:p>
        </p:txBody>
      </p:sp>
      <p:pic>
        <p:nvPicPr>
          <p:cNvPr id="400" name="Picture 399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EBC5B72D-BE46-EF0E-0B18-33BD840817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91193" y="3934545"/>
            <a:ext cx="7419615" cy="2741402"/>
          </a:xfrm>
          <a:prstGeom prst="rect">
            <a:avLst/>
          </a:prstGeom>
        </p:spPr>
      </p:pic>
      <p:sp>
        <p:nvSpPr>
          <p:cNvPr id="789" name="Flowchart: Connector 788">
            <a:extLst>
              <a:ext uri="{FF2B5EF4-FFF2-40B4-BE49-F238E27FC236}">
                <a16:creationId xmlns:a16="http://schemas.microsoft.com/office/drawing/2014/main" id="{CE1695B2-AC07-8AB8-7E26-C89871772458}"/>
              </a:ext>
            </a:extLst>
          </p:cNvPr>
          <p:cNvSpPr/>
          <p:nvPr/>
        </p:nvSpPr>
        <p:spPr>
          <a:xfrm>
            <a:off x="7836202" y="913502"/>
            <a:ext cx="3404557" cy="2886971"/>
          </a:xfrm>
          <a:prstGeom prst="flowChartConnector">
            <a:avLst/>
          </a:prstGeom>
          <a:gradFill flip="none" rotWithShape="1">
            <a:gsLst>
              <a:gs pos="1800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cs typeface="Calibri"/>
              </a:rPr>
              <a:t>8 Qubits</a:t>
            </a:r>
          </a:p>
          <a:p>
            <a:pPr algn="ctr"/>
            <a:r>
              <a:rPr lang="en-US" sz="2400" dirty="0">
                <a:cs typeface="Calibri"/>
              </a:rPr>
              <a:t>+</a:t>
            </a:r>
          </a:p>
          <a:p>
            <a:pPr algn="ctr"/>
            <a:r>
              <a:rPr lang="en-US" sz="2400" dirty="0">
                <a:cs typeface="Calibri"/>
              </a:rPr>
              <a:t>Exponential loss</a:t>
            </a:r>
          </a:p>
          <a:p>
            <a:pPr algn="ctr"/>
            <a:r>
              <a:rPr lang="en-US" sz="2400" dirty="0">
                <a:cs typeface="Calibri"/>
              </a:rPr>
              <a:t>+</a:t>
            </a:r>
          </a:p>
          <a:p>
            <a:pPr algn="ctr"/>
            <a:r>
              <a:rPr lang="en-US" sz="2400" dirty="0">
                <a:cs typeface="Calibri"/>
              </a:rPr>
              <a:t>Autoencoder</a:t>
            </a:r>
          </a:p>
        </p:txBody>
      </p:sp>
    </p:spTree>
    <p:extLst>
      <p:ext uri="{BB962C8B-B14F-4D97-AF65-F5344CB8AC3E}">
        <p14:creationId xmlns:p14="http://schemas.microsoft.com/office/powerpoint/2010/main" val="189755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55DEC364-C56C-448D-ABB9-512CD7B1A2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>
                                            <p:graphicEl>
                                              <a:dgm id="{55DEC364-C56C-448D-ABB9-512CD7B1A2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>
                                            <p:graphicEl>
                                              <a:dgm id="{55DEC364-C56C-448D-ABB9-512CD7B1A2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75E9990F-5855-401E-970C-E73856FB67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>
                                            <p:graphicEl>
                                              <a:dgm id="{75E9990F-5855-401E-970C-E73856FB67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>
                                            <p:graphicEl>
                                              <a:dgm id="{75E9990F-5855-401E-970C-E73856FB67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DFCA1D18-A32F-4DA4-AAB9-388531E824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>
                                            <p:graphicEl>
                                              <a:dgm id="{DFCA1D18-A32F-4DA4-AAB9-388531E824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>
                                            <p:graphicEl>
                                              <a:dgm id="{DFCA1D18-A32F-4DA4-AAB9-388531E824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Sub>
          <a:bldDgm bld="one"/>
        </p:bldSub>
      </p:bldGraphic>
      <p:bldP spid="395" grpId="0" build="p"/>
      <p:bldP spid="78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81870-983E-CA94-4AB2-1D7206C2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 and future scope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5315F9-CAC7-1FB8-B184-2543BFAE73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11</a:t>
            </a:fld>
            <a:endParaRPr lang="en-US" noProof="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C43E083-3277-762F-C9A9-915850573D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6110285"/>
              </p:ext>
            </p:extLst>
          </p:nvPr>
        </p:nvGraphicFramePr>
        <p:xfrm>
          <a:off x="1178944" y="435634"/>
          <a:ext cx="9834111" cy="4965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13" name="Picture 2012">
            <a:extLst>
              <a:ext uri="{FF2B5EF4-FFF2-40B4-BE49-F238E27FC236}">
                <a16:creationId xmlns:a16="http://schemas.microsoft.com/office/drawing/2014/main" id="{E581781D-76EA-F866-3606-39DF457F09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0" y="6078468"/>
            <a:ext cx="6096000" cy="45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6BC46F1-9886-4E5A-9004-667119A4E7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B6BC46F1-9886-4E5A-9004-667119A4E7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B6BC46F1-9886-4E5A-9004-667119A4E7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141AEA6-7E2E-4B80-B7DC-4E54AF018D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0141AEA6-7E2E-4B80-B7DC-4E54AF018D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0141AEA6-7E2E-4B80-B7DC-4E54AF018D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3F8FFA8-A4A8-4BF1-A43E-D7ADC5F131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D3F8FFA8-A4A8-4BF1-A43E-D7ADC5F131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D3F8FFA8-A4A8-4BF1-A43E-D7ADC5F131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EABC74C-9152-4614-AC69-C88E2EAE01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DEABC74C-9152-4614-AC69-C88E2EAE01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DEABC74C-9152-4614-AC69-C88E2EAE01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6A38A31-7A9D-4DF2-A318-A7F5137EB0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76A38A31-7A9D-4DF2-A318-A7F5137EB0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76A38A31-7A9D-4DF2-A318-A7F5137EB0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B77277B-C41D-493B-A53D-23BC6811A1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1B77277B-C41D-493B-A53D-23BC6811A1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1B77277B-C41D-493B-A53D-23BC6811A1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8E7B3D8-3C1A-495D-BC15-689A9BF43C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98E7B3D8-3C1A-495D-BC15-689A9BF43C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98E7B3D8-3C1A-495D-BC15-689A9BF43C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416B12B-93B9-4894-ADBA-06896FF42B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graphicEl>
                                              <a:dgm id="{5416B12B-93B9-4894-ADBA-06896FF42B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graphicEl>
                                              <a:dgm id="{5416B12B-93B9-4894-ADBA-06896FF42B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840F1E-F4A9-7F26-9862-E834863D2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References: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6DA325-877D-89DD-2E77-1FA980EEBD07}"/>
              </a:ext>
            </a:extLst>
          </p:cNvPr>
          <p:cNvSpPr txBox="1"/>
          <p:nvPr/>
        </p:nvSpPr>
        <p:spPr>
          <a:xfrm>
            <a:off x="4174138" y="203155"/>
            <a:ext cx="7783509" cy="664954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[1] Esther Cruz Carlos A. </a:t>
            </a:r>
            <a:r>
              <a:rPr lang="en-US" sz="1700" dirty="0" err="1"/>
              <a:t>Riofro</a:t>
            </a:r>
            <a:r>
              <a:rPr lang="en-US" sz="1700" dirty="0"/>
              <a:t> Johannes Klepsch Juan Miguel Arrazola Diego Guala, </a:t>
            </a:r>
            <a:r>
              <a:rPr lang="en-US" sz="1700" dirty="0" err="1"/>
              <a:t>Shaoming</a:t>
            </a:r>
            <a:r>
              <a:rPr lang="en-US" sz="1700" dirty="0"/>
              <a:t> Zhang. Practical overview of image classification with tensor-network quantum circuits. Nature Journal, (12):1–12, 3 2023.</a:t>
            </a: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br>
              <a:rPr lang="en-US" sz="1700" dirty="0"/>
            </a:br>
            <a:r>
              <a:rPr lang="en-US" sz="1700" dirty="0"/>
              <a:t>[2] Frank </a:t>
            </a:r>
            <a:r>
              <a:rPr lang="en-US" sz="1700" dirty="0" err="1"/>
              <a:t>Kster</a:t>
            </a:r>
            <a:r>
              <a:rPr lang="en-US" sz="1700" dirty="0"/>
              <a:t> Hans-Martin Rieser and Arne Peter </a:t>
            </a:r>
            <a:r>
              <a:rPr lang="en-US" sz="1700" dirty="0" err="1"/>
              <a:t>Raulf</a:t>
            </a:r>
            <a:r>
              <a:rPr lang="en-US" sz="1700" dirty="0"/>
              <a:t>. Tensor networks for quantum machine learning. Royal Society, pages 1–23, 7 2023.</a:t>
            </a:r>
            <a:br>
              <a:rPr lang="en-US" sz="1700" dirty="0"/>
            </a:br>
            <a:endParaRPr lang="en-US" sz="17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[3] Patrick Holzer and Ivica Turkalj. Spectral invariance and maximality properties of the frequency spectrum of quantum neural networks. Physical Review A, 104(3):032404, 2021.</a:t>
            </a:r>
            <a:br>
              <a:rPr lang="en-US" sz="1700" dirty="0"/>
            </a:br>
            <a:endParaRPr lang="en-US" sz="17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[4] Enrico Prati Marco </a:t>
            </a:r>
            <a:r>
              <a:rPr lang="en-US" sz="1700" dirty="0" err="1"/>
              <a:t>Lazzarin</a:t>
            </a:r>
            <a:r>
              <a:rPr lang="en-US" sz="1700" dirty="0"/>
              <a:t>, Davide Emilio Galli. Multi-class quantum classifiers with tensor network circuits for quantum phase recognition. </a:t>
            </a:r>
            <a:r>
              <a:rPr lang="en-US" sz="1700" dirty="0" err="1"/>
              <a:t>Arxiv</a:t>
            </a:r>
            <a:r>
              <a:rPr lang="en-US" sz="1700" dirty="0"/>
              <a:t>, pages 1–7, 7 2021.</a:t>
            </a:r>
            <a:br>
              <a:rPr lang="en-US" sz="1700" dirty="0"/>
            </a:br>
            <a:endParaRPr lang="en-US" sz="17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[5] Mikko </a:t>
            </a:r>
            <a:r>
              <a:rPr lang="en-US" sz="1700" dirty="0" err="1"/>
              <a:t>Mottonen</a:t>
            </a:r>
            <a:r>
              <a:rPr lang="en-US" sz="1700" dirty="0"/>
              <a:t>, Juha J. Vartiainen, Ville Bergholm, and Martti M. Salomaa. Transformation of quantum states using uniformly controlled rotations. </a:t>
            </a:r>
            <a:r>
              <a:rPr lang="en-US" sz="1700" dirty="0" err="1"/>
              <a:t>arXiv</a:t>
            </a:r>
            <a:r>
              <a:rPr lang="en-US" sz="1700" dirty="0"/>
              <a:t> preprint quant-</a:t>
            </a:r>
            <a:r>
              <a:rPr lang="en-US" sz="1700" dirty="0" err="1"/>
              <a:t>ph</a:t>
            </a:r>
            <a:r>
              <a:rPr lang="en-US" sz="1700" dirty="0"/>
              <a:t>/0407010, 2004.</a:t>
            </a:r>
            <a:br>
              <a:rPr lang="en-US" sz="1700" dirty="0"/>
            </a:br>
            <a:endParaRPr lang="en-US" sz="17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[6] Maria Schuld, Alex Bocharov, Krysta </a:t>
            </a:r>
            <a:r>
              <a:rPr lang="en-US" sz="1700" dirty="0" err="1"/>
              <a:t>Svore</a:t>
            </a:r>
            <a:r>
              <a:rPr lang="en-US" sz="1700" dirty="0"/>
              <a:t>, and Nathan Wiebe. Circuit-centric quantum classifiers. Physical Review A, 101(3):032308, 2020.</a:t>
            </a:r>
            <a:br>
              <a:rPr lang="en-US" sz="1700" dirty="0"/>
            </a:br>
            <a:endParaRPr lang="en-US" sz="17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[7] Maria Schuld and Francesco </a:t>
            </a:r>
            <a:r>
              <a:rPr lang="en-US" sz="1700" dirty="0" err="1"/>
              <a:t>Petruccione</a:t>
            </a:r>
            <a:r>
              <a:rPr lang="en-US" sz="1700" dirty="0"/>
              <a:t>. Machine Learning with Quantum Computers. Springer International Publishing, 2019.</a:t>
            </a:r>
            <a:br>
              <a:rPr lang="en-US" sz="1700" dirty="0"/>
            </a:br>
            <a:endParaRPr lang="en-US" sz="17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[8] Maria Schuld, Ryan </a:t>
            </a:r>
            <a:r>
              <a:rPr lang="en-US" sz="1700" dirty="0" err="1"/>
              <a:t>Sweke</a:t>
            </a:r>
            <a:r>
              <a:rPr lang="en-US" sz="1700" dirty="0"/>
              <a:t>, and Johannes Jakob Meyer. The effect of data encoding on the expressive power of varia-</a:t>
            </a:r>
            <a:r>
              <a:rPr lang="en-US" sz="1700" dirty="0" err="1"/>
              <a:t>tional</a:t>
            </a:r>
            <a:r>
              <a:rPr lang="en-US" sz="1700" dirty="0"/>
              <a:t> quantum machine learning models. Physical Review A, 103(3):032430, 2021.</a:t>
            </a:r>
            <a:endParaRPr lang="en-US">
              <a:cs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77ACCE-AEC3-DD95-5B92-D7AEA25C8F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541564" y="6356350"/>
            <a:ext cx="181223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B67B645E-C5E5-4727-B977-D372A0AA71D9}" type="slidenum">
              <a:rPr lang="en-US" sz="1200" noProof="0" smtClean="0">
                <a:solidFill>
                  <a:schemeClr val="tx1">
                    <a:tint val="75000"/>
                  </a:schemeClr>
                </a:solidFill>
              </a:rPr>
              <a:pPr algn="r"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 sz="1200" noProof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5" name="Picture 4" descr="A red letter on a black background&#10;&#10;Description automatically generated">
            <a:extLst>
              <a:ext uri="{FF2B5EF4-FFF2-40B4-BE49-F238E27FC236}">
                <a16:creationId xmlns:a16="http://schemas.microsoft.com/office/drawing/2014/main" id="{8964A351-4DA0-B280-0671-C5C48DAE9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15" y="-3155"/>
            <a:ext cx="6096000" cy="45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905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DDABB1-5E6B-4365-AD9E-DDCE7E972742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6813955" y="2388682"/>
            <a:ext cx="4793714" cy="2078699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258B848-99A6-4681-9D22-50069C0BD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gray"/>
        <p:txBody>
          <a:bodyPr vert="horz" lIns="0" tIns="0" rIns="0" bIns="0" rtlCol="0" anchor="t">
            <a:noAutofit/>
          </a:bodyPr>
          <a:lstStyle/>
          <a:p>
            <a:r>
              <a:rPr lang="en-US" dirty="0">
                <a:ea typeface="+mn-lt"/>
                <a:cs typeface="+mn-lt"/>
              </a:rPr>
              <a:t>https://github.com/Martyna94/The_Detection_Duo</a:t>
            </a:r>
            <a:endParaRPr lang="en-US" dirty="0"/>
          </a:p>
        </p:txBody>
      </p:sp>
      <p:pic>
        <p:nvPicPr>
          <p:cNvPr id="15" name="Graphic 14" descr="Link">
            <a:extLst>
              <a:ext uri="{FF2B5EF4-FFF2-40B4-BE49-F238E27FC236}">
                <a16:creationId xmlns:a16="http://schemas.microsoft.com/office/drawing/2014/main" id="{0161B5EF-405A-4DEA-8E00-0A6A7B71F7B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gray">
          <a:xfrm>
            <a:off x="11044466" y="4992064"/>
            <a:ext cx="244786" cy="244786"/>
          </a:xfrm>
          <a:prstGeom prst="rect">
            <a:avLst/>
          </a:prstGeom>
        </p:spPr>
      </p:pic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719DF40F-7D18-4AEB-B04C-9870555D29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8" name="Picture 17" descr="A red letter on a black background&#10;&#10;Description automatically generated">
            <a:extLst>
              <a:ext uri="{FF2B5EF4-FFF2-40B4-BE49-F238E27FC236}">
                <a16:creationId xmlns:a16="http://schemas.microsoft.com/office/drawing/2014/main" id="{7D65E2D1-2F8A-4D11-26B3-B9AACE997F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283" y="6308505"/>
            <a:ext cx="6096000" cy="45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1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D62FFC4-C785-45D6-A1A6-BBEC1E58D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9CB703-C563-4F1F-BF28-83C06E978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4719E8-4BA8-EA7C-CA66-3A6D86BF7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1679" y="51382"/>
            <a:ext cx="8766768" cy="76453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600" dirty="0">
                <a:solidFill>
                  <a:srgbClr val="FFFFFF"/>
                </a:solidFill>
              </a:rPr>
              <a:t>The detection duo team</a:t>
            </a:r>
            <a:endParaRPr lang="en-US" sz="5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49160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81A19A70-08F9-3200-71D3-009A3093122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r="-1" b="-1"/>
          <a:stretch/>
        </p:blipFill>
        <p:spPr>
          <a:xfrm>
            <a:off x="857746" y="2914040"/>
            <a:ext cx="3555819" cy="3555819"/>
          </a:xfrm>
          <a:custGeom>
            <a:avLst/>
            <a:gdLst/>
            <a:ahLst/>
            <a:cxnLst/>
            <a:rect l="l" t="t" r="r" b="b"/>
            <a:pathLst>
              <a:path w="1924906" h="1924906">
                <a:moveTo>
                  <a:pt x="962453" y="0"/>
                </a:moveTo>
                <a:cubicBezTo>
                  <a:pt x="1494001" y="0"/>
                  <a:pt x="1924906" y="430905"/>
                  <a:pt x="1924906" y="962453"/>
                </a:cubicBezTo>
                <a:cubicBezTo>
                  <a:pt x="1924906" y="1494001"/>
                  <a:pt x="1494001" y="1924906"/>
                  <a:pt x="962453" y="1924906"/>
                </a:cubicBezTo>
                <a:cubicBezTo>
                  <a:pt x="430905" y="1924906"/>
                  <a:pt x="0" y="1494001"/>
                  <a:pt x="0" y="962453"/>
                </a:cubicBezTo>
                <a:cubicBezTo>
                  <a:pt x="0" y="430905"/>
                  <a:pt x="430905" y="0"/>
                  <a:pt x="962453" y="0"/>
                </a:cubicBezTo>
                <a:close/>
              </a:path>
            </a:pathLst>
          </a:cu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701430A-07EF-4ED0-9928-CD3D16167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88020" y="4633788"/>
            <a:ext cx="1265309" cy="1360735"/>
            <a:chOff x="1988020" y="4633788"/>
            <a:chExt cx="1265309" cy="1360735"/>
          </a:xfrm>
          <a:solidFill>
            <a:srgbClr val="FFFFFF"/>
          </a:solidFill>
        </p:grpSpPr>
        <p:sp>
          <p:nvSpPr>
            <p:cNvPr id="18" name="Graphic 13">
              <a:extLst>
                <a:ext uri="{FF2B5EF4-FFF2-40B4-BE49-F238E27FC236}">
                  <a16:creationId xmlns:a16="http://schemas.microsoft.com/office/drawing/2014/main" id="{C5CB530E-515E-412C-9DF1-5F8FFBD6F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03316" y="4633788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" name="Graphic 15">
              <a:extLst>
                <a:ext uri="{FF2B5EF4-FFF2-40B4-BE49-F238E27FC236}">
                  <a16:creationId xmlns:a16="http://schemas.microsoft.com/office/drawing/2014/main" id="{AEA7509D-F04F-40CB-A0B3-EEF16499C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5615" y="4918077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" name="Graphic 12">
              <a:extLst>
                <a:ext uri="{FF2B5EF4-FFF2-40B4-BE49-F238E27FC236}">
                  <a16:creationId xmlns:a16="http://schemas.microsoft.com/office/drawing/2014/main" id="{712D4376-A578-4FF1-94FC-245E7A6A4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88020" y="5903385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6" name="Picture 5" descr="A person smiling at camera&#10;&#10;Description automatically generated">
            <a:extLst>
              <a:ext uri="{FF2B5EF4-FFF2-40B4-BE49-F238E27FC236}">
                <a16:creationId xmlns:a16="http://schemas.microsoft.com/office/drawing/2014/main" id="{F8723E8D-3BC2-2F2D-4B00-649DAC365D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1" b="20761"/>
          <a:stretch/>
        </p:blipFill>
        <p:spPr>
          <a:xfrm>
            <a:off x="7643887" y="3273091"/>
            <a:ext cx="3555818" cy="2817584"/>
          </a:xfrm>
          <a:custGeom>
            <a:avLst/>
            <a:gdLst/>
            <a:ahLst/>
            <a:cxnLst/>
            <a:rect l="l" t="t" r="r" b="b"/>
            <a:pathLst>
              <a:path w="3555818" h="2817584">
                <a:moveTo>
                  <a:pt x="1777909" y="0"/>
                </a:moveTo>
                <a:cubicBezTo>
                  <a:pt x="2759821" y="0"/>
                  <a:pt x="3555818" y="795997"/>
                  <a:pt x="3555818" y="1777909"/>
                </a:cubicBezTo>
                <a:cubicBezTo>
                  <a:pt x="3555818" y="2146126"/>
                  <a:pt x="3443881" y="2488199"/>
                  <a:pt x="3252179" y="2771955"/>
                </a:cubicBezTo>
                <a:lnTo>
                  <a:pt x="3218058" y="2817584"/>
                </a:lnTo>
                <a:lnTo>
                  <a:pt x="337760" y="2817584"/>
                </a:lnTo>
                <a:lnTo>
                  <a:pt x="303639" y="2771955"/>
                </a:lnTo>
                <a:cubicBezTo>
                  <a:pt x="111937" y="2488199"/>
                  <a:pt x="0" y="2146126"/>
                  <a:pt x="0" y="1777909"/>
                </a:cubicBezTo>
                <a:cubicBezTo>
                  <a:pt x="0" y="795997"/>
                  <a:pt x="795997" y="0"/>
                  <a:pt x="1777909" y="0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CB9621-D80F-55A6-945D-A65C09A964BC}"/>
              </a:ext>
            </a:extLst>
          </p:cNvPr>
          <p:cNvSpPr txBox="1"/>
          <p:nvPr/>
        </p:nvSpPr>
        <p:spPr>
          <a:xfrm>
            <a:off x="322509" y="811667"/>
            <a:ext cx="4232824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/>
              </a:rPr>
              <a:t>ML Engineer intern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/>
              </a:rPr>
              <a:t>Graduated from physics major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/>
              </a:rPr>
              <a:t>Currently Computer science undergraduate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BB0613-1040-4B53-6F4A-E530AEDE2E31}"/>
              </a:ext>
            </a:extLst>
          </p:cNvPr>
          <p:cNvSpPr txBox="1"/>
          <p:nvPr/>
        </p:nvSpPr>
        <p:spPr>
          <a:xfrm>
            <a:off x="6386488" y="809150"/>
            <a:ext cx="561533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/>
              </a:rPr>
              <a:t>Full stack developer</a:t>
            </a:r>
            <a:endParaRPr lang="en-US" sz="24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/>
              </a:rPr>
              <a:t>Currently pursuing </a:t>
            </a:r>
            <a:r>
              <a:rPr lang="en-US" sz="2400" err="1">
                <a:cs typeface="Calibri"/>
              </a:rPr>
              <a:t>phd</a:t>
            </a:r>
            <a:r>
              <a:rPr lang="en-US" sz="2400" dirty="0">
                <a:cs typeface="Calibri"/>
              </a:rPr>
              <a:t> in computer science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Teaches university courses on optimization fundamentals, algorithmic techniques, and quantum algorithms</a:t>
            </a:r>
            <a:endParaRPr lang="en-US" sz="2400" dirty="0">
              <a:cs typeface="Calibri"/>
            </a:endParaRPr>
          </a:p>
        </p:txBody>
      </p:sp>
      <p:pic>
        <p:nvPicPr>
          <p:cNvPr id="9" name="Picture 8" descr="A red letter on a black background&#10;&#10;Description automatically generated">
            <a:extLst>
              <a:ext uri="{FF2B5EF4-FFF2-40B4-BE49-F238E27FC236}">
                <a16:creationId xmlns:a16="http://schemas.microsoft.com/office/drawing/2014/main" id="{914B0605-0060-460C-6F63-729E5693B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6236885"/>
            <a:ext cx="6096000" cy="45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1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Badge 1 with solid fill">
            <a:extLst>
              <a:ext uri="{FF2B5EF4-FFF2-40B4-BE49-F238E27FC236}">
                <a16:creationId xmlns:a16="http://schemas.microsoft.com/office/drawing/2014/main" id="{C59CDCFB-31BC-717A-5845-43F496C1B54D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144472" y="2829393"/>
            <a:ext cx="621792" cy="621792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761A3-7EC8-7BD3-3639-1F09CBF8F0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sz="2400" dirty="0">
                <a:cs typeface="Calibri"/>
              </a:rPr>
              <a:t>Problem</a:t>
            </a:r>
            <a:endParaRPr lang="en-US" sz="2400" dirty="0"/>
          </a:p>
        </p:txBody>
      </p:sp>
      <p:pic>
        <p:nvPicPr>
          <p:cNvPr id="15" name="Picture Placeholder 14" descr="Badge with solid fill">
            <a:extLst>
              <a:ext uri="{FF2B5EF4-FFF2-40B4-BE49-F238E27FC236}">
                <a16:creationId xmlns:a16="http://schemas.microsoft.com/office/drawing/2014/main" id="{43B9C6EF-96E4-B36F-8C99-C4A937F2C4E1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790510" y="2829393"/>
            <a:ext cx="621792" cy="62179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2F1C4A-3BD3-562A-6C3A-55B6715B1EC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sz="2400" dirty="0">
                <a:cs typeface="Calibri"/>
              </a:rPr>
              <a:t>Solution 4 and 5</a:t>
            </a:r>
            <a:endParaRPr lang="en-US" dirty="0">
              <a:cs typeface="Calibri"/>
            </a:endParaRPr>
          </a:p>
        </p:txBody>
      </p:sp>
      <p:pic>
        <p:nvPicPr>
          <p:cNvPr id="16" name="Picture Placeholder 15" descr="Badge 3 with solid fill">
            <a:extLst>
              <a:ext uri="{FF2B5EF4-FFF2-40B4-BE49-F238E27FC236}">
                <a16:creationId xmlns:a16="http://schemas.microsoft.com/office/drawing/2014/main" id="{445D6E02-E7E1-A37E-0FBD-AF98EFA9A153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422170" y="2829393"/>
            <a:ext cx="621792" cy="621792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DA8D361-72D0-53BC-402D-86CCA097F95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924849" y="4217885"/>
            <a:ext cx="1634377" cy="446264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2400" dirty="0">
                <a:cs typeface="Calibri"/>
              </a:rPr>
              <a:t>Challenges and future steps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24EFCAF-316C-364F-9BD8-4EEA94F40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Outline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759CE08-1009-3DA2-8017-D58014BC7ECF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fld id="{B67B645E-C5E5-4727-B977-D372A0AA71D9}" type="slidenum">
              <a:rPr lang="en-US" noProof="0" smtClean="0"/>
              <a:pPr/>
              <a:t>3</a:t>
            </a:fld>
            <a:endParaRPr lang="en-US" noProof="0" dirty="0"/>
          </a:p>
        </p:txBody>
      </p:sp>
      <p:pic>
        <p:nvPicPr>
          <p:cNvPr id="17" name="Picture 16" descr="A red letter on a black background&#10;&#10;Description automatically generated">
            <a:extLst>
              <a:ext uri="{FF2B5EF4-FFF2-40B4-BE49-F238E27FC236}">
                <a16:creationId xmlns:a16="http://schemas.microsoft.com/office/drawing/2014/main" id="{F084DCE8-9C5C-F37A-8ABE-09563E068F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64943" y="428166"/>
            <a:ext cx="6096000" cy="45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10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952E03-2306-06A7-AC45-302E30E68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5569" y="863539"/>
            <a:ext cx="3069500" cy="997168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6F7B618-69AA-6615-CCC2-B49129F17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AE42F6C-018A-986E-1860-4DDECC9028B0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B67B645E-C5E5-4727-B977-D372A0AA71D9}" type="slidenum">
              <a:rPr lang="en-US" noProof="0" smtClean="0"/>
              <a:pPr/>
              <a:t>4</a:t>
            </a:fld>
            <a:endParaRPr lang="en-US" noProof="0" dirty="0"/>
          </a:p>
        </p:txBody>
      </p:sp>
      <p:graphicFrame>
        <p:nvGraphicFramePr>
          <p:cNvPr id="42" name="Diagram 41">
            <a:extLst>
              <a:ext uri="{FF2B5EF4-FFF2-40B4-BE49-F238E27FC236}">
                <a16:creationId xmlns:a16="http://schemas.microsoft.com/office/drawing/2014/main" id="{96F839C6-7573-F262-5DEF-ED63EE6B0D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0207839"/>
              </p:ext>
            </p:extLst>
          </p:nvPr>
        </p:nvGraphicFramePr>
        <p:xfrm>
          <a:off x="1006415" y="1858992"/>
          <a:ext cx="4572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33" name="Diagram 432">
            <a:extLst>
              <a:ext uri="{FF2B5EF4-FFF2-40B4-BE49-F238E27FC236}">
                <a16:creationId xmlns:a16="http://schemas.microsoft.com/office/drawing/2014/main" id="{02B4C633-4BB0-6265-8A87-6603E4497D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0090731"/>
              </p:ext>
            </p:extLst>
          </p:nvPr>
        </p:nvGraphicFramePr>
        <p:xfrm>
          <a:off x="6814867" y="1600199"/>
          <a:ext cx="4572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916" name="Picture 915" descr="A red letter on a black background&#10;&#10;Description automatically generated">
            <a:extLst>
              <a:ext uri="{FF2B5EF4-FFF2-40B4-BE49-F238E27FC236}">
                <a16:creationId xmlns:a16="http://schemas.microsoft.com/office/drawing/2014/main" id="{74F36486-1151-A6FD-E2C4-EE97E9BCC5C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48000" y="5934694"/>
            <a:ext cx="6096000" cy="452008"/>
          </a:xfrm>
          <a:prstGeom prst="rect">
            <a:avLst/>
          </a:prstGeom>
        </p:spPr>
      </p:pic>
      <p:sp>
        <p:nvSpPr>
          <p:cNvPr id="918" name="Text Placeholder 1">
            <a:extLst>
              <a:ext uri="{FF2B5EF4-FFF2-40B4-BE49-F238E27FC236}">
                <a16:creationId xmlns:a16="http://schemas.microsoft.com/office/drawing/2014/main" id="{D050FE53-79EF-F568-5B67-7F16D95A346E}"/>
              </a:ext>
            </a:extLst>
          </p:cNvPr>
          <p:cNvSpPr txBox="1">
            <a:spLocks/>
          </p:cNvSpPr>
          <p:nvPr/>
        </p:nvSpPr>
        <p:spPr>
          <a:xfrm>
            <a:off x="7605818" y="872165"/>
            <a:ext cx="3069500" cy="99716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ts val="7200"/>
              </a:lnSpc>
              <a:spcBef>
                <a:spcPts val="1000"/>
              </a:spcBef>
              <a:buFont typeface="Arial" panose="020B0604020202020204" pitchFamily="34" charset="0"/>
              <a:buNone/>
              <a:defRPr sz="7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/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dgm id="{A0A9A98B-8D25-482F-911F-458FEB2ECD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2">
                                            <p:graphicEl>
                                              <a:dgm id="{A0A9A98B-8D25-482F-911F-458FEB2ECD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">
                                            <p:graphicEl>
                                              <a:dgm id="{A0A9A98B-8D25-482F-911F-458FEB2ECD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dgm id="{BBAD3E4A-6D88-495A-B9F5-38B56A329E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2">
                                            <p:graphicEl>
                                              <a:dgm id="{BBAD3E4A-6D88-495A-B9F5-38B56A329E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">
                                            <p:graphicEl>
                                              <a:dgm id="{BBAD3E4A-6D88-495A-B9F5-38B56A329E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dgm id="{3B3B23F8-C9E0-4D75-8595-6EB3D4ECDA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">
                                            <p:graphicEl>
                                              <a:dgm id="{3B3B23F8-C9E0-4D75-8595-6EB3D4ECDA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>
                                            <p:graphicEl>
                                              <a:dgm id="{3B3B23F8-C9E0-4D75-8595-6EB3D4ECDA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dgm id="{C938B9A8-0970-4BEF-8FEA-3283F21B81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">
                                            <p:graphicEl>
                                              <a:dgm id="{C938B9A8-0970-4BEF-8FEA-3283F21B81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2">
                                            <p:graphicEl>
                                              <a:dgm id="{C938B9A8-0970-4BEF-8FEA-3283F21B81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graphicEl>
                                              <a:dgm id="{A0A9A98B-8D25-482F-911F-458FEB2ECD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3">
                                            <p:graphicEl>
                                              <a:dgm id="{A0A9A98B-8D25-482F-911F-458FEB2ECD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3">
                                            <p:graphicEl>
                                              <a:dgm id="{A0A9A98B-8D25-482F-911F-458FEB2ECD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graphicEl>
                                              <a:dgm id="{BBAD3E4A-6D88-495A-B9F5-38B56A329E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3">
                                            <p:graphicEl>
                                              <a:dgm id="{BBAD3E4A-6D88-495A-B9F5-38B56A329E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33">
                                            <p:graphicEl>
                                              <a:dgm id="{BBAD3E4A-6D88-495A-B9F5-38B56A329E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graphicEl>
                                              <a:dgm id="{3B3B23F8-C9E0-4D75-8595-6EB3D4ECDA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3">
                                            <p:graphicEl>
                                              <a:dgm id="{3B3B23F8-C9E0-4D75-8595-6EB3D4ECDA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3">
                                            <p:graphicEl>
                                              <a:dgm id="{3B3B23F8-C9E0-4D75-8595-6EB3D4ECDA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Graphic spid="42" grpId="0">
        <p:bldSub>
          <a:bldDgm bld="one"/>
        </p:bldSub>
      </p:bldGraphic>
      <p:bldGraphic spid="433" grpId="0">
        <p:bldSub>
          <a:bldDgm bld="one"/>
        </p:bldSub>
      </p:bldGraphic>
      <p:bldP spid="9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EDF4C-B7DE-4FF6-6DEA-CF69E5B0B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158830"/>
            <a:ext cx="3565427" cy="432000"/>
          </a:xfrm>
        </p:spPr>
        <p:txBody>
          <a:bodyPr/>
          <a:lstStyle/>
          <a:p>
            <a:r>
              <a:rPr lang="en-US"/>
              <a:t>Task 4 Solution part-1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487160-AFE5-748E-0BB2-9A8467C8B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5</a:t>
            </a:fld>
            <a:endParaRPr lang="en-US" noProof="0" dirty="0"/>
          </a:p>
        </p:txBody>
      </p:sp>
      <p:pic>
        <p:nvPicPr>
          <p:cNvPr id="4" name="Picture 3" descr="A diagram of a process&#10;&#10;Description automatically generated">
            <a:extLst>
              <a:ext uri="{FF2B5EF4-FFF2-40B4-BE49-F238E27FC236}">
                <a16:creationId xmlns:a16="http://schemas.microsoft.com/office/drawing/2014/main" id="{18ADFD90-EA9D-FB48-8744-9185D8789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91" y="612836"/>
            <a:ext cx="10726768" cy="1678557"/>
          </a:xfrm>
          <a:prstGeom prst="rect">
            <a:avLst/>
          </a:prstGeom>
        </p:spPr>
      </p:pic>
      <p:pic>
        <p:nvPicPr>
          <p:cNvPr id="5" name="Picture 4" descr="A red letter on a black background&#10;&#10;Description automatically generated">
            <a:extLst>
              <a:ext uri="{FF2B5EF4-FFF2-40B4-BE49-F238E27FC236}">
                <a16:creationId xmlns:a16="http://schemas.microsoft.com/office/drawing/2014/main" id="{AF2388DD-A41B-1617-DBEF-17174F42D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4664" y="6223599"/>
            <a:ext cx="6096000" cy="452008"/>
          </a:xfrm>
          <a:prstGeom prst="rect">
            <a:avLst/>
          </a:prstGeom>
        </p:spPr>
      </p:pic>
      <p:pic>
        <p:nvPicPr>
          <p:cNvPr id="6" name="Picture 5" descr="A graph of a training&#10;&#10;Description automatically generated">
            <a:extLst>
              <a:ext uri="{FF2B5EF4-FFF2-40B4-BE49-F238E27FC236}">
                <a16:creationId xmlns:a16="http://schemas.microsoft.com/office/drawing/2014/main" id="{5F5A93E1-C02A-CF2B-5024-CF49CBCD38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4953" y="2277373"/>
            <a:ext cx="5053112" cy="3956650"/>
          </a:xfrm>
          <a:prstGeom prst="rect">
            <a:avLst/>
          </a:prstGeom>
        </p:spPr>
      </p:pic>
      <p:pic>
        <p:nvPicPr>
          <p:cNvPr id="7" name="Picture 6" descr="A graph with a dotted line&#10;&#10;Description automatically generated">
            <a:extLst>
              <a:ext uri="{FF2B5EF4-FFF2-40B4-BE49-F238E27FC236}">
                <a16:creationId xmlns:a16="http://schemas.microsoft.com/office/drawing/2014/main" id="{14EE06A8-65CD-150A-C59D-94BCB8F6F6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397" y="2295345"/>
            <a:ext cx="4946158" cy="39422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F4EA5D-F351-8A34-813F-5999E7745771}"/>
              </a:ext>
            </a:extLst>
          </p:cNvPr>
          <p:cNvSpPr txBox="1"/>
          <p:nvPr/>
        </p:nvSpPr>
        <p:spPr>
          <a:xfrm>
            <a:off x="4299856" y="126999"/>
            <a:ext cx="671285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Calibri"/>
              </a:rPr>
              <a:t>Good Results for simple sine function but not for the complex one</a:t>
            </a:r>
          </a:p>
        </p:txBody>
      </p:sp>
    </p:spTree>
    <p:extLst>
      <p:ext uri="{BB962C8B-B14F-4D97-AF65-F5344CB8AC3E}">
        <p14:creationId xmlns:p14="http://schemas.microsoft.com/office/powerpoint/2010/main" val="408395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23943-4641-1D9B-3D8E-F664C81BC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Task4 Solution part-2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A8048E-C0D4-71B9-CA5F-DADB48A4F1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6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958063-27AB-1F07-1C33-129D9C628C99}"/>
              </a:ext>
            </a:extLst>
          </p:cNvPr>
          <p:cNvSpPr txBox="1"/>
          <p:nvPr/>
        </p:nvSpPr>
        <p:spPr>
          <a:xfrm>
            <a:off x="425502" y="857848"/>
            <a:ext cx="94270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We used a different approach to account for low test accuracy in the complicated sine function:</a:t>
            </a:r>
            <a:endParaRPr lang="en-US" dirty="0"/>
          </a:p>
        </p:txBody>
      </p:sp>
      <p:pic>
        <p:nvPicPr>
          <p:cNvPr id="5" name="Picture 4" descr="A diagram of mathematical equations&#10;&#10;Description automatically generated">
            <a:extLst>
              <a:ext uri="{FF2B5EF4-FFF2-40B4-BE49-F238E27FC236}">
                <a16:creationId xmlns:a16="http://schemas.microsoft.com/office/drawing/2014/main" id="{9288293A-86AA-11DF-19AF-E3EE98693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452" y="1579227"/>
            <a:ext cx="5621548" cy="1830491"/>
          </a:xfrm>
          <a:prstGeom prst="rect">
            <a:avLst/>
          </a:prstGeom>
        </p:spPr>
      </p:pic>
      <p:pic>
        <p:nvPicPr>
          <p:cNvPr id="6" name="Picture 5" descr="A red letter on a black background&#10;&#10;Description automatically generated">
            <a:extLst>
              <a:ext uri="{FF2B5EF4-FFF2-40B4-BE49-F238E27FC236}">
                <a16:creationId xmlns:a16="http://schemas.microsoft.com/office/drawing/2014/main" id="{314F2A09-E464-E2E6-CE08-07DE1F6EC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368" y="6212331"/>
            <a:ext cx="6096000" cy="452008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E052286-59FF-1B22-6E7D-12B8810A52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7146181"/>
              </p:ext>
            </p:extLst>
          </p:nvPr>
        </p:nvGraphicFramePr>
        <p:xfrm>
          <a:off x="7145548" y="3742427"/>
          <a:ext cx="3306794" cy="20329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65" name="Picture 164">
            <a:extLst>
              <a:ext uri="{FF2B5EF4-FFF2-40B4-BE49-F238E27FC236}">
                <a16:creationId xmlns:a16="http://schemas.microsoft.com/office/drawing/2014/main" id="{6712C470-CEAF-416A-DD5F-FE68809E9F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3774" y="1718970"/>
            <a:ext cx="6096000" cy="393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2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C85C912-93A6-489B-A1FF-D531F68EDB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9D7C3A9-0663-4169-A51F-E5A6C93E57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C82962E-FA12-438D-9505-406C6634BA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661D960-C2BF-4A32-A72B-07C3B46B63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BB245-81F5-8E47-FC16-B02F9A317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 5 Approach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86809B-1D95-2652-0B19-F4AF7CB9F3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7</a:t>
            </a:fld>
            <a:endParaRPr lang="en-US" noProof="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E23A3A1-64AE-94A3-6C7F-544DBCE4F4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2549684"/>
              </p:ext>
            </p:extLst>
          </p:nvPr>
        </p:nvGraphicFramePr>
        <p:xfrm>
          <a:off x="1250832" y="435635"/>
          <a:ext cx="9992261" cy="5483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952" name="Picture 1951" descr="A red letter on a black background&#10;&#10;Description automatically generated">
            <a:extLst>
              <a:ext uri="{FF2B5EF4-FFF2-40B4-BE49-F238E27FC236}">
                <a16:creationId xmlns:a16="http://schemas.microsoft.com/office/drawing/2014/main" id="{46570268-3EBE-74CD-A569-7DF19F62B0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0" y="6164732"/>
            <a:ext cx="6096000" cy="45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84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F54EA0F-BFE6-4C4C-B7A4-9CD592352E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F3A69D6-E0A5-47F4-A36C-5B14C773D2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4F78417-E5FC-4C52-B5B1-9015EC552C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2C2494C-FD09-41F2-BEEA-11696D3B17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91473ED-7118-4753-B5C6-2EFA145790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D3C9DF6-8CDC-4F45-B110-93675AA5CB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E5A49FA-DBEA-4988-A5D6-6F73EBD578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87480CA-3D7E-418D-B778-93F1DFC116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98147F0-87CE-404B-9D7F-0E9511142B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462F0D9-151A-48EA-A389-DF0FD93BA8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E37FB-CF34-7ECB-9FC2-56D299A27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 5 Approach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398014-9DC3-716B-CB40-7C7BDA6AE2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8</a:t>
            </a:fld>
            <a:endParaRPr lang="en-US" noProof="0" dirty="0"/>
          </a:p>
        </p:txBody>
      </p:sp>
      <p:pic>
        <p:nvPicPr>
          <p:cNvPr id="5" name="Picture 4" descr="A light bulb in the dark&#10;&#10;Description automatically generated">
            <a:extLst>
              <a:ext uri="{FF2B5EF4-FFF2-40B4-BE49-F238E27FC236}">
                <a16:creationId xmlns:a16="http://schemas.microsoft.com/office/drawing/2014/main" id="{086BE606-197A-3AF8-6236-B87B6CD4F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90" y="856891"/>
            <a:ext cx="2980785" cy="2743200"/>
          </a:xfrm>
          <a:prstGeom prst="rect">
            <a:avLst/>
          </a:prstGeom>
        </p:spPr>
      </p:pic>
      <p:pic>
        <p:nvPicPr>
          <p:cNvPr id="6" name="Picture 5" descr="A person walking through a dark room&#10;&#10;Description automatically generated">
            <a:extLst>
              <a:ext uri="{FF2B5EF4-FFF2-40B4-BE49-F238E27FC236}">
                <a16:creationId xmlns:a16="http://schemas.microsoft.com/office/drawing/2014/main" id="{FC814735-490D-94F3-A060-050620E0B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221" y="860485"/>
            <a:ext cx="2976113" cy="2730619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F016EB4-EABC-A954-AE8D-6713EBBF0E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5238281"/>
              </p:ext>
            </p:extLst>
          </p:nvPr>
        </p:nvGraphicFramePr>
        <p:xfrm>
          <a:off x="3982528" y="651294"/>
          <a:ext cx="4572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04" name="Picture 203" descr="A comparison of images of a person&amp;#39;s body&#10;&#10;Description automatically generated">
            <a:extLst>
              <a:ext uri="{FF2B5EF4-FFF2-40B4-BE49-F238E27FC236}">
                <a16:creationId xmlns:a16="http://schemas.microsoft.com/office/drawing/2014/main" id="{2A667E62-84E2-FD7E-9524-839D081126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06528" y="3848176"/>
            <a:ext cx="6096000" cy="3014779"/>
          </a:xfrm>
          <a:prstGeom prst="rect">
            <a:avLst/>
          </a:prstGeom>
        </p:spPr>
      </p:pic>
      <p:pic>
        <p:nvPicPr>
          <p:cNvPr id="205" name="Picture 204" descr="A red letter on a black background&#10;&#10;Description automatically generated">
            <a:extLst>
              <a:ext uri="{FF2B5EF4-FFF2-40B4-BE49-F238E27FC236}">
                <a16:creationId xmlns:a16="http://schemas.microsoft.com/office/drawing/2014/main" id="{1F4398AF-9E08-A3E6-9B60-51F01123E4B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20528" y="198128"/>
            <a:ext cx="6096000" cy="452008"/>
          </a:xfrm>
          <a:prstGeom prst="rect">
            <a:avLst/>
          </a:prstGeom>
        </p:spPr>
      </p:pic>
      <p:sp>
        <p:nvSpPr>
          <p:cNvPr id="206" name="TextBox 205">
            <a:extLst>
              <a:ext uri="{FF2B5EF4-FFF2-40B4-BE49-F238E27FC236}">
                <a16:creationId xmlns:a16="http://schemas.microsoft.com/office/drawing/2014/main" id="{B27622B9-AA60-C997-B90A-3B50DCD32C9D}"/>
              </a:ext>
            </a:extLst>
          </p:cNvPr>
          <p:cNvSpPr txBox="1"/>
          <p:nvPr/>
        </p:nvSpPr>
        <p:spPr>
          <a:xfrm>
            <a:off x="23620" y="4118428"/>
            <a:ext cx="5309352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cs typeface="Calibri"/>
              </a:rPr>
              <a:t>PCA: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cs typeface="Calibri"/>
              </a:rPr>
              <a:t>Is a technique that can compress the image. So that we have fewer values to encode in our quantum circuit.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cs typeface="Calibri"/>
              </a:rPr>
              <a:t>The image can be decompressed after encoding or compressing, with minimal loss possible.</a:t>
            </a:r>
          </a:p>
        </p:txBody>
      </p:sp>
    </p:spTree>
    <p:extLst>
      <p:ext uri="{BB962C8B-B14F-4D97-AF65-F5344CB8AC3E}">
        <p14:creationId xmlns:p14="http://schemas.microsoft.com/office/powerpoint/2010/main" val="338228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20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BB245-81F5-8E47-FC16-B02F9A317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5 Approach </a:t>
            </a:r>
            <a:r>
              <a:rPr lang="en-US"/>
              <a:t>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86809B-1D95-2652-0B19-F4AF7CB9F3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9</a:t>
            </a:fld>
            <a:endParaRPr lang="en-US" noProof="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E23A3A1-64AE-94A3-6C7F-544DBCE4F4FA}"/>
              </a:ext>
            </a:extLst>
          </p:cNvPr>
          <p:cNvGraphicFramePr/>
          <p:nvPr/>
        </p:nvGraphicFramePr>
        <p:xfrm>
          <a:off x="1250832" y="435635"/>
          <a:ext cx="9992261" cy="5483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952" name="Picture 1951" descr="A red letter on a black background&#10;&#10;Description automatically generated">
            <a:extLst>
              <a:ext uri="{FF2B5EF4-FFF2-40B4-BE49-F238E27FC236}">
                <a16:creationId xmlns:a16="http://schemas.microsoft.com/office/drawing/2014/main" id="{46570268-3EBE-74CD-A569-7DF19F62B0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0" y="6164732"/>
            <a:ext cx="6096000" cy="45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63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F54EA0F-BFE6-4C4C-B7A4-9CD592352E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F3A69D6-E0A5-47F4-A36C-5B14C773D2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4F78417-E5FC-4C52-B5B1-9015EC552C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2C2494C-FD09-41F2-BEEA-11696D3B17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91473ED-7118-4753-B5C6-2EFA145790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D3C9DF6-8CDC-4F45-B110-93675AA5CB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E5A49FA-DBEA-4988-A5D6-6F73EBD578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87480CA-3D7E-418D-B778-93F1DFC116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98147F0-87CE-404B-9D7F-0E9511142B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462F0D9-151A-48EA-A389-DF0FD93BA8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ustom 18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8000">
              <a:schemeClr val="accent1">
                <a:lumMod val="5000"/>
                <a:lumOff val="95000"/>
              </a:schemeClr>
            </a:gs>
            <a:gs pos="100000">
              <a:schemeClr val="accent3">
                <a:alpha val="71000"/>
              </a:schemeClr>
            </a:gs>
          </a:gsLst>
          <a:path path="circle">
            <a:fillToRect l="100000" b="100000"/>
          </a:path>
          <a:tileRect t="-100000" r="-100000"/>
        </a:gradFill>
        <a:ln>
          <a:noFill/>
        </a:ln>
        <a:effectLst>
          <a:outerShdw blurRad="330200" dist="304800" dir="5400000" algn="t" rotWithShape="0">
            <a:prstClr val="black">
              <a:alpha val="39000"/>
            </a:prstClr>
          </a:outerShdw>
        </a:effectLst>
      </a:spPr>
      <a:bodyPr rtlCol="0" anchor="ctr"/>
      <a:lstStyle>
        <a:defPPr algn="ctr">
          <a:defRPr>
            <a:solidFill>
              <a:schemeClr val="l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6835393_Blue spheres pitch deck_RVA_v5" id="{B31999E4-CF41-4147-9146-E7AA12BD45BB}" vid="{47A86861-C4F7-4F19-9461-7399990DDE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48C5FEF-6CA4-44CC-8E61-9E775B9B783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CB7D79-A330-4BC9-A964-3F617D32A6D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B5C6C01-35C7-4561-8BAD-91E4FACA29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TF66835393</Template>
  <TotalTime>0</TotalTime>
  <Words>1225</Words>
  <Application>Microsoft Office PowerPoint</Application>
  <PresentationFormat>Widescreen</PresentationFormat>
  <Paragraphs>309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QML For conspicuity Detection</vt:lpstr>
      <vt:lpstr>The detection duo team</vt:lpstr>
      <vt:lpstr>Outline</vt:lpstr>
      <vt:lpstr>Problem</vt:lpstr>
      <vt:lpstr>Task 4 Solution part-1</vt:lpstr>
      <vt:lpstr>Task4 Solution part-2</vt:lpstr>
      <vt:lpstr>Task 5 Approach 1</vt:lpstr>
      <vt:lpstr>Task 5 Approach 1</vt:lpstr>
      <vt:lpstr>Task 5 Approach 2</vt:lpstr>
      <vt:lpstr>Results for task 5</vt:lpstr>
      <vt:lpstr>Challenges and future scope</vt:lpstr>
      <vt:lpstr>References: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COVER TITLE</dc:title>
  <dc:creator/>
  <cp:lastModifiedBy/>
  <cp:revision>477</cp:revision>
  <dcterms:created xsi:type="dcterms:W3CDTF">2024-08-09T10:21:38Z</dcterms:created>
  <dcterms:modified xsi:type="dcterms:W3CDTF">2024-08-09T13:57:31Z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