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1.jpg" ContentType="image/jpg"/>
  <Override PartName="/ppt/notesSlides/notesSlide20.xml" ContentType="application/vnd.openxmlformats-officedocument.presentationml.notesSlide+xml"/>
  <Override PartName="/ppt/media/image12.jpg" ContentType="image/jpg"/>
  <Override PartName="/ppt/notesSlides/notesSlide21.xml" ContentType="application/vnd.openxmlformats-officedocument.presentationml.notesSlide+xml"/>
  <Override PartName="/ppt/media/image13.jpg" ContentType="image/jpg"/>
  <Override PartName="/ppt/media/image14.jpg" ContentType="image/jp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media/image19.jpg" ContentType="image/jpg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media/image20.jpg" ContentType="image/jpg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8" r:id="rId3"/>
    <p:sldId id="286" r:id="rId4"/>
    <p:sldId id="285" r:id="rId5"/>
    <p:sldId id="287" r:id="rId6"/>
    <p:sldId id="288" r:id="rId7"/>
    <p:sldId id="290" r:id="rId8"/>
    <p:sldId id="291" r:id="rId9"/>
    <p:sldId id="292" r:id="rId10"/>
    <p:sldId id="293" r:id="rId11"/>
    <p:sldId id="302" r:id="rId12"/>
    <p:sldId id="294" r:id="rId13"/>
    <p:sldId id="296" r:id="rId14"/>
    <p:sldId id="297" r:id="rId15"/>
    <p:sldId id="298" r:id="rId16"/>
    <p:sldId id="299" r:id="rId17"/>
    <p:sldId id="348" r:id="rId18"/>
    <p:sldId id="300" r:id="rId19"/>
    <p:sldId id="301" r:id="rId20"/>
    <p:sldId id="289" r:id="rId21"/>
    <p:sldId id="284" r:id="rId22"/>
    <p:sldId id="311" r:id="rId23"/>
    <p:sldId id="305" r:id="rId24"/>
    <p:sldId id="310" r:id="rId25"/>
    <p:sldId id="303" r:id="rId26"/>
    <p:sldId id="306" r:id="rId27"/>
    <p:sldId id="312" r:id="rId28"/>
    <p:sldId id="308" r:id="rId29"/>
    <p:sldId id="313" r:id="rId30"/>
    <p:sldId id="309" r:id="rId31"/>
    <p:sldId id="316" r:id="rId32"/>
    <p:sldId id="318" r:id="rId33"/>
    <p:sldId id="319" r:id="rId34"/>
    <p:sldId id="314" r:id="rId35"/>
    <p:sldId id="315" r:id="rId36"/>
    <p:sldId id="317" r:id="rId37"/>
    <p:sldId id="321" r:id="rId38"/>
    <p:sldId id="320" r:id="rId39"/>
    <p:sldId id="322" r:id="rId40"/>
    <p:sldId id="346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7" r:id="rId60"/>
    <p:sldId id="280" r:id="rId61"/>
  </p:sldIdLst>
  <p:sldSz cx="9144000" cy="5143500" type="screen16x9"/>
  <p:notesSz cx="6858000" cy="9144000"/>
  <p:embeddedFontLst>
    <p:embeddedFont>
      <p:font typeface="Roboto Condensed" panose="020B0604020202020204" charset="0"/>
      <p:regular r:id="rId64"/>
      <p:bold r:id="rId65"/>
      <p:italic r:id="rId66"/>
      <p:boldItalic r:id="rId67"/>
    </p:embeddedFont>
    <p:embeddedFont>
      <p:font typeface="Titillium Web" panose="020B0604020202020204" charset="-18"/>
      <p:regular r:id="rId68"/>
      <p:bold r:id="rId69"/>
      <p:italic r:id="rId70"/>
      <p:boldItalic r:id="rId71"/>
    </p:embeddedFont>
    <p:embeddedFont>
      <p:font typeface="Roboto" panose="020B0604020202020204" charset="0"/>
      <p:regular r:id="rId72"/>
      <p:bold r:id="rId73"/>
      <p:italic r:id="rId74"/>
      <p:boldItalic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Verdana" panose="020B0604030504040204" pitchFamily="3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507"/>
    <a:srgbClr val="AF0000"/>
    <a:srgbClr val="AF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FA7E3F6-9C0C-4D4D-8763-B6DDE02C0599}">
  <a:tblStyle styleId="{7FA7E3F6-9C0C-4D4D-8763-B6DDE02C059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0812" autoAdjust="0"/>
  </p:normalViewPr>
  <p:slideViewPr>
    <p:cSldViewPr snapToGrid="0" showGuides="1">
      <p:cViewPr varScale="1">
        <p:scale>
          <a:sx n="96" d="100"/>
          <a:sy n="96" d="100"/>
        </p:scale>
        <p:origin x="6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font" Target="fonts/font20.fntdata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EEA9-9628-42E3-8BC2-2BF12CB17F1A}" type="datetimeFigureOut">
              <a:rPr lang="pl-PL" smtClean="0"/>
              <a:t>01.06.2017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8F8F-7F11-4A8E-AF20-16CF7A7945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8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146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294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07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93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78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40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92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9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227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376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043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32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30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828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190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64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62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840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14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517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831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86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5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dirty="0"/>
              <a:t>o historii</a:t>
            </a:r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o tym po co</a:t>
            </a:r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o tym jako problemach</a:t>
            </a:r>
          </a:p>
          <a:p>
            <a:pPr lvl="0">
              <a:spcBef>
                <a:spcPts val="0"/>
              </a:spcBef>
              <a:buNone/>
            </a:pPr>
            <a:r>
              <a:rPr lang="pl-PL" dirty="0"/>
              <a:t>o korzyściach</a:t>
            </a:r>
          </a:p>
          <a:p>
            <a:pPr lvl="0">
              <a:spcBef>
                <a:spcPts val="0"/>
              </a:spcBef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9720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116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081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113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399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738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629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886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511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036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82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7649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470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425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141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738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163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095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461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73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484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1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8086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8868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662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5583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1044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6130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4031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5853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2409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5618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3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870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15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26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68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89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AF1E2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defRPr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50" y="0"/>
            <a:ext cx="2478450" cy="1239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2799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C00000"/>
              </a:buClr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79000" y="422500"/>
            <a:ext cx="54300" cy="6755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-1"/>
            <a:ext cx="1417201" cy="70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3000">
                <a:schemeClr val="accent1">
                  <a:lumMod val="100000"/>
                </a:schemeClr>
              </a:gs>
              <a:gs pos="69000">
                <a:schemeClr val="accent1">
                  <a:lumMod val="100000"/>
                </a:schemeClr>
              </a:gs>
              <a:gs pos="97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00" y="0"/>
            <a:ext cx="1417200" cy="708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oboto Condensed"/>
              <a:buNone/>
              <a:defRPr sz="2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004E"/>
              </a:buClr>
              <a:buSzPct val="100000"/>
              <a:buFont typeface="Roboto"/>
              <a:buChar char="▪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ct val="100000"/>
              <a:buFont typeface="Roboto"/>
              <a:buChar char="▫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ct val="100000"/>
              <a:buFont typeface="Roboto"/>
              <a:buChar char="▸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ct val="1000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ct val="1000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ct val="1000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ct val="1000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ct val="1000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ct val="1000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AF0000"/>
        </a:buClr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swietoslaw@example.co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6251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br>
              <a:rPr lang="pl-PL" dirty="0"/>
            </a:br>
            <a:r>
              <a:rPr lang="pl-PL" dirty="0"/>
              <a:t>&amp;</a:t>
            </a:r>
            <a:r>
              <a:rPr lang="en" dirty="0"/>
              <a:t>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140844"/>
            <a:ext cx="7736721" cy="26457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wp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yw lekkiego przegl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dania na jako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ść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/>
            <a:endParaRPr lang="pl-PL" sz="2400" dirty="0"/>
          </a:p>
          <a:p>
            <a:pPr marL="457200" lvl="0" indent="-228600"/>
            <a:r>
              <a:rPr lang="pl-PL" sz="2400" dirty="0"/>
              <a:t>metryka: ile b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łę</a:t>
            </a:r>
            <a:r>
              <a:rPr lang="pl-PL" sz="2400" dirty="0"/>
              <a:t>d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 przedar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o si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 na produkcj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</a:p>
          <a:p>
            <a:pPr marL="457200" lvl="0" indent="-228600"/>
            <a:endParaRPr lang="pl-PL" sz="2400" dirty="0"/>
          </a:p>
          <a:p>
            <a:pPr marL="457200" lvl="0" indent="-228600"/>
            <a:r>
              <a:rPr lang="pl-PL" sz="2400" dirty="0"/>
              <a:t>przegl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danie wszystkiego to za ma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o</a:t>
            </a:r>
          </a:p>
          <a:p>
            <a:pPr marL="228600" lvl="0">
              <a:buNone/>
            </a:pP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dyskusja jest wa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na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wiedza ekspercka</a:t>
            </a:r>
            <a:endParaRPr lang="en" sz="2400" dirty="0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badanie naukowe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4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8"/>
            <a:ext cx="7736721" cy="1739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komentarze do istniej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cych </a:t>
            </a:r>
            <a:r>
              <a:rPr lang="pl-PL" sz="2400" dirty="0" err="1"/>
              <a:t>commit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 err="1"/>
              <a:t>w</a:t>
            </a:r>
            <a:endParaRPr lang="pl-PL" sz="2400" dirty="0"/>
          </a:p>
          <a:p>
            <a:pPr marL="457200" lvl="1" indent="-228600"/>
            <a:r>
              <a:rPr lang="pl-PL" sz="2400" dirty="0"/>
              <a:t> 	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</a:rPr>
              <a:t>ca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</a:rPr>
              <a:t>e 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</a:rPr>
              <a:t>commity</a:t>
            </a:r>
            <a:endParaRPr lang="pl-PL" sz="2400" dirty="0">
              <a:latin typeface="Roboto" panose="020B0604020202020204" charset="0"/>
              <a:ea typeface="Roboto" panose="020B0604020202020204" charset="0"/>
            </a:endParaRPr>
          </a:p>
          <a:p>
            <a:pPr marL="457200" lvl="1" indent="-228600"/>
            <a:r>
              <a:rPr lang="pl-PL" sz="2400" dirty="0">
                <a:latin typeface="Roboto" panose="020B0604020202020204" charset="0"/>
                <a:ea typeface="Roboto" panose="020B0604020202020204" charset="0"/>
              </a:rPr>
              <a:t> 	pojedyncze linie</a:t>
            </a:r>
          </a:p>
          <a:p>
            <a:pPr marL="457200" lvl="0" indent="-228600"/>
            <a:r>
              <a:rPr lang="pl-PL" sz="2400" dirty="0"/>
              <a:t>dyskusje nad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requestami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13709" y="3318553"/>
            <a:ext cx="7561779" cy="1664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9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30627"/>
            <a:ext cx="7736721" cy="31904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przygotuj si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</a:p>
          <a:p>
            <a:pPr marL="457200" indent="-228600"/>
            <a:r>
              <a:rPr lang="pl-PL" sz="2400" dirty="0"/>
              <a:t>pisz i przegl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daj testy</a:t>
            </a:r>
            <a:endParaRPr lang="en" sz="2400" dirty="0"/>
          </a:p>
          <a:p>
            <a:pPr marL="457200" lvl="0" indent="-228600"/>
            <a:r>
              <a:rPr lang="pl-PL" sz="2400" dirty="0"/>
              <a:t>u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ywaj narz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dzi</a:t>
            </a:r>
          </a:p>
          <a:p>
            <a:pPr marL="457200" lvl="0" indent="-228600"/>
            <a:r>
              <a:rPr lang="pl-PL" sz="2400" dirty="0"/>
              <a:t>szukaj defekt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</a:p>
          <a:p>
            <a:pPr marL="457200" lvl="0" indent="-228600"/>
            <a:r>
              <a:rPr lang="pl-PL" sz="2400" dirty="0"/>
              <a:t>pomy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l o </a:t>
            </a:r>
            <a:r>
              <a:rPr lang="pl-PL" sz="2400" dirty="0" err="1"/>
              <a:t>checkli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 err="1"/>
              <a:t>cie</a:t>
            </a:r>
            <a:endParaRPr lang="pl-PL" sz="2400" dirty="0"/>
          </a:p>
          <a:p>
            <a:pPr marL="457200" lvl="0" indent="-228600"/>
            <a:r>
              <a:rPr lang="pl-PL" sz="2400" dirty="0"/>
              <a:t>+1</a:t>
            </a:r>
          </a:p>
          <a:p>
            <a:pPr marL="457200" lvl="0" indent="-228600"/>
            <a:r>
              <a:rPr lang="pl-PL" sz="2400" dirty="0"/>
              <a:t>nie b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j si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 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tak r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3200" dirty="0">
                <a:solidFill>
                  <a:srgbClr val="C00000"/>
                </a:solidFill>
              </a:rPr>
              <a:t>b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63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1893" y="4164495"/>
            <a:ext cx="3303869" cy="655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pl-PL" sz="2400" dirty="0"/>
              <a:t>Nie b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d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ź</a:t>
            </a:r>
            <a:r>
              <a:rPr lang="pl-PL" sz="2400" dirty="0"/>
              <a:t> ignorantem</a:t>
            </a:r>
            <a:endParaRPr lang="en" sz="2400" dirty="0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tak NIE r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3200" dirty="0">
                <a:solidFill>
                  <a:srgbClr val="C00000"/>
                </a:solidFill>
              </a:rPr>
              <a:t>b </a:t>
            </a:r>
            <a:endParaRPr lang="en" sz="32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critical.today/phpcon-code-review/img/1.png">
            <a:extLst>
              <a:ext uri="{FF2B5EF4-FFF2-40B4-BE49-F238E27FC236}">
                <a16:creationId xmlns:a16="http://schemas.microsoft.com/office/drawing/2014/main" id="{02D9E097-66D4-4D42-8692-EC06A6FB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6" y="1476332"/>
            <a:ext cx="29051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0614" y="4214191"/>
            <a:ext cx="3303869" cy="655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pl-PL" sz="2400" dirty="0"/>
              <a:t>Nie wywy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szaj si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endParaRPr lang="e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tak NIE r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3200" dirty="0">
                <a:solidFill>
                  <a:srgbClr val="C00000"/>
                </a:solidFill>
              </a:rPr>
              <a:t>b </a:t>
            </a:r>
            <a:endParaRPr lang="en" sz="3200" dirty="0">
              <a:solidFill>
                <a:srgbClr val="C00000"/>
              </a:solidFill>
            </a:endParaRPr>
          </a:p>
        </p:txBody>
      </p:sp>
      <p:pic>
        <p:nvPicPr>
          <p:cNvPr id="10242" name="Picture 2" descr="https://critical.today/phpcon-code-review/img/2.png">
            <a:extLst>
              <a:ext uri="{FF2B5EF4-FFF2-40B4-BE49-F238E27FC236}">
                <a16:creationId xmlns:a16="http://schemas.microsoft.com/office/drawing/2014/main" id="{817B33E5-6D53-4D31-B82A-A5C70094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39" y="1499774"/>
            <a:ext cx="28956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0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69774" y="4214191"/>
            <a:ext cx="5377069" cy="655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pl-PL" sz="2400" dirty="0"/>
              <a:t>Nie formu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uj bezsensownych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żą</a:t>
            </a:r>
            <a:r>
              <a:rPr lang="pl-PL" sz="2400" dirty="0"/>
              <a:t>da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ń</a:t>
            </a:r>
            <a:endParaRPr lang="e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tak NIE r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3200" dirty="0">
                <a:solidFill>
                  <a:srgbClr val="C00000"/>
                </a:solidFill>
              </a:rPr>
              <a:t>b </a:t>
            </a:r>
            <a:endParaRPr lang="en" sz="3200" dirty="0">
              <a:solidFill>
                <a:srgbClr val="C00000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17B33E5-6D53-4D31-B82A-A5C70094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05539" y="1522434"/>
            <a:ext cx="2895600" cy="25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8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5539" y="4214191"/>
            <a:ext cx="2895600" cy="655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pl-PL" sz="2400" dirty="0"/>
              <a:t>Szanuj partner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  <a:endParaRPr lang="e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tak NIE r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3200" dirty="0">
                <a:solidFill>
                  <a:srgbClr val="C00000"/>
                </a:solidFill>
              </a:rPr>
              <a:t>b </a:t>
            </a:r>
            <a:endParaRPr lang="en" sz="3200" dirty="0">
              <a:solidFill>
                <a:srgbClr val="C00000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17B33E5-6D53-4D31-B82A-A5C70094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41904" y="1522434"/>
            <a:ext cx="2822869" cy="25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3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78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dyskusje nad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requestami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13709" y="2645967"/>
            <a:ext cx="7561779" cy="143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56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422200"/>
            <a:ext cx="7736721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20%-30% d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u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ej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nadmiar obowi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zk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</a:p>
          <a:p>
            <a:pPr marL="457200" indent="-228600"/>
            <a:r>
              <a:rPr lang="pl-PL" sz="2400" dirty="0"/>
              <a:t>planowanie</a:t>
            </a:r>
          </a:p>
          <a:p>
            <a:pPr marL="457200" indent="-228600"/>
            <a:endParaRPr lang="pl-PL" sz="2400" dirty="0"/>
          </a:p>
          <a:p>
            <a:pPr marL="457200" indent="-228600"/>
            <a:r>
              <a:rPr lang="pl-PL" sz="2400" dirty="0"/>
              <a:t>op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r przed nowym i nieznanym</a:t>
            </a:r>
          </a:p>
          <a:p>
            <a:pPr marL="457200" indent="-228600"/>
            <a:r>
              <a:rPr lang="pl-PL" sz="2400" dirty="0"/>
              <a:t>op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r ze strony menad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er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</a:p>
          <a:p>
            <a:pPr marL="457200" indent="-228600"/>
            <a:r>
              <a:rPr lang="pl-PL" sz="2400" dirty="0"/>
              <a:t>op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r ze strony programist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  <a:endParaRPr lang="en" sz="2400" dirty="0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problemy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6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8"/>
            <a:ext cx="7736721" cy="2285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komunikacja!</a:t>
            </a:r>
          </a:p>
          <a:p>
            <a:pPr marL="457200" lvl="0" indent="-228600"/>
            <a:r>
              <a:rPr lang="pl-PL" sz="2400" dirty="0"/>
              <a:t>oszcz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dno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ci</a:t>
            </a:r>
          </a:p>
          <a:p>
            <a:pPr marL="457200" lvl="0" indent="-228600"/>
            <a:r>
              <a:rPr lang="pl-PL" sz="2400" dirty="0"/>
              <a:t>dotrzymywanie termin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</a:p>
          <a:p>
            <a:pPr marL="457200" indent="-228600"/>
            <a:r>
              <a:rPr lang="pl-PL" sz="2400" dirty="0"/>
              <a:t>efektywniejsze testowanie</a:t>
            </a:r>
          </a:p>
          <a:p>
            <a:pPr marL="457200" indent="-228600"/>
            <a:r>
              <a:rPr lang="pl-PL" sz="2400" dirty="0"/>
              <a:t>wiedza i standardy</a:t>
            </a:r>
          </a:p>
          <a:p>
            <a:pPr marL="457200" indent="-228600"/>
            <a:r>
              <a:rPr lang="pl-PL" sz="2400" dirty="0"/>
              <a:t>dokumentacja </a:t>
            </a:r>
          </a:p>
          <a:p>
            <a:pPr marL="457200" indent="-228600"/>
            <a:r>
              <a:rPr lang="pl-PL" sz="2400" dirty="0"/>
              <a:t>dojrza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ść 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korzy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3200" dirty="0">
                <a:solidFill>
                  <a:srgbClr val="C00000"/>
                </a:solidFill>
              </a:rPr>
              <a:t>ci</a:t>
            </a:r>
            <a:endParaRPr lang="en" sz="3200" dirty="0">
              <a:solidFill>
                <a:srgbClr val="C00000"/>
              </a:solidFill>
            </a:endParaRPr>
          </a:p>
        </p:txBody>
      </p:sp>
      <p:pic>
        <p:nvPicPr>
          <p:cNvPr id="11266" name="Picture 2" descr="https://critical.today/phpcon-code-review/img/biedronka.png">
            <a:extLst>
              <a:ext uri="{FF2B5EF4-FFF2-40B4-BE49-F238E27FC236}">
                <a16:creationId xmlns:a16="http://schemas.microsoft.com/office/drawing/2014/main" id="{68615083-353F-499B-B1D6-6C5A9DED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66" y="1967120"/>
            <a:ext cx="415787" cy="41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D6F5AAE-2695-4FDF-B1D1-E42CE0102FC2}"/>
              </a:ext>
            </a:extLst>
          </p:cNvPr>
          <p:cNvSpPr/>
          <p:nvPr/>
        </p:nvSpPr>
        <p:spPr>
          <a:xfrm>
            <a:off x="4903564" y="1774623"/>
            <a:ext cx="3820050" cy="2371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1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2438400" y="1411288"/>
            <a:ext cx="3662363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Hello!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2438400" y="2898775"/>
            <a:ext cx="6705600" cy="2244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Ł</a:t>
            </a:r>
            <a:r>
              <a:rPr lang="pl-PL" sz="3600" dirty="0">
                <a:solidFill>
                  <a:srgbClr val="000000"/>
                </a:solidFill>
              </a:rPr>
              <a:t>ukasz Duda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3830" y="1874859"/>
            <a:ext cx="1386140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jako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ść?</a:t>
            </a:r>
            <a:endParaRPr lang="en" sz="3600" dirty="0">
              <a:solidFill>
                <a:srgbClr val="C00000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DD65BD0-5E60-43E0-86F3-BF7B70FC7F30}"/>
              </a:ext>
            </a:extLst>
          </p:cNvPr>
          <p:cNvSpPr/>
          <p:nvPr/>
        </p:nvSpPr>
        <p:spPr>
          <a:xfrm>
            <a:off x="2713383" y="1510748"/>
            <a:ext cx="3766101" cy="3131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71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65690" y="300498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 err="1">
                <a:solidFill>
                  <a:srgbClr val="C00000"/>
                </a:solidFill>
              </a:rPr>
              <a:t>Uncle</a:t>
            </a:r>
            <a:r>
              <a:rPr lang="pl-PL" sz="3200" dirty="0">
                <a:solidFill>
                  <a:srgbClr val="C00000"/>
                </a:solidFill>
              </a:rPr>
              <a:t> Bob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Shape 99">
            <a:extLst>
              <a:ext uri="{FF2B5EF4-FFF2-40B4-BE49-F238E27FC236}">
                <a16:creationId xmlns:a16="http://schemas.microsoft.com/office/drawing/2014/main" id="{89FFFB34-81C0-4118-A9ED-70C1DC5160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2" y="1600071"/>
            <a:ext cx="5099538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 err="1"/>
              <a:t>aka</a:t>
            </a:r>
            <a:r>
              <a:rPr lang="pl-PL" sz="2400" dirty="0"/>
              <a:t> Robert Cecil Martin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Agile </a:t>
            </a:r>
            <a:r>
              <a:rPr lang="pl-PL" sz="2400" dirty="0" err="1"/>
              <a:t>Manifesto</a:t>
            </a:r>
            <a:endParaRPr lang="en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57267E4-09A4-4A95-87BC-4DF3C6A2398F}"/>
              </a:ext>
            </a:extLst>
          </p:cNvPr>
          <p:cNvSpPr/>
          <p:nvPr/>
        </p:nvSpPr>
        <p:spPr>
          <a:xfrm>
            <a:off x="6287647" y="1157898"/>
            <a:ext cx="2209800" cy="2751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B5B0173-FAD4-4507-BA0E-43CBFA70CD9F}"/>
              </a:ext>
            </a:extLst>
          </p:cNvPr>
          <p:cNvSpPr/>
          <p:nvPr/>
        </p:nvSpPr>
        <p:spPr>
          <a:xfrm>
            <a:off x="3717234" y="2276060"/>
            <a:ext cx="1989228" cy="2534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3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niech nazw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 da si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 wym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58600" y="2305880"/>
            <a:ext cx="5455949" cy="2305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yyyymmdstr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moment().format('YYYY/MM/DD’);</a:t>
            </a:r>
          </a:p>
          <a:p>
            <a:pPr>
              <a:buFont typeface="Roboto"/>
              <a:buNone/>
            </a:pPr>
            <a:endParaRPr lang="pl-PL" b="1" dirty="0"/>
          </a:p>
          <a:p>
            <a:pPr>
              <a:buNone/>
            </a:pPr>
            <a:endParaRPr lang="pl-PL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endParaRPr lang="pl-PL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r>
              <a:rPr lang="pl-PL" b="1" dirty="0">
                <a:latin typeface="Roboto" panose="020B0604020202020204" charset="0"/>
                <a:ea typeface="Roboto" panose="020B0604020202020204" charset="0"/>
              </a:rPr>
              <a:t>Good</a:t>
            </a:r>
          </a:p>
          <a:p>
            <a:pPr>
              <a:buNone/>
            </a:pPr>
            <a:endParaRPr lang="pl-PL" b="1" dirty="0"/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currentDate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moment().format('YYYY/MM/DD');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3B1A2C-1E88-44D6-94AA-27220464CD31}"/>
              </a:ext>
            </a:extLst>
          </p:cNvPr>
          <p:cNvSpPr/>
          <p:nvPr/>
        </p:nvSpPr>
        <p:spPr>
          <a:xfrm>
            <a:off x="730497" y="2176671"/>
            <a:ext cx="4487545" cy="1232450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C65CE2-97F4-41F6-8774-D3CC1F7A6BFC}"/>
              </a:ext>
            </a:extLst>
          </p:cNvPr>
          <p:cNvSpPr/>
          <p:nvPr/>
        </p:nvSpPr>
        <p:spPr>
          <a:xfrm>
            <a:off x="730498" y="3727173"/>
            <a:ext cx="4487544" cy="1202636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970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83101" y="645393"/>
            <a:ext cx="5960899" cy="560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pl-PL" sz="2400" spc="-5" dirty="0">
                <a:latin typeface="Roboto" panose="020B0604020202020204" charset="0"/>
                <a:ea typeface="Roboto" panose="020B0604020202020204" charset="0"/>
                <a:cs typeface="Verdana"/>
              </a:rPr>
              <a:t>niech nazwy si</a:t>
            </a:r>
            <a:r>
              <a:rPr lang="pl-PL" sz="2800" spc="-5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ę</a:t>
            </a:r>
            <a:r>
              <a:rPr lang="pl-PL" sz="2400" spc="-50" dirty="0">
                <a:latin typeface="Roboto" panose="020B0604020202020204" charset="0"/>
                <a:ea typeface="Roboto" panose="020B0604020202020204" charset="0"/>
                <a:cs typeface="Verdana"/>
              </a:rPr>
              <a:t> </a:t>
            </a:r>
            <a:r>
              <a:rPr lang="pl-PL" sz="2400" spc="-5" dirty="0">
                <a:latin typeface="Roboto" panose="020B0604020202020204" charset="0"/>
                <a:ea typeface="Roboto" panose="020B0604020202020204" charset="0"/>
                <a:cs typeface="Verdana"/>
              </a:rPr>
              <a:t>r</a:t>
            </a:r>
            <a:r>
              <a:rPr lang="pl-PL" sz="2800" spc="-5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óż</a:t>
            </a:r>
            <a:r>
              <a:rPr lang="pl-PL" sz="2400" spc="-5" dirty="0">
                <a:latin typeface="Roboto" panose="020B0604020202020204" charset="0"/>
                <a:ea typeface="Roboto" panose="020B0604020202020204" charset="0"/>
                <a:cs typeface="Verdana"/>
              </a:rPr>
              <a:t>ni</a:t>
            </a:r>
            <a:r>
              <a:rPr lang="pl-PL" sz="2800" spc="-5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700EEA-481D-4E6A-A830-5C961F67F468}"/>
              </a:ext>
            </a:extLst>
          </p:cNvPr>
          <p:cNvSpPr/>
          <p:nvPr/>
        </p:nvSpPr>
        <p:spPr>
          <a:xfrm>
            <a:off x="840533" y="1352521"/>
            <a:ext cx="6845300" cy="1697236"/>
          </a:xfrm>
          <a:custGeom>
            <a:avLst/>
            <a:gdLst/>
            <a:ahLst/>
            <a:cxnLst/>
            <a:rect l="l" t="t" r="r" b="b"/>
            <a:pathLst>
              <a:path w="6845300" h="2487929">
                <a:moveTo>
                  <a:pt x="0" y="0"/>
                </a:moveTo>
                <a:lnTo>
                  <a:pt x="6844799" y="0"/>
                </a:lnTo>
                <a:lnTo>
                  <a:pt x="6844799" y="2487899"/>
                </a:lnTo>
                <a:lnTo>
                  <a:pt x="0" y="2487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88D880C-3BDE-4B21-A7AF-644B8B1808F3}"/>
              </a:ext>
            </a:extLst>
          </p:cNvPr>
          <p:cNvSpPr/>
          <p:nvPr/>
        </p:nvSpPr>
        <p:spPr>
          <a:xfrm>
            <a:off x="840533" y="1352521"/>
            <a:ext cx="6845300" cy="1697236"/>
          </a:xfrm>
          <a:custGeom>
            <a:avLst/>
            <a:gdLst/>
            <a:ahLst/>
            <a:cxnLst/>
            <a:rect l="l" t="t" r="r" b="b"/>
            <a:pathLst>
              <a:path w="6845300" h="2487929">
                <a:moveTo>
                  <a:pt x="0" y="0"/>
                </a:moveTo>
                <a:lnTo>
                  <a:pt x="6844799" y="0"/>
                </a:lnTo>
                <a:lnTo>
                  <a:pt x="6844799" y="2487899"/>
                </a:lnTo>
                <a:lnTo>
                  <a:pt x="0" y="24878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DDE96D5-566B-4319-93C6-3FF20DC20567}"/>
              </a:ext>
            </a:extLst>
          </p:cNvPr>
          <p:cNvSpPr/>
          <p:nvPr/>
        </p:nvSpPr>
        <p:spPr>
          <a:xfrm>
            <a:off x="926258" y="1450756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055B5C3-F044-4637-AF33-5AE682EFB481}"/>
              </a:ext>
            </a:extLst>
          </p:cNvPr>
          <p:cNvSpPr/>
          <p:nvPr/>
        </p:nvSpPr>
        <p:spPr>
          <a:xfrm>
            <a:off x="1827710" y="1450756"/>
            <a:ext cx="940435" cy="262890"/>
          </a:xfrm>
          <a:custGeom>
            <a:avLst/>
            <a:gdLst/>
            <a:ahLst/>
            <a:cxnLst/>
            <a:rect l="l" t="t" r="r" b="b"/>
            <a:pathLst>
              <a:path w="940435" h="262889">
                <a:moveTo>
                  <a:pt x="0" y="0"/>
                </a:moveTo>
                <a:lnTo>
                  <a:pt x="940184" y="0"/>
                </a:lnTo>
                <a:lnTo>
                  <a:pt x="94018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68E41EE-E9A3-48EE-9969-8D4D9D3AEA11}"/>
              </a:ext>
            </a:extLst>
          </p:cNvPr>
          <p:cNvSpPr/>
          <p:nvPr/>
        </p:nvSpPr>
        <p:spPr>
          <a:xfrm>
            <a:off x="2767895" y="1450756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614C3FE-1105-4D34-8D1F-AA03A8DEC82C}"/>
              </a:ext>
            </a:extLst>
          </p:cNvPr>
          <p:cNvSpPr/>
          <p:nvPr/>
        </p:nvSpPr>
        <p:spPr>
          <a:xfrm>
            <a:off x="2844020" y="1450756"/>
            <a:ext cx="838835" cy="262890"/>
          </a:xfrm>
          <a:custGeom>
            <a:avLst/>
            <a:gdLst/>
            <a:ahLst/>
            <a:cxnLst/>
            <a:rect l="l" t="t" r="r" b="b"/>
            <a:pathLst>
              <a:path w="838835" h="262889">
                <a:moveTo>
                  <a:pt x="0" y="0"/>
                </a:moveTo>
                <a:lnTo>
                  <a:pt x="838609" y="0"/>
                </a:lnTo>
                <a:lnTo>
                  <a:pt x="83860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724FCA2-698D-4558-A7FE-37D1356AEF59}"/>
              </a:ext>
            </a:extLst>
          </p:cNvPr>
          <p:cNvSpPr/>
          <p:nvPr/>
        </p:nvSpPr>
        <p:spPr>
          <a:xfrm>
            <a:off x="3682630" y="145075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87DF15E9-1B75-4A5E-A24F-F2E126F1FC9D}"/>
              </a:ext>
            </a:extLst>
          </p:cNvPr>
          <p:cNvSpPr/>
          <p:nvPr/>
        </p:nvSpPr>
        <p:spPr>
          <a:xfrm>
            <a:off x="3746142" y="1450756"/>
            <a:ext cx="902335" cy="262890"/>
          </a:xfrm>
          <a:custGeom>
            <a:avLst/>
            <a:gdLst/>
            <a:ahLst/>
            <a:cxnLst/>
            <a:rect l="l" t="t" r="r" b="b"/>
            <a:pathLst>
              <a:path w="902335" h="262889">
                <a:moveTo>
                  <a:pt x="0" y="0"/>
                </a:moveTo>
                <a:lnTo>
                  <a:pt x="902121" y="0"/>
                </a:lnTo>
                <a:lnTo>
                  <a:pt x="90212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7CFFE8A-61D7-4864-B1B0-E86736D86218}"/>
              </a:ext>
            </a:extLst>
          </p:cNvPr>
          <p:cNvSpPr/>
          <p:nvPr/>
        </p:nvSpPr>
        <p:spPr>
          <a:xfrm>
            <a:off x="4648264" y="1450756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18550C6-F5ED-403C-9F3C-C43D9081D568}"/>
              </a:ext>
            </a:extLst>
          </p:cNvPr>
          <p:cNvSpPr/>
          <p:nvPr/>
        </p:nvSpPr>
        <p:spPr>
          <a:xfrm>
            <a:off x="4724389" y="145075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24A2199-754B-4E9B-8835-6B24E9F3525E}"/>
              </a:ext>
            </a:extLst>
          </p:cNvPr>
          <p:cNvSpPr/>
          <p:nvPr/>
        </p:nvSpPr>
        <p:spPr>
          <a:xfrm>
            <a:off x="4787902" y="1450756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91E6DDD-2366-4DC1-9191-0B5531CA30F5}"/>
              </a:ext>
            </a:extLst>
          </p:cNvPr>
          <p:cNvSpPr/>
          <p:nvPr/>
        </p:nvSpPr>
        <p:spPr>
          <a:xfrm>
            <a:off x="926258" y="1726982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C1A77395-8BE5-409B-97EE-E3FBEECF9361}"/>
              </a:ext>
            </a:extLst>
          </p:cNvPr>
          <p:cNvSpPr/>
          <p:nvPr/>
        </p:nvSpPr>
        <p:spPr>
          <a:xfrm>
            <a:off x="1180308" y="1726982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0" y="0"/>
                </a:moveTo>
                <a:lnTo>
                  <a:pt x="139637" y="0"/>
                </a:lnTo>
                <a:lnTo>
                  <a:pt x="1396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F08B438-7BD2-4774-9925-415721D78BCA}"/>
              </a:ext>
            </a:extLst>
          </p:cNvPr>
          <p:cNvSpPr/>
          <p:nvPr/>
        </p:nvSpPr>
        <p:spPr>
          <a:xfrm>
            <a:off x="1319946" y="172698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ABE4606-488E-4EB9-8FEC-510FE45BA77E}"/>
              </a:ext>
            </a:extLst>
          </p:cNvPr>
          <p:cNvSpPr/>
          <p:nvPr/>
        </p:nvSpPr>
        <p:spPr>
          <a:xfrm>
            <a:off x="1383458" y="17269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81D25F1A-EAEB-4D06-9D05-3650AEC13F64}"/>
              </a:ext>
            </a:extLst>
          </p:cNvPr>
          <p:cNvSpPr/>
          <p:nvPr/>
        </p:nvSpPr>
        <p:spPr>
          <a:xfrm>
            <a:off x="1459584" y="1726982"/>
            <a:ext cx="902335" cy="262890"/>
          </a:xfrm>
          <a:custGeom>
            <a:avLst/>
            <a:gdLst/>
            <a:ahLst/>
            <a:cxnLst/>
            <a:rect l="l" t="t" r="r" b="b"/>
            <a:pathLst>
              <a:path w="902335" h="262889">
                <a:moveTo>
                  <a:pt x="0" y="0"/>
                </a:moveTo>
                <a:lnTo>
                  <a:pt x="902121" y="0"/>
                </a:lnTo>
                <a:lnTo>
                  <a:pt x="90212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0758D41-C2AD-4EF8-86B9-C7B539CB0CD1}"/>
              </a:ext>
            </a:extLst>
          </p:cNvPr>
          <p:cNvSpPr/>
          <p:nvPr/>
        </p:nvSpPr>
        <p:spPr>
          <a:xfrm>
            <a:off x="2361706" y="1726982"/>
            <a:ext cx="267335" cy="262890"/>
          </a:xfrm>
          <a:custGeom>
            <a:avLst/>
            <a:gdLst/>
            <a:ahLst/>
            <a:cxnLst/>
            <a:rect l="l" t="t" r="r" b="b"/>
            <a:pathLst>
              <a:path w="267335" h="262889">
                <a:moveTo>
                  <a:pt x="0" y="0"/>
                </a:moveTo>
                <a:lnTo>
                  <a:pt x="266997" y="0"/>
                </a:lnTo>
                <a:lnTo>
                  <a:pt x="26699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911CF48-CB83-4760-A470-845A24F795D3}"/>
              </a:ext>
            </a:extLst>
          </p:cNvPr>
          <p:cNvSpPr/>
          <p:nvPr/>
        </p:nvSpPr>
        <p:spPr>
          <a:xfrm>
            <a:off x="2628703" y="172698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D62101C1-D7A1-48F6-ACA9-ED83EECBDD79}"/>
              </a:ext>
            </a:extLst>
          </p:cNvPr>
          <p:cNvSpPr/>
          <p:nvPr/>
        </p:nvSpPr>
        <p:spPr>
          <a:xfrm>
            <a:off x="2692216" y="1726982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6F46182-35E8-4328-94C1-F2F4699879B7}"/>
              </a:ext>
            </a:extLst>
          </p:cNvPr>
          <p:cNvSpPr/>
          <p:nvPr/>
        </p:nvSpPr>
        <p:spPr>
          <a:xfrm>
            <a:off x="2819352" y="17269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1065153D-F983-4639-A744-097F8B2A103B}"/>
              </a:ext>
            </a:extLst>
          </p:cNvPr>
          <p:cNvSpPr/>
          <p:nvPr/>
        </p:nvSpPr>
        <p:spPr>
          <a:xfrm>
            <a:off x="2895478" y="172698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4F6AC2D4-300B-4A5A-A1C3-178E8B191E8D}"/>
              </a:ext>
            </a:extLst>
          </p:cNvPr>
          <p:cNvSpPr/>
          <p:nvPr/>
        </p:nvSpPr>
        <p:spPr>
          <a:xfrm>
            <a:off x="2958990" y="172698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7C9634EE-00A9-4D22-96C6-195938974B07}"/>
              </a:ext>
            </a:extLst>
          </p:cNvPr>
          <p:cNvSpPr/>
          <p:nvPr/>
        </p:nvSpPr>
        <p:spPr>
          <a:xfrm>
            <a:off x="926258" y="2003207"/>
            <a:ext cx="508634" cy="262890"/>
          </a:xfrm>
          <a:custGeom>
            <a:avLst/>
            <a:gdLst/>
            <a:ahLst/>
            <a:cxnLst/>
            <a:rect l="l" t="t" r="r" b="b"/>
            <a:pathLst>
              <a:path w="508635" h="262889">
                <a:moveTo>
                  <a:pt x="0" y="0"/>
                </a:moveTo>
                <a:lnTo>
                  <a:pt x="508099" y="0"/>
                </a:lnTo>
                <a:lnTo>
                  <a:pt x="50809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246977C-DB6D-4FCF-BBF6-0EB734873857}"/>
              </a:ext>
            </a:extLst>
          </p:cNvPr>
          <p:cNvSpPr/>
          <p:nvPr/>
        </p:nvSpPr>
        <p:spPr>
          <a:xfrm>
            <a:off x="1434358" y="2003207"/>
            <a:ext cx="622300" cy="262890"/>
          </a:xfrm>
          <a:custGeom>
            <a:avLst/>
            <a:gdLst/>
            <a:ahLst/>
            <a:cxnLst/>
            <a:rect l="l" t="t" r="r" b="b"/>
            <a:pathLst>
              <a:path w="622300" h="262889">
                <a:moveTo>
                  <a:pt x="0" y="0"/>
                </a:moveTo>
                <a:lnTo>
                  <a:pt x="622175" y="0"/>
                </a:lnTo>
                <a:lnTo>
                  <a:pt x="62217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1B402DC5-2581-4036-9AA2-EB516F9E80FE}"/>
              </a:ext>
            </a:extLst>
          </p:cNvPr>
          <p:cNvSpPr/>
          <p:nvPr/>
        </p:nvSpPr>
        <p:spPr>
          <a:xfrm>
            <a:off x="2056534" y="200320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BAC7A9F6-C383-483F-A7F1-20B2B41B9EF4}"/>
              </a:ext>
            </a:extLst>
          </p:cNvPr>
          <p:cNvSpPr/>
          <p:nvPr/>
        </p:nvSpPr>
        <p:spPr>
          <a:xfrm>
            <a:off x="2120046" y="2003207"/>
            <a:ext cx="445134" cy="262890"/>
          </a:xfrm>
          <a:custGeom>
            <a:avLst/>
            <a:gdLst/>
            <a:ahLst/>
            <a:cxnLst/>
            <a:rect l="l" t="t" r="r" b="b"/>
            <a:pathLst>
              <a:path w="445135" h="262889">
                <a:moveTo>
                  <a:pt x="0" y="0"/>
                </a:moveTo>
                <a:lnTo>
                  <a:pt x="444586" y="0"/>
                </a:lnTo>
                <a:lnTo>
                  <a:pt x="4445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09D8952-D6E9-4BCD-9E80-F0FE4547A976}"/>
              </a:ext>
            </a:extLst>
          </p:cNvPr>
          <p:cNvSpPr/>
          <p:nvPr/>
        </p:nvSpPr>
        <p:spPr>
          <a:xfrm>
            <a:off x="2564633" y="2003207"/>
            <a:ext cx="1067435" cy="262890"/>
          </a:xfrm>
          <a:custGeom>
            <a:avLst/>
            <a:gdLst/>
            <a:ahLst/>
            <a:cxnLst/>
            <a:rect l="l" t="t" r="r" b="b"/>
            <a:pathLst>
              <a:path w="1067435" h="262889">
                <a:moveTo>
                  <a:pt x="0" y="0"/>
                </a:moveTo>
                <a:lnTo>
                  <a:pt x="1067432" y="0"/>
                </a:lnTo>
                <a:lnTo>
                  <a:pt x="106743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1977E76B-DD6F-44B0-83AA-B17D7B4249BD}"/>
              </a:ext>
            </a:extLst>
          </p:cNvPr>
          <p:cNvSpPr/>
          <p:nvPr/>
        </p:nvSpPr>
        <p:spPr>
          <a:xfrm>
            <a:off x="3632065" y="2003207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0E46CB6F-6D0C-4F3E-ABC2-9EBF74E950B4}"/>
              </a:ext>
            </a:extLst>
          </p:cNvPr>
          <p:cNvSpPr/>
          <p:nvPr/>
        </p:nvSpPr>
        <p:spPr>
          <a:xfrm>
            <a:off x="3708191" y="2003207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A314FC26-B05E-4A57-A1E9-4DBC386DA6E0}"/>
              </a:ext>
            </a:extLst>
          </p:cNvPr>
          <p:cNvSpPr/>
          <p:nvPr/>
        </p:nvSpPr>
        <p:spPr>
          <a:xfrm>
            <a:off x="3789340" y="2003207"/>
            <a:ext cx="508000" cy="262890"/>
          </a:xfrm>
          <a:custGeom>
            <a:avLst/>
            <a:gdLst/>
            <a:ahLst/>
            <a:cxnLst/>
            <a:rect l="l" t="t" r="r" b="b"/>
            <a:pathLst>
              <a:path w="508000" h="262889">
                <a:moveTo>
                  <a:pt x="0" y="0"/>
                </a:moveTo>
                <a:lnTo>
                  <a:pt x="507987" y="0"/>
                </a:lnTo>
                <a:lnTo>
                  <a:pt x="50798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0011F6D1-06A7-4542-BB53-8B7516BDC69B}"/>
              </a:ext>
            </a:extLst>
          </p:cNvPr>
          <p:cNvSpPr/>
          <p:nvPr/>
        </p:nvSpPr>
        <p:spPr>
          <a:xfrm>
            <a:off x="4297327" y="2003207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508B8DA8-C03E-46F5-A254-508F61F06FBA}"/>
              </a:ext>
            </a:extLst>
          </p:cNvPr>
          <p:cNvSpPr/>
          <p:nvPr/>
        </p:nvSpPr>
        <p:spPr>
          <a:xfrm>
            <a:off x="4378476" y="2003207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68C0336C-829A-4E9B-96ED-CB448CF7ED00}"/>
              </a:ext>
            </a:extLst>
          </p:cNvPr>
          <p:cNvSpPr/>
          <p:nvPr/>
        </p:nvSpPr>
        <p:spPr>
          <a:xfrm>
            <a:off x="4454601" y="200320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7F34730A-8848-49F2-BAFC-DE12F5F8D563}"/>
              </a:ext>
            </a:extLst>
          </p:cNvPr>
          <p:cNvSpPr/>
          <p:nvPr/>
        </p:nvSpPr>
        <p:spPr>
          <a:xfrm>
            <a:off x="926258" y="2279432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21A0DCB5-CBAB-41D1-8BB2-5BAF89434160}"/>
              </a:ext>
            </a:extLst>
          </p:cNvPr>
          <p:cNvSpPr/>
          <p:nvPr/>
        </p:nvSpPr>
        <p:spPr>
          <a:xfrm>
            <a:off x="1180308" y="227943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9373657D-8724-4D3D-84AC-CBFCCEE1991C}"/>
              </a:ext>
            </a:extLst>
          </p:cNvPr>
          <p:cNvSpPr/>
          <p:nvPr/>
        </p:nvSpPr>
        <p:spPr>
          <a:xfrm>
            <a:off x="926258" y="2555656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2398BCE-85D6-4C37-A889-F7BAB09E77A6}"/>
              </a:ext>
            </a:extLst>
          </p:cNvPr>
          <p:cNvSpPr/>
          <p:nvPr/>
        </p:nvSpPr>
        <p:spPr>
          <a:xfrm>
            <a:off x="1180308" y="2555656"/>
            <a:ext cx="661035" cy="262890"/>
          </a:xfrm>
          <a:custGeom>
            <a:avLst/>
            <a:gdLst/>
            <a:ahLst/>
            <a:cxnLst/>
            <a:rect l="l" t="t" r="r" b="b"/>
            <a:pathLst>
              <a:path w="661035" h="262889">
                <a:moveTo>
                  <a:pt x="0" y="0"/>
                </a:moveTo>
                <a:lnTo>
                  <a:pt x="660462" y="0"/>
                </a:lnTo>
                <a:lnTo>
                  <a:pt x="66046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F0FDFE37-3BF6-4C0F-8CCD-C8F1D38070F6}"/>
              </a:ext>
            </a:extLst>
          </p:cNvPr>
          <p:cNvSpPr/>
          <p:nvPr/>
        </p:nvSpPr>
        <p:spPr>
          <a:xfrm>
            <a:off x="1840770" y="2555656"/>
            <a:ext cx="965835" cy="262890"/>
          </a:xfrm>
          <a:custGeom>
            <a:avLst/>
            <a:gdLst/>
            <a:ahLst/>
            <a:cxnLst/>
            <a:rect l="l" t="t" r="r" b="b"/>
            <a:pathLst>
              <a:path w="965835" h="262889">
                <a:moveTo>
                  <a:pt x="0" y="0"/>
                </a:moveTo>
                <a:lnTo>
                  <a:pt x="965634" y="0"/>
                </a:lnTo>
                <a:lnTo>
                  <a:pt x="9656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5F328803-7ECF-4471-9010-1A681AE1D132}"/>
              </a:ext>
            </a:extLst>
          </p:cNvPr>
          <p:cNvSpPr/>
          <p:nvPr/>
        </p:nvSpPr>
        <p:spPr>
          <a:xfrm>
            <a:off x="2806404" y="255565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B3BD3D84-FB85-4A2B-B23A-0262726FCE6D}"/>
              </a:ext>
            </a:extLst>
          </p:cNvPr>
          <p:cNvSpPr/>
          <p:nvPr/>
        </p:nvSpPr>
        <p:spPr>
          <a:xfrm>
            <a:off x="2869917" y="2555656"/>
            <a:ext cx="902335" cy="262890"/>
          </a:xfrm>
          <a:custGeom>
            <a:avLst/>
            <a:gdLst/>
            <a:ahLst/>
            <a:cxnLst/>
            <a:rect l="l" t="t" r="r" b="b"/>
            <a:pathLst>
              <a:path w="902335" h="262889">
                <a:moveTo>
                  <a:pt x="0" y="0"/>
                </a:moveTo>
                <a:lnTo>
                  <a:pt x="902121" y="0"/>
                </a:lnTo>
                <a:lnTo>
                  <a:pt x="90212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1C70423C-5D7E-4857-9364-F25A27627222}"/>
              </a:ext>
            </a:extLst>
          </p:cNvPr>
          <p:cNvSpPr/>
          <p:nvPr/>
        </p:nvSpPr>
        <p:spPr>
          <a:xfrm>
            <a:off x="3772038" y="255565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0E5AF0D0-B8C4-4A13-B387-DEB00C92B8C9}"/>
              </a:ext>
            </a:extLst>
          </p:cNvPr>
          <p:cNvSpPr txBox="1"/>
          <p:nvPr/>
        </p:nvSpPr>
        <p:spPr>
          <a:xfrm>
            <a:off x="913558" y="1429102"/>
            <a:ext cx="396367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divdCalc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divdPrt1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z="1600" dirty="0">
                <a:solidFill>
                  <a:srgbClr val="D1D1D1"/>
                </a:solidFill>
                <a:latin typeface="Arial"/>
                <a:cs typeface="Arial"/>
              </a:rPr>
              <a:t>divdPrt2</a:t>
            </a:r>
            <a:r>
              <a:rPr sz="1600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3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divdPrt2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== </a:t>
            </a:r>
            <a:r>
              <a:rPr sz="1600"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-2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throw new</a:t>
            </a:r>
            <a:r>
              <a:rPr sz="1600" b="1" spc="25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Exception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00C4C4"/>
                </a:solidFill>
                <a:latin typeface="Arial"/>
                <a:cs typeface="Arial"/>
              </a:rPr>
              <a:t>Error</a:t>
            </a:r>
            <a:r>
              <a:rPr sz="1600" spc="-5"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return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divdPrt1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/</a:t>
            </a:r>
            <a:r>
              <a:rPr sz="1600" spc="2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divdPrt2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5" name="object 4">
            <a:extLst>
              <a:ext uri="{FF2B5EF4-FFF2-40B4-BE49-F238E27FC236}">
                <a16:creationId xmlns:a16="http://schemas.microsoft.com/office/drawing/2014/main" id="{02E17E05-0B85-4D47-AE4C-4960A635BA1E}"/>
              </a:ext>
            </a:extLst>
          </p:cNvPr>
          <p:cNvSpPr/>
          <p:nvPr/>
        </p:nvSpPr>
        <p:spPr>
          <a:xfrm>
            <a:off x="840533" y="3326755"/>
            <a:ext cx="6845300" cy="1626621"/>
          </a:xfrm>
          <a:custGeom>
            <a:avLst/>
            <a:gdLst/>
            <a:ahLst/>
            <a:cxnLst/>
            <a:rect l="l" t="t" r="r" b="b"/>
            <a:pathLst>
              <a:path w="6845300" h="2487929">
                <a:moveTo>
                  <a:pt x="0" y="0"/>
                </a:moveTo>
                <a:lnTo>
                  <a:pt x="6844799" y="0"/>
                </a:lnTo>
                <a:lnTo>
                  <a:pt x="6844799" y="2487899"/>
                </a:lnTo>
                <a:lnTo>
                  <a:pt x="0" y="2487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5">
            <a:extLst>
              <a:ext uri="{FF2B5EF4-FFF2-40B4-BE49-F238E27FC236}">
                <a16:creationId xmlns:a16="http://schemas.microsoft.com/office/drawing/2014/main" id="{906FB0D8-13AC-48E3-BA83-15228A9EACC5}"/>
              </a:ext>
            </a:extLst>
          </p:cNvPr>
          <p:cNvSpPr/>
          <p:nvPr/>
        </p:nvSpPr>
        <p:spPr>
          <a:xfrm>
            <a:off x="840533" y="3326755"/>
            <a:ext cx="6845300" cy="1626621"/>
          </a:xfrm>
          <a:custGeom>
            <a:avLst/>
            <a:gdLst/>
            <a:ahLst/>
            <a:cxnLst/>
            <a:rect l="l" t="t" r="r" b="b"/>
            <a:pathLst>
              <a:path w="6845300" h="2487929">
                <a:moveTo>
                  <a:pt x="0" y="0"/>
                </a:moveTo>
                <a:lnTo>
                  <a:pt x="6844799" y="0"/>
                </a:lnTo>
                <a:lnTo>
                  <a:pt x="6844799" y="2487899"/>
                </a:lnTo>
                <a:lnTo>
                  <a:pt x="0" y="24878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6">
            <a:extLst>
              <a:ext uri="{FF2B5EF4-FFF2-40B4-BE49-F238E27FC236}">
                <a16:creationId xmlns:a16="http://schemas.microsoft.com/office/drawing/2014/main" id="{37E0F9E6-2F3B-4AD2-964F-D57B4B878220}"/>
              </a:ext>
            </a:extLst>
          </p:cNvPr>
          <p:cNvSpPr/>
          <p:nvPr/>
        </p:nvSpPr>
        <p:spPr>
          <a:xfrm>
            <a:off x="926258" y="3424990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7">
            <a:extLst>
              <a:ext uri="{FF2B5EF4-FFF2-40B4-BE49-F238E27FC236}">
                <a16:creationId xmlns:a16="http://schemas.microsoft.com/office/drawing/2014/main" id="{9111C3C2-62C8-426A-8115-E220974D570B}"/>
              </a:ext>
            </a:extLst>
          </p:cNvPr>
          <p:cNvSpPr/>
          <p:nvPr/>
        </p:nvSpPr>
        <p:spPr>
          <a:xfrm>
            <a:off x="1827710" y="3424990"/>
            <a:ext cx="1588135" cy="262890"/>
          </a:xfrm>
          <a:custGeom>
            <a:avLst/>
            <a:gdLst/>
            <a:ahLst/>
            <a:cxnLst/>
            <a:rect l="l" t="t" r="r" b="b"/>
            <a:pathLst>
              <a:path w="1588135" h="262889">
                <a:moveTo>
                  <a:pt x="0" y="0"/>
                </a:moveTo>
                <a:lnTo>
                  <a:pt x="1588144" y="0"/>
                </a:lnTo>
                <a:lnTo>
                  <a:pt x="15881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8">
            <a:extLst>
              <a:ext uri="{FF2B5EF4-FFF2-40B4-BE49-F238E27FC236}">
                <a16:creationId xmlns:a16="http://schemas.microsoft.com/office/drawing/2014/main" id="{7DE13B69-6C00-4066-85EE-CBB96AF7AB59}"/>
              </a:ext>
            </a:extLst>
          </p:cNvPr>
          <p:cNvSpPr/>
          <p:nvPr/>
        </p:nvSpPr>
        <p:spPr>
          <a:xfrm>
            <a:off x="3415855" y="34249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9">
            <a:extLst>
              <a:ext uri="{FF2B5EF4-FFF2-40B4-BE49-F238E27FC236}">
                <a16:creationId xmlns:a16="http://schemas.microsoft.com/office/drawing/2014/main" id="{2E837F0A-B117-4298-8158-057111A01BB8}"/>
              </a:ext>
            </a:extLst>
          </p:cNvPr>
          <p:cNvSpPr/>
          <p:nvPr/>
        </p:nvSpPr>
        <p:spPr>
          <a:xfrm>
            <a:off x="3491981" y="3424990"/>
            <a:ext cx="852169" cy="262890"/>
          </a:xfrm>
          <a:custGeom>
            <a:avLst/>
            <a:gdLst/>
            <a:ahLst/>
            <a:cxnLst/>
            <a:rect l="l" t="t" r="r" b="b"/>
            <a:pathLst>
              <a:path w="852170" h="262889">
                <a:moveTo>
                  <a:pt x="0" y="0"/>
                </a:moveTo>
                <a:lnTo>
                  <a:pt x="851557" y="0"/>
                </a:lnTo>
                <a:lnTo>
                  <a:pt x="85155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0">
            <a:extLst>
              <a:ext uri="{FF2B5EF4-FFF2-40B4-BE49-F238E27FC236}">
                <a16:creationId xmlns:a16="http://schemas.microsoft.com/office/drawing/2014/main" id="{ABC8B049-4D1E-4F2D-83EC-3D0E6DE7A7D3}"/>
              </a:ext>
            </a:extLst>
          </p:cNvPr>
          <p:cNvSpPr/>
          <p:nvPr/>
        </p:nvSpPr>
        <p:spPr>
          <a:xfrm>
            <a:off x="4343538" y="34249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1">
            <a:extLst>
              <a:ext uri="{FF2B5EF4-FFF2-40B4-BE49-F238E27FC236}">
                <a16:creationId xmlns:a16="http://schemas.microsoft.com/office/drawing/2014/main" id="{7EF4F009-D481-4FFA-BC3F-F9734888BAB6}"/>
              </a:ext>
            </a:extLst>
          </p:cNvPr>
          <p:cNvSpPr/>
          <p:nvPr/>
        </p:nvSpPr>
        <p:spPr>
          <a:xfrm>
            <a:off x="4407051" y="3424990"/>
            <a:ext cx="724535" cy="262890"/>
          </a:xfrm>
          <a:custGeom>
            <a:avLst/>
            <a:gdLst/>
            <a:ahLst/>
            <a:cxnLst/>
            <a:rect l="l" t="t" r="r" b="b"/>
            <a:pathLst>
              <a:path w="724534" h="262889">
                <a:moveTo>
                  <a:pt x="0" y="0"/>
                </a:moveTo>
                <a:lnTo>
                  <a:pt x="724086" y="0"/>
                </a:lnTo>
                <a:lnTo>
                  <a:pt x="7240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2">
            <a:extLst>
              <a:ext uri="{FF2B5EF4-FFF2-40B4-BE49-F238E27FC236}">
                <a16:creationId xmlns:a16="http://schemas.microsoft.com/office/drawing/2014/main" id="{E1C43D45-5817-4893-9AB4-C77C7AE2F666}"/>
              </a:ext>
            </a:extLst>
          </p:cNvPr>
          <p:cNvSpPr/>
          <p:nvPr/>
        </p:nvSpPr>
        <p:spPr>
          <a:xfrm>
            <a:off x="5131136" y="34249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3">
            <a:extLst>
              <a:ext uri="{FF2B5EF4-FFF2-40B4-BE49-F238E27FC236}">
                <a16:creationId xmlns:a16="http://schemas.microsoft.com/office/drawing/2014/main" id="{7024090E-B9D5-473C-9AD1-E748FB5C5EAC}"/>
              </a:ext>
            </a:extLst>
          </p:cNvPr>
          <p:cNvSpPr/>
          <p:nvPr/>
        </p:nvSpPr>
        <p:spPr>
          <a:xfrm>
            <a:off x="5207262" y="34249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">
            <a:extLst>
              <a:ext uri="{FF2B5EF4-FFF2-40B4-BE49-F238E27FC236}">
                <a16:creationId xmlns:a16="http://schemas.microsoft.com/office/drawing/2014/main" id="{DB56A345-2278-4D80-B9AD-36FD183B2030}"/>
              </a:ext>
            </a:extLst>
          </p:cNvPr>
          <p:cNvSpPr/>
          <p:nvPr/>
        </p:nvSpPr>
        <p:spPr>
          <a:xfrm>
            <a:off x="5270775" y="3424990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5">
            <a:extLst>
              <a:ext uri="{FF2B5EF4-FFF2-40B4-BE49-F238E27FC236}">
                <a16:creationId xmlns:a16="http://schemas.microsoft.com/office/drawing/2014/main" id="{CA33E721-5780-4F2D-8A93-F78DC7ECF4EE}"/>
              </a:ext>
            </a:extLst>
          </p:cNvPr>
          <p:cNvSpPr/>
          <p:nvPr/>
        </p:nvSpPr>
        <p:spPr>
          <a:xfrm>
            <a:off x="926258" y="3701216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6">
            <a:extLst>
              <a:ext uri="{FF2B5EF4-FFF2-40B4-BE49-F238E27FC236}">
                <a16:creationId xmlns:a16="http://schemas.microsoft.com/office/drawing/2014/main" id="{F978D31D-115F-495A-A677-8D2BC6A051FE}"/>
              </a:ext>
            </a:extLst>
          </p:cNvPr>
          <p:cNvSpPr/>
          <p:nvPr/>
        </p:nvSpPr>
        <p:spPr>
          <a:xfrm>
            <a:off x="1180308" y="3701216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0" y="0"/>
                </a:moveTo>
                <a:lnTo>
                  <a:pt x="139637" y="0"/>
                </a:lnTo>
                <a:lnTo>
                  <a:pt x="1396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7">
            <a:extLst>
              <a:ext uri="{FF2B5EF4-FFF2-40B4-BE49-F238E27FC236}">
                <a16:creationId xmlns:a16="http://schemas.microsoft.com/office/drawing/2014/main" id="{5823FE93-ECD2-40FB-A1B4-BDD747109EC8}"/>
              </a:ext>
            </a:extLst>
          </p:cNvPr>
          <p:cNvSpPr/>
          <p:nvPr/>
        </p:nvSpPr>
        <p:spPr>
          <a:xfrm>
            <a:off x="1319946" y="370121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8">
            <a:extLst>
              <a:ext uri="{FF2B5EF4-FFF2-40B4-BE49-F238E27FC236}">
                <a16:creationId xmlns:a16="http://schemas.microsoft.com/office/drawing/2014/main" id="{48080392-380B-4F5C-BBF2-76324C1A138E}"/>
              </a:ext>
            </a:extLst>
          </p:cNvPr>
          <p:cNvSpPr/>
          <p:nvPr/>
        </p:nvSpPr>
        <p:spPr>
          <a:xfrm>
            <a:off x="1383458" y="3701216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9">
            <a:extLst>
              <a:ext uri="{FF2B5EF4-FFF2-40B4-BE49-F238E27FC236}">
                <a16:creationId xmlns:a16="http://schemas.microsoft.com/office/drawing/2014/main" id="{A3C6B8EC-1A73-439B-BF0A-2774C77299A2}"/>
              </a:ext>
            </a:extLst>
          </p:cNvPr>
          <p:cNvSpPr/>
          <p:nvPr/>
        </p:nvSpPr>
        <p:spPr>
          <a:xfrm>
            <a:off x="1459584" y="3701216"/>
            <a:ext cx="724535" cy="262890"/>
          </a:xfrm>
          <a:custGeom>
            <a:avLst/>
            <a:gdLst/>
            <a:ahLst/>
            <a:cxnLst/>
            <a:rect l="l" t="t" r="r" b="b"/>
            <a:pathLst>
              <a:path w="724535" h="262889">
                <a:moveTo>
                  <a:pt x="0" y="0"/>
                </a:moveTo>
                <a:lnTo>
                  <a:pt x="724086" y="0"/>
                </a:lnTo>
                <a:lnTo>
                  <a:pt x="7240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20">
            <a:extLst>
              <a:ext uri="{FF2B5EF4-FFF2-40B4-BE49-F238E27FC236}">
                <a16:creationId xmlns:a16="http://schemas.microsoft.com/office/drawing/2014/main" id="{4B2EB19E-C0BA-4FCE-B855-E419C69973FA}"/>
              </a:ext>
            </a:extLst>
          </p:cNvPr>
          <p:cNvSpPr/>
          <p:nvPr/>
        </p:nvSpPr>
        <p:spPr>
          <a:xfrm>
            <a:off x="2183670" y="3701216"/>
            <a:ext cx="267335" cy="262890"/>
          </a:xfrm>
          <a:custGeom>
            <a:avLst/>
            <a:gdLst/>
            <a:ahLst/>
            <a:cxnLst/>
            <a:rect l="l" t="t" r="r" b="b"/>
            <a:pathLst>
              <a:path w="267335" h="262889">
                <a:moveTo>
                  <a:pt x="0" y="0"/>
                </a:moveTo>
                <a:lnTo>
                  <a:pt x="266997" y="0"/>
                </a:lnTo>
                <a:lnTo>
                  <a:pt x="26699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21">
            <a:extLst>
              <a:ext uri="{FF2B5EF4-FFF2-40B4-BE49-F238E27FC236}">
                <a16:creationId xmlns:a16="http://schemas.microsoft.com/office/drawing/2014/main" id="{6BC7DF03-C4AE-46FB-8403-CF838F61A509}"/>
              </a:ext>
            </a:extLst>
          </p:cNvPr>
          <p:cNvSpPr/>
          <p:nvPr/>
        </p:nvSpPr>
        <p:spPr>
          <a:xfrm>
            <a:off x="2450668" y="370121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22">
            <a:extLst>
              <a:ext uri="{FF2B5EF4-FFF2-40B4-BE49-F238E27FC236}">
                <a16:creationId xmlns:a16="http://schemas.microsoft.com/office/drawing/2014/main" id="{549D3863-6308-4EDB-BF0D-D767DE38C460}"/>
              </a:ext>
            </a:extLst>
          </p:cNvPr>
          <p:cNvSpPr/>
          <p:nvPr/>
        </p:nvSpPr>
        <p:spPr>
          <a:xfrm>
            <a:off x="2514180" y="370121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23">
            <a:extLst>
              <a:ext uri="{FF2B5EF4-FFF2-40B4-BE49-F238E27FC236}">
                <a16:creationId xmlns:a16="http://schemas.microsoft.com/office/drawing/2014/main" id="{FD07ECAB-45CD-4A50-A995-C8E6A228F15E}"/>
              </a:ext>
            </a:extLst>
          </p:cNvPr>
          <p:cNvSpPr/>
          <p:nvPr/>
        </p:nvSpPr>
        <p:spPr>
          <a:xfrm>
            <a:off x="2641317" y="3701216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24">
            <a:extLst>
              <a:ext uri="{FF2B5EF4-FFF2-40B4-BE49-F238E27FC236}">
                <a16:creationId xmlns:a16="http://schemas.microsoft.com/office/drawing/2014/main" id="{205EC61B-D63D-4D17-8A9B-5E4730F3919B}"/>
              </a:ext>
            </a:extLst>
          </p:cNvPr>
          <p:cNvSpPr/>
          <p:nvPr/>
        </p:nvSpPr>
        <p:spPr>
          <a:xfrm>
            <a:off x="2717442" y="370121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25">
            <a:extLst>
              <a:ext uri="{FF2B5EF4-FFF2-40B4-BE49-F238E27FC236}">
                <a16:creationId xmlns:a16="http://schemas.microsoft.com/office/drawing/2014/main" id="{29F47EF1-1B5C-40B1-A4C7-6F9915878BBA}"/>
              </a:ext>
            </a:extLst>
          </p:cNvPr>
          <p:cNvSpPr/>
          <p:nvPr/>
        </p:nvSpPr>
        <p:spPr>
          <a:xfrm>
            <a:off x="2780955" y="3701216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26">
            <a:extLst>
              <a:ext uri="{FF2B5EF4-FFF2-40B4-BE49-F238E27FC236}">
                <a16:creationId xmlns:a16="http://schemas.microsoft.com/office/drawing/2014/main" id="{598D46A8-51C3-4381-8CB8-166B8099A7EE}"/>
              </a:ext>
            </a:extLst>
          </p:cNvPr>
          <p:cNvSpPr/>
          <p:nvPr/>
        </p:nvSpPr>
        <p:spPr>
          <a:xfrm>
            <a:off x="926258" y="3977441"/>
            <a:ext cx="508634" cy="262890"/>
          </a:xfrm>
          <a:custGeom>
            <a:avLst/>
            <a:gdLst/>
            <a:ahLst/>
            <a:cxnLst/>
            <a:rect l="l" t="t" r="r" b="b"/>
            <a:pathLst>
              <a:path w="508635" h="262889">
                <a:moveTo>
                  <a:pt x="0" y="0"/>
                </a:moveTo>
                <a:lnTo>
                  <a:pt x="508099" y="0"/>
                </a:lnTo>
                <a:lnTo>
                  <a:pt x="50809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27">
            <a:extLst>
              <a:ext uri="{FF2B5EF4-FFF2-40B4-BE49-F238E27FC236}">
                <a16:creationId xmlns:a16="http://schemas.microsoft.com/office/drawing/2014/main" id="{CC6C52C5-1569-4B22-85E0-2440637E491C}"/>
              </a:ext>
            </a:extLst>
          </p:cNvPr>
          <p:cNvSpPr/>
          <p:nvPr/>
        </p:nvSpPr>
        <p:spPr>
          <a:xfrm>
            <a:off x="1434358" y="3977441"/>
            <a:ext cx="622300" cy="262890"/>
          </a:xfrm>
          <a:custGeom>
            <a:avLst/>
            <a:gdLst/>
            <a:ahLst/>
            <a:cxnLst/>
            <a:rect l="l" t="t" r="r" b="b"/>
            <a:pathLst>
              <a:path w="622300" h="262889">
                <a:moveTo>
                  <a:pt x="0" y="0"/>
                </a:moveTo>
                <a:lnTo>
                  <a:pt x="622175" y="0"/>
                </a:lnTo>
                <a:lnTo>
                  <a:pt x="62217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28">
            <a:extLst>
              <a:ext uri="{FF2B5EF4-FFF2-40B4-BE49-F238E27FC236}">
                <a16:creationId xmlns:a16="http://schemas.microsoft.com/office/drawing/2014/main" id="{1FA94D30-6248-4FD6-997E-5AE546E297E9}"/>
              </a:ext>
            </a:extLst>
          </p:cNvPr>
          <p:cNvSpPr/>
          <p:nvPr/>
        </p:nvSpPr>
        <p:spPr>
          <a:xfrm>
            <a:off x="2056534" y="3977441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29">
            <a:extLst>
              <a:ext uri="{FF2B5EF4-FFF2-40B4-BE49-F238E27FC236}">
                <a16:creationId xmlns:a16="http://schemas.microsoft.com/office/drawing/2014/main" id="{A701B918-9E4F-4E6B-BBCA-EF51B15E2051}"/>
              </a:ext>
            </a:extLst>
          </p:cNvPr>
          <p:cNvSpPr/>
          <p:nvPr/>
        </p:nvSpPr>
        <p:spPr>
          <a:xfrm>
            <a:off x="2120046" y="3977441"/>
            <a:ext cx="445134" cy="262890"/>
          </a:xfrm>
          <a:custGeom>
            <a:avLst/>
            <a:gdLst/>
            <a:ahLst/>
            <a:cxnLst/>
            <a:rect l="l" t="t" r="r" b="b"/>
            <a:pathLst>
              <a:path w="445135" h="262889">
                <a:moveTo>
                  <a:pt x="0" y="0"/>
                </a:moveTo>
                <a:lnTo>
                  <a:pt x="444586" y="0"/>
                </a:lnTo>
                <a:lnTo>
                  <a:pt x="4445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30">
            <a:extLst>
              <a:ext uri="{FF2B5EF4-FFF2-40B4-BE49-F238E27FC236}">
                <a16:creationId xmlns:a16="http://schemas.microsoft.com/office/drawing/2014/main" id="{54F349ED-AE78-40B1-914C-0D7F5B036AF1}"/>
              </a:ext>
            </a:extLst>
          </p:cNvPr>
          <p:cNvSpPr/>
          <p:nvPr/>
        </p:nvSpPr>
        <p:spPr>
          <a:xfrm>
            <a:off x="2564633" y="3977441"/>
            <a:ext cx="2719705" cy="262890"/>
          </a:xfrm>
          <a:custGeom>
            <a:avLst/>
            <a:gdLst/>
            <a:ahLst/>
            <a:cxnLst/>
            <a:rect l="l" t="t" r="r" b="b"/>
            <a:pathLst>
              <a:path w="2719704" h="262889">
                <a:moveTo>
                  <a:pt x="0" y="0"/>
                </a:moveTo>
                <a:lnTo>
                  <a:pt x="2719313" y="0"/>
                </a:lnTo>
                <a:lnTo>
                  <a:pt x="2719313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31">
            <a:extLst>
              <a:ext uri="{FF2B5EF4-FFF2-40B4-BE49-F238E27FC236}">
                <a16:creationId xmlns:a16="http://schemas.microsoft.com/office/drawing/2014/main" id="{05D426B7-989F-426A-9D28-2A8C497CE475}"/>
              </a:ext>
            </a:extLst>
          </p:cNvPr>
          <p:cNvSpPr/>
          <p:nvPr/>
        </p:nvSpPr>
        <p:spPr>
          <a:xfrm>
            <a:off x="5283946" y="3977441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32">
            <a:extLst>
              <a:ext uri="{FF2B5EF4-FFF2-40B4-BE49-F238E27FC236}">
                <a16:creationId xmlns:a16="http://schemas.microsoft.com/office/drawing/2014/main" id="{73F8CAFE-88FA-4696-9C5B-6F1692337E1A}"/>
              </a:ext>
            </a:extLst>
          </p:cNvPr>
          <p:cNvSpPr/>
          <p:nvPr/>
        </p:nvSpPr>
        <p:spPr>
          <a:xfrm>
            <a:off x="5360072" y="3977441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33">
            <a:extLst>
              <a:ext uri="{FF2B5EF4-FFF2-40B4-BE49-F238E27FC236}">
                <a16:creationId xmlns:a16="http://schemas.microsoft.com/office/drawing/2014/main" id="{F70A8878-B879-4930-A858-7AAFD0ACD47E}"/>
              </a:ext>
            </a:extLst>
          </p:cNvPr>
          <p:cNvSpPr/>
          <p:nvPr/>
        </p:nvSpPr>
        <p:spPr>
          <a:xfrm>
            <a:off x="5441220" y="3977441"/>
            <a:ext cx="1677035" cy="262890"/>
          </a:xfrm>
          <a:custGeom>
            <a:avLst/>
            <a:gdLst/>
            <a:ahLst/>
            <a:cxnLst/>
            <a:rect l="l" t="t" r="r" b="b"/>
            <a:pathLst>
              <a:path w="1677034" h="262889">
                <a:moveTo>
                  <a:pt x="0" y="0"/>
                </a:moveTo>
                <a:lnTo>
                  <a:pt x="1676995" y="0"/>
                </a:lnTo>
                <a:lnTo>
                  <a:pt x="167699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34">
            <a:extLst>
              <a:ext uri="{FF2B5EF4-FFF2-40B4-BE49-F238E27FC236}">
                <a16:creationId xmlns:a16="http://schemas.microsoft.com/office/drawing/2014/main" id="{12523119-5ED3-40E6-90C8-895A671E9CB2}"/>
              </a:ext>
            </a:extLst>
          </p:cNvPr>
          <p:cNvSpPr/>
          <p:nvPr/>
        </p:nvSpPr>
        <p:spPr>
          <a:xfrm>
            <a:off x="7118215" y="3977441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35">
            <a:extLst>
              <a:ext uri="{FF2B5EF4-FFF2-40B4-BE49-F238E27FC236}">
                <a16:creationId xmlns:a16="http://schemas.microsoft.com/office/drawing/2014/main" id="{97F40655-69AA-42CC-A2F4-0488CF515BF7}"/>
              </a:ext>
            </a:extLst>
          </p:cNvPr>
          <p:cNvSpPr/>
          <p:nvPr/>
        </p:nvSpPr>
        <p:spPr>
          <a:xfrm>
            <a:off x="7199364" y="3977441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36">
            <a:extLst>
              <a:ext uri="{FF2B5EF4-FFF2-40B4-BE49-F238E27FC236}">
                <a16:creationId xmlns:a16="http://schemas.microsoft.com/office/drawing/2014/main" id="{125230D1-F1CD-485A-8C41-2B0716DEE979}"/>
              </a:ext>
            </a:extLst>
          </p:cNvPr>
          <p:cNvSpPr/>
          <p:nvPr/>
        </p:nvSpPr>
        <p:spPr>
          <a:xfrm>
            <a:off x="7275489" y="3977441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37">
            <a:extLst>
              <a:ext uri="{FF2B5EF4-FFF2-40B4-BE49-F238E27FC236}">
                <a16:creationId xmlns:a16="http://schemas.microsoft.com/office/drawing/2014/main" id="{EA6475EA-49B0-4016-8F18-FA2D5D26A0AD}"/>
              </a:ext>
            </a:extLst>
          </p:cNvPr>
          <p:cNvSpPr/>
          <p:nvPr/>
        </p:nvSpPr>
        <p:spPr>
          <a:xfrm>
            <a:off x="926258" y="4253666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38">
            <a:extLst>
              <a:ext uri="{FF2B5EF4-FFF2-40B4-BE49-F238E27FC236}">
                <a16:creationId xmlns:a16="http://schemas.microsoft.com/office/drawing/2014/main" id="{004174CD-E844-4E13-8F5B-84F2D444BD19}"/>
              </a:ext>
            </a:extLst>
          </p:cNvPr>
          <p:cNvSpPr/>
          <p:nvPr/>
        </p:nvSpPr>
        <p:spPr>
          <a:xfrm>
            <a:off x="1180308" y="4253666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39">
            <a:extLst>
              <a:ext uri="{FF2B5EF4-FFF2-40B4-BE49-F238E27FC236}">
                <a16:creationId xmlns:a16="http://schemas.microsoft.com/office/drawing/2014/main" id="{E2246DFF-D3A2-47C6-9D91-A5FB152C932B}"/>
              </a:ext>
            </a:extLst>
          </p:cNvPr>
          <p:cNvSpPr/>
          <p:nvPr/>
        </p:nvSpPr>
        <p:spPr>
          <a:xfrm>
            <a:off x="926258" y="4529890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40">
            <a:extLst>
              <a:ext uri="{FF2B5EF4-FFF2-40B4-BE49-F238E27FC236}">
                <a16:creationId xmlns:a16="http://schemas.microsoft.com/office/drawing/2014/main" id="{9C801D12-93A6-4A68-BA50-3D5FCC0F32A4}"/>
              </a:ext>
            </a:extLst>
          </p:cNvPr>
          <p:cNvSpPr/>
          <p:nvPr/>
        </p:nvSpPr>
        <p:spPr>
          <a:xfrm>
            <a:off x="1180308" y="4529890"/>
            <a:ext cx="661035" cy="262890"/>
          </a:xfrm>
          <a:custGeom>
            <a:avLst/>
            <a:gdLst/>
            <a:ahLst/>
            <a:cxnLst/>
            <a:rect l="l" t="t" r="r" b="b"/>
            <a:pathLst>
              <a:path w="661035" h="262889">
                <a:moveTo>
                  <a:pt x="0" y="0"/>
                </a:moveTo>
                <a:lnTo>
                  <a:pt x="660462" y="0"/>
                </a:lnTo>
                <a:lnTo>
                  <a:pt x="66046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41">
            <a:extLst>
              <a:ext uri="{FF2B5EF4-FFF2-40B4-BE49-F238E27FC236}">
                <a16:creationId xmlns:a16="http://schemas.microsoft.com/office/drawing/2014/main" id="{9564828C-F701-4204-B753-388291DF7066}"/>
              </a:ext>
            </a:extLst>
          </p:cNvPr>
          <p:cNvSpPr/>
          <p:nvPr/>
        </p:nvSpPr>
        <p:spPr>
          <a:xfrm>
            <a:off x="1840770" y="4529890"/>
            <a:ext cx="979169" cy="262890"/>
          </a:xfrm>
          <a:custGeom>
            <a:avLst/>
            <a:gdLst/>
            <a:ahLst/>
            <a:cxnLst/>
            <a:rect l="l" t="t" r="r" b="b"/>
            <a:pathLst>
              <a:path w="979170" h="262889">
                <a:moveTo>
                  <a:pt x="0" y="0"/>
                </a:moveTo>
                <a:lnTo>
                  <a:pt x="978582" y="0"/>
                </a:lnTo>
                <a:lnTo>
                  <a:pt x="97858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42">
            <a:extLst>
              <a:ext uri="{FF2B5EF4-FFF2-40B4-BE49-F238E27FC236}">
                <a16:creationId xmlns:a16="http://schemas.microsoft.com/office/drawing/2014/main" id="{C850E97A-07B3-4BB1-BEC2-D373343DE72E}"/>
              </a:ext>
            </a:extLst>
          </p:cNvPr>
          <p:cNvSpPr/>
          <p:nvPr/>
        </p:nvSpPr>
        <p:spPr>
          <a:xfrm>
            <a:off x="2819352" y="45298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43">
            <a:extLst>
              <a:ext uri="{FF2B5EF4-FFF2-40B4-BE49-F238E27FC236}">
                <a16:creationId xmlns:a16="http://schemas.microsoft.com/office/drawing/2014/main" id="{A0B8C0CA-035C-439D-AE0B-E09196863B58}"/>
              </a:ext>
            </a:extLst>
          </p:cNvPr>
          <p:cNvSpPr/>
          <p:nvPr/>
        </p:nvSpPr>
        <p:spPr>
          <a:xfrm>
            <a:off x="2882865" y="4529890"/>
            <a:ext cx="724535" cy="262890"/>
          </a:xfrm>
          <a:custGeom>
            <a:avLst/>
            <a:gdLst/>
            <a:ahLst/>
            <a:cxnLst/>
            <a:rect l="l" t="t" r="r" b="b"/>
            <a:pathLst>
              <a:path w="724535" h="262889">
                <a:moveTo>
                  <a:pt x="0" y="0"/>
                </a:moveTo>
                <a:lnTo>
                  <a:pt x="724086" y="0"/>
                </a:lnTo>
                <a:lnTo>
                  <a:pt x="7240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44">
            <a:extLst>
              <a:ext uri="{FF2B5EF4-FFF2-40B4-BE49-F238E27FC236}">
                <a16:creationId xmlns:a16="http://schemas.microsoft.com/office/drawing/2014/main" id="{0E1FA8B8-EA59-49E4-B1FD-FB479F682A80}"/>
              </a:ext>
            </a:extLst>
          </p:cNvPr>
          <p:cNvSpPr/>
          <p:nvPr/>
        </p:nvSpPr>
        <p:spPr>
          <a:xfrm>
            <a:off x="3606951" y="45298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46">
            <a:extLst>
              <a:ext uri="{FF2B5EF4-FFF2-40B4-BE49-F238E27FC236}">
                <a16:creationId xmlns:a16="http://schemas.microsoft.com/office/drawing/2014/main" id="{82161A74-6B1C-4703-8AD2-3E0DA95FF1EC}"/>
              </a:ext>
            </a:extLst>
          </p:cNvPr>
          <p:cNvSpPr txBox="1"/>
          <p:nvPr/>
        </p:nvSpPr>
        <p:spPr>
          <a:xfrm>
            <a:off x="913558" y="3403336"/>
            <a:ext cx="64382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divideNumbers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dividend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divisor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9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divisor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== </a:t>
            </a:r>
            <a:r>
              <a:rPr sz="1600"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-2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throw new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InvalidArgumentException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sz="1600" spc="-5" dirty="0">
                <a:solidFill>
                  <a:srgbClr val="00C4C4"/>
                </a:solidFill>
                <a:latin typeface="Arial"/>
                <a:cs typeface="Arial"/>
              </a:rPr>
              <a:t>Division by</a:t>
            </a:r>
            <a:r>
              <a:rPr sz="1600" spc="110" dirty="0">
                <a:solidFill>
                  <a:srgbClr val="00C4C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C4C4"/>
                </a:solidFill>
                <a:latin typeface="Arial"/>
                <a:cs typeface="Arial"/>
              </a:rPr>
              <a:t>zero!</a:t>
            </a:r>
            <a:r>
              <a:rPr sz="1600"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sz="1600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return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dividend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/</a:t>
            </a:r>
            <a:r>
              <a:rPr sz="1600" spc="1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divisor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04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nadmiar informacji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44424" y="2176671"/>
            <a:ext cx="3267300" cy="2627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Car =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carMake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'Honda',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carModel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'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Accord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',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carColor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'Blue'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};</a:t>
            </a: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paintCar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(car)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car.carColor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'Red';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</a:p>
          <a:p>
            <a:pPr>
              <a:buFont typeface="Roboto"/>
              <a:buNone/>
            </a:pPr>
            <a:endParaRPr lang="pl-PL" b="1" dirty="0"/>
          </a:p>
          <a:p>
            <a:pPr>
              <a:buFont typeface="Roboto"/>
              <a:buNone/>
            </a:pPr>
            <a:endParaRPr lang="en" b="1" dirty="0"/>
          </a:p>
        </p:txBody>
      </p:sp>
      <p:sp>
        <p:nvSpPr>
          <p:cNvPr id="29" name="Shape 120">
            <a:extLst>
              <a:ext uri="{FF2B5EF4-FFF2-40B4-BE49-F238E27FC236}">
                <a16:creationId xmlns:a16="http://schemas.microsoft.com/office/drawing/2014/main" id="{17B8D393-C444-4094-9357-642D9B217284}"/>
              </a:ext>
            </a:extLst>
          </p:cNvPr>
          <p:cNvSpPr txBox="1">
            <a:spLocks/>
          </p:cNvSpPr>
          <p:nvPr/>
        </p:nvSpPr>
        <p:spPr>
          <a:xfrm>
            <a:off x="4308498" y="2176671"/>
            <a:ext cx="3267300" cy="26270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0000"/>
              </a:buClr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800" b="1" dirty="0">
                <a:latin typeface="Roboto" panose="020B0604020202020204" charset="0"/>
                <a:ea typeface="Roboto" panose="020B0604020202020204" charset="0"/>
              </a:rPr>
              <a:t>Good</a:t>
            </a:r>
          </a:p>
          <a:p>
            <a:endParaRPr lang="pl-PL" dirty="0"/>
          </a:p>
          <a:p>
            <a:r>
              <a:rPr lang="pl-PL" dirty="0" err="1"/>
              <a:t>var</a:t>
            </a:r>
            <a:r>
              <a:rPr lang="pl-PL" dirty="0"/>
              <a:t> Car = {</a:t>
            </a:r>
          </a:p>
          <a:p>
            <a:r>
              <a:rPr lang="pl-PL" dirty="0"/>
              <a:t>  </a:t>
            </a:r>
            <a:r>
              <a:rPr lang="pl-PL" dirty="0" err="1"/>
              <a:t>make</a:t>
            </a:r>
            <a:r>
              <a:rPr lang="pl-PL" dirty="0"/>
              <a:t>: 'Honda',</a:t>
            </a:r>
          </a:p>
          <a:p>
            <a:r>
              <a:rPr lang="pl-PL" dirty="0"/>
              <a:t>  model: '</a:t>
            </a:r>
            <a:r>
              <a:rPr lang="pl-PL" dirty="0" err="1"/>
              <a:t>Accord</a:t>
            </a:r>
            <a:r>
              <a:rPr lang="pl-PL" dirty="0"/>
              <a:t>',</a:t>
            </a:r>
          </a:p>
          <a:p>
            <a:r>
              <a:rPr lang="pl-PL" dirty="0"/>
              <a:t>  </a:t>
            </a:r>
            <a:r>
              <a:rPr lang="pl-PL" dirty="0" err="1"/>
              <a:t>color</a:t>
            </a:r>
            <a:r>
              <a:rPr lang="pl-PL" dirty="0"/>
              <a:t>: 'Blue'</a:t>
            </a:r>
          </a:p>
          <a:p>
            <a:r>
              <a:rPr lang="pl-PL" dirty="0"/>
              <a:t>};</a:t>
            </a:r>
          </a:p>
          <a:p>
            <a:endParaRPr lang="pl-PL" dirty="0"/>
          </a:p>
          <a:p>
            <a:r>
              <a:rPr lang="pl-PL" dirty="0"/>
              <a:t>function </a:t>
            </a:r>
            <a:r>
              <a:rPr lang="pl-PL" dirty="0" err="1"/>
              <a:t>paintCar</a:t>
            </a:r>
            <a:r>
              <a:rPr lang="pl-PL" dirty="0"/>
              <a:t>(car) {</a:t>
            </a:r>
          </a:p>
          <a:p>
            <a:r>
              <a:rPr lang="pl-PL" dirty="0"/>
              <a:t>  </a:t>
            </a:r>
            <a:r>
              <a:rPr lang="pl-PL" dirty="0" err="1"/>
              <a:t>car.color</a:t>
            </a:r>
            <a:r>
              <a:rPr lang="pl-PL" dirty="0"/>
              <a:t> = 'Red';</a:t>
            </a:r>
          </a:p>
          <a:p>
            <a:r>
              <a:rPr lang="pl-PL" dirty="0"/>
              <a:t>}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93240C60-2E7B-46AD-B72F-079084858C74}"/>
              </a:ext>
            </a:extLst>
          </p:cNvPr>
          <p:cNvSpPr/>
          <p:nvPr/>
        </p:nvSpPr>
        <p:spPr>
          <a:xfrm>
            <a:off x="4111724" y="2176672"/>
            <a:ext cx="3163719" cy="2627028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2F23E4AF-9A79-40C6-B896-F7BBFDED9049}"/>
              </a:ext>
            </a:extLst>
          </p:cNvPr>
          <p:cNvSpPr/>
          <p:nvPr/>
        </p:nvSpPr>
        <p:spPr>
          <a:xfrm>
            <a:off x="730498" y="2176671"/>
            <a:ext cx="2985842" cy="2627028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383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8686" y="628517"/>
            <a:ext cx="6051322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niech nazwa m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wi o Twoich zamiarach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1C476BA-6702-41E5-9B82-C8A5503E7DD8}"/>
              </a:ext>
            </a:extLst>
          </p:cNvPr>
          <p:cNvSpPr/>
          <p:nvPr/>
        </p:nvSpPr>
        <p:spPr>
          <a:xfrm>
            <a:off x="316562" y="1452036"/>
            <a:ext cx="4240173" cy="1647090"/>
          </a:xfrm>
          <a:custGeom>
            <a:avLst/>
            <a:gdLst/>
            <a:ahLst/>
            <a:cxnLst/>
            <a:rect l="l" t="t" r="r" b="b"/>
            <a:pathLst>
              <a:path w="6845300" h="2487929">
                <a:moveTo>
                  <a:pt x="0" y="0"/>
                </a:moveTo>
                <a:lnTo>
                  <a:pt x="6844799" y="0"/>
                </a:lnTo>
                <a:lnTo>
                  <a:pt x="6844799" y="2487899"/>
                </a:lnTo>
                <a:lnTo>
                  <a:pt x="0" y="2487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7C8E490-BD56-4F1C-AAF6-870996FD562C}"/>
              </a:ext>
            </a:extLst>
          </p:cNvPr>
          <p:cNvSpPr/>
          <p:nvPr/>
        </p:nvSpPr>
        <p:spPr>
          <a:xfrm>
            <a:off x="316562" y="1452036"/>
            <a:ext cx="4240173" cy="1647090"/>
          </a:xfrm>
          <a:custGeom>
            <a:avLst/>
            <a:gdLst/>
            <a:ahLst/>
            <a:cxnLst/>
            <a:rect l="l" t="t" r="r" b="b"/>
            <a:pathLst>
              <a:path w="6845300" h="2487929">
                <a:moveTo>
                  <a:pt x="0" y="0"/>
                </a:moveTo>
                <a:lnTo>
                  <a:pt x="6844799" y="0"/>
                </a:lnTo>
                <a:lnTo>
                  <a:pt x="6844799" y="2487899"/>
                </a:lnTo>
                <a:lnTo>
                  <a:pt x="0" y="24878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8A0A133-8741-4691-9B01-BA1D5A0195F7}"/>
              </a:ext>
            </a:extLst>
          </p:cNvPr>
          <p:cNvSpPr/>
          <p:nvPr/>
        </p:nvSpPr>
        <p:spPr>
          <a:xfrm>
            <a:off x="402287" y="1550272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BBAF334-0CE0-48D7-BF9D-1E7C902C4982}"/>
              </a:ext>
            </a:extLst>
          </p:cNvPr>
          <p:cNvSpPr/>
          <p:nvPr/>
        </p:nvSpPr>
        <p:spPr>
          <a:xfrm>
            <a:off x="1303739" y="1550272"/>
            <a:ext cx="965835" cy="262890"/>
          </a:xfrm>
          <a:custGeom>
            <a:avLst/>
            <a:gdLst/>
            <a:ahLst/>
            <a:cxnLst/>
            <a:rect l="l" t="t" r="r" b="b"/>
            <a:pathLst>
              <a:path w="965835" h="262889">
                <a:moveTo>
                  <a:pt x="0" y="0"/>
                </a:moveTo>
                <a:lnTo>
                  <a:pt x="965745" y="0"/>
                </a:lnTo>
                <a:lnTo>
                  <a:pt x="96574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6E06C4F-A8AF-4F32-B4FE-F9E61C09A23A}"/>
              </a:ext>
            </a:extLst>
          </p:cNvPr>
          <p:cNvSpPr/>
          <p:nvPr/>
        </p:nvSpPr>
        <p:spPr>
          <a:xfrm>
            <a:off x="2269485" y="155027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1B31C00-3D31-464B-BFE5-D97C6C6AC4D1}"/>
              </a:ext>
            </a:extLst>
          </p:cNvPr>
          <p:cNvSpPr/>
          <p:nvPr/>
        </p:nvSpPr>
        <p:spPr>
          <a:xfrm>
            <a:off x="2345611" y="1550272"/>
            <a:ext cx="445134" cy="262890"/>
          </a:xfrm>
          <a:custGeom>
            <a:avLst/>
            <a:gdLst/>
            <a:ahLst/>
            <a:cxnLst/>
            <a:rect l="l" t="t" r="r" b="b"/>
            <a:pathLst>
              <a:path w="445135" h="262889">
                <a:moveTo>
                  <a:pt x="0" y="0"/>
                </a:moveTo>
                <a:lnTo>
                  <a:pt x="444921" y="0"/>
                </a:lnTo>
                <a:lnTo>
                  <a:pt x="44492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293D90D-C2E9-4400-B314-80091CF69B41}"/>
              </a:ext>
            </a:extLst>
          </p:cNvPr>
          <p:cNvSpPr/>
          <p:nvPr/>
        </p:nvSpPr>
        <p:spPr>
          <a:xfrm>
            <a:off x="2790532" y="155027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93818278-1EB7-4541-9E81-C9B2165E66B9}"/>
              </a:ext>
            </a:extLst>
          </p:cNvPr>
          <p:cNvSpPr/>
          <p:nvPr/>
        </p:nvSpPr>
        <p:spPr>
          <a:xfrm>
            <a:off x="2866658" y="155027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8078782-7D1A-41F5-9800-F3CA068BE492}"/>
              </a:ext>
            </a:extLst>
          </p:cNvPr>
          <p:cNvSpPr/>
          <p:nvPr/>
        </p:nvSpPr>
        <p:spPr>
          <a:xfrm>
            <a:off x="2930170" y="155027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044D4C8D-D38F-4DF7-B941-68E635CF3983}"/>
              </a:ext>
            </a:extLst>
          </p:cNvPr>
          <p:cNvSpPr/>
          <p:nvPr/>
        </p:nvSpPr>
        <p:spPr>
          <a:xfrm>
            <a:off x="402287" y="1826497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A0B24763-9788-4EBA-9D23-D28CA32A2DEE}"/>
              </a:ext>
            </a:extLst>
          </p:cNvPr>
          <p:cNvSpPr/>
          <p:nvPr/>
        </p:nvSpPr>
        <p:spPr>
          <a:xfrm>
            <a:off x="656337" y="1826497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7C8BB8F1-CDF4-40AF-9B9D-1AD84AAE425F}"/>
              </a:ext>
            </a:extLst>
          </p:cNvPr>
          <p:cNvSpPr/>
          <p:nvPr/>
        </p:nvSpPr>
        <p:spPr>
          <a:xfrm>
            <a:off x="999572" y="1826497"/>
            <a:ext cx="203200" cy="262890"/>
          </a:xfrm>
          <a:custGeom>
            <a:avLst/>
            <a:gdLst/>
            <a:ahLst/>
            <a:cxnLst/>
            <a:rect l="l" t="t" r="r" b="b"/>
            <a:pathLst>
              <a:path w="203200" h="262889">
                <a:moveTo>
                  <a:pt x="0" y="0"/>
                </a:moveTo>
                <a:lnTo>
                  <a:pt x="203150" y="0"/>
                </a:lnTo>
                <a:lnTo>
                  <a:pt x="20315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B9DDEF42-B745-4EF2-A8DC-D629E2BF07DD}"/>
              </a:ext>
            </a:extLst>
          </p:cNvPr>
          <p:cNvSpPr/>
          <p:nvPr/>
        </p:nvSpPr>
        <p:spPr>
          <a:xfrm>
            <a:off x="1202722" y="1826497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D7853755-4423-4974-B700-810AF0D95B69}"/>
              </a:ext>
            </a:extLst>
          </p:cNvPr>
          <p:cNvSpPr/>
          <p:nvPr/>
        </p:nvSpPr>
        <p:spPr>
          <a:xfrm>
            <a:off x="1336221" y="182649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7EB36DAF-9BA3-495A-B55A-54E70E17047D}"/>
              </a:ext>
            </a:extLst>
          </p:cNvPr>
          <p:cNvSpPr/>
          <p:nvPr/>
        </p:nvSpPr>
        <p:spPr>
          <a:xfrm>
            <a:off x="1399734" y="1826497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10EF5095-E7A2-47A2-89F2-75CDE204ED55}"/>
              </a:ext>
            </a:extLst>
          </p:cNvPr>
          <p:cNvSpPr/>
          <p:nvPr/>
        </p:nvSpPr>
        <p:spPr>
          <a:xfrm>
            <a:off x="1526870" y="182649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41440F8D-5EA7-4AF7-9A6B-FA4448731F86}"/>
              </a:ext>
            </a:extLst>
          </p:cNvPr>
          <p:cNvSpPr/>
          <p:nvPr/>
        </p:nvSpPr>
        <p:spPr>
          <a:xfrm>
            <a:off x="402287" y="2102722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0"/>
                </a:moveTo>
                <a:lnTo>
                  <a:pt x="381186" y="0"/>
                </a:lnTo>
                <a:lnTo>
                  <a:pt x="3811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CEFBF33D-B711-43D3-8CD9-D000F52DD0F9}"/>
              </a:ext>
            </a:extLst>
          </p:cNvPr>
          <p:cNvSpPr/>
          <p:nvPr/>
        </p:nvSpPr>
        <p:spPr>
          <a:xfrm>
            <a:off x="783474" y="210272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F6973C89-0299-4E2D-92BA-BF1D61A1A0B8}"/>
              </a:ext>
            </a:extLst>
          </p:cNvPr>
          <p:cNvSpPr/>
          <p:nvPr/>
        </p:nvSpPr>
        <p:spPr>
          <a:xfrm>
            <a:off x="846986" y="2102722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709" y="0"/>
                </a:lnTo>
                <a:lnTo>
                  <a:pt x="49570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3FFB02D6-E58B-4C91-887C-DB23E4976487}"/>
              </a:ext>
            </a:extLst>
          </p:cNvPr>
          <p:cNvSpPr/>
          <p:nvPr/>
        </p:nvSpPr>
        <p:spPr>
          <a:xfrm>
            <a:off x="1342695" y="210272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E5459706-EC5B-4EA5-968E-B59DBDF0F5F9}"/>
              </a:ext>
            </a:extLst>
          </p:cNvPr>
          <p:cNvSpPr/>
          <p:nvPr/>
        </p:nvSpPr>
        <p:spPr>
          <a:xfrm>
            <a:off x="1418821" y="2102722"/>
            <a:ext cx="445134" cy="262890"/>
          </a:xfrm>
          <a:custGeom>
            <a:avLst/>
            <a:gdLst/>
            <a:ahLst/>
            <a:cxnLst/>
            <a:rect l="l" t="t" r="r" b="b"/>
            <a:pathLst>
              <a:path w="445135" h="262889">
                <a:moveTo>
                  <a:pt x="0" y="0"/>
                </a:moveTo>
                <a:lnTo>
                  <a:pt x="444921" y="0"/>
                </a:lnTo>
                <a:lnTo>
                  <a:pt x="44492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567BFA66-1D92-430E-A5BA-D241466E66B7}"/>
              </a:ext>
            </a:extLst>
          </p:cNvPr>
          <p:cNvSpPr/>
          <p:nvPr/>
        </p:nvSpPr>
        <p:spPr>
          <a:xfrm>
            <a:off x="1863742" y="210272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B8B76943-4E50-472E-9451-1525FD4DE87E}"/>
              </a:ext>
            </a:extLst>
          </p:cNvPr>
          <p:cNvSpPr/>
          <p:nvPr/>
        </p:nvSpPr>
        <p:spPr>
          <a:xfrm>
            <a:off x="1927255" y="210272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59408335-DA40-4CD2-B90D-04921B896391}"/>
              </a:ext>
            </a:extLst>
          </p:cNvPr>
          <p:cNvSpPr/>
          <p:nvPr/>
        </p:nvSpPr>
        <p:spPr>
          <a:xfrm>
            <a:off x="1990767" y="2102722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2" y="0"/>
                </a:lnTo>
                <a:lnTo>
                  <a:pt x="90145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CFD1E71E-6A55-4F88-8300-76DF91A9C631}"/>
              </a:ext>
            </a:extLst>
          </p:cNvPr>
          <p:cNvSpPr/>
          <p:nvPr/>
        </p:nvSpPr>
        <p:spPr>
          <a:xfrm>
            <a:off x="2892219" y="210272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DB4BB2A9-7A44-4FB6-BB4E-7C91F3812067}"/>
              </a:ext>
            </a:extLst>
          </p:cNvPr>
          <p:cNvSpPr/>
          <p:nvPr/>
        </p:nvSpPr>
        <p:spPr>
          <a:xfrm>
            <a:off x="2968345" y="2102722"/>
            <a:ext cx="546735" cy="262890"/>
          </a:xfrm>
          <a:custGeom>
            <a:avLst/>
            <a:gdLst/>
            <a:ahLst/>
            <a:cxnLst/>
            <a:rect l="l" t="t" r="r" b="b"/>
            <a:pathLst>
              <a:path w="546735" h="262889">
                <a:moveTo>
                  <a:pt x="0" y="0"/>
                </a:moveTo>
                <a:lnTo>
                  <a:pt x="546496" y="0"/>
                </a:lnTo>
                <a:lnTo>
                  <a:pt x="54649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69329BD2-5175-4331-B67A-677241FB1F9D}"/>
              </a:ext>
            </a:extLst>
          </p:cNvPr>
          <p:cNvSpPr/>
          <p:nvPr/>
        </p:nvSpPr>
        <p:spPr>
          <a:xfrm>
            <a:off x="3514842" y="210272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C3FE0A9C-76C2-4253-BC06-C0CCFE9EB172}"/>
              </a:ext>
            </a:extLst>
          </p:cNvPr>
          <p:cNvSpPr/>
          <p:nvPr/>
        </p:nvSpPr>
        <p:spPr>
          <a:xfrm>
            <a:off x="3578354" y="2102722"/>
            <a:ext cx="635635" cy="262890"/>
          </a:xfrm>
          <a:custGeom>
            <a:avLst/>
            <a:gdLst/>
            <a:ahLst/>
            <a:cxnLst/>
            <a:rect l="l" t="t" r="r" b="b"/>
            <a:pathLst>
              <a:path w="635634" h="262889">
                <a:moveTo>
                  <a:pt x="0" y="0"/>
                </a:moveTo>
                <a:lnTo>
                  <a:pt x="635570" y="0"/>
                </a:lnTo>
                <a:lnTo>
                  <a:pt x="63557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7F80A080-4A3A-4700-BE34-04E5C909566F}"/>
              </a:ext>
            </a:extLst>
          </p:cNvPr>
          <p:cNvSpPr/>
          <p:nvPr/>
        </p:nvSpPr>
        <p:spPr>
          <a:xfrm>
            <a:off x="4213925" y="210272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D6F0EFE8-068A-4576-B6DA-EAB7A6153B11}"/>
              </a:ext>
            </a:extLst>
          </p:cNvPr>
          <p:cNvSpPr/>
          <p:nvPr/>
        </p:nvSpPr>
        <p:spPr>
          <a:xfrm>
            <a:off x="4290050" y="210272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718E1D7D-AE37-4BDF-BF61-22C822043A89}"/>
              </a:ext>
            </a:extLst>
          </p:cNvPr>
          <p:cNvSpPr/>
          <p:nvPr/>
        </p:nvSpPr>
        <p:spPr>
          <a:xfrm>
            <a:off x="4353562" y="210272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id="{506E9088-A381-4568-A278-3D1D1018B291}"/>
              </a:ext>
            </a:extLst>
          </p:cNvPr>
          <p:cNvSpPr/>
          <p:nvPr/>
        </p:nvSpPr>
        <p:spPr>
          <a:xfrm>
            <a:off x="402287" y="2378947"/>
            <a:ext cx="648335" cy="262890"/>
          </a:xfrm>
          <a:custGeom>
            <a:avLst/>
            <a:gdLst/>
            <a:ahLst/>
            <a:cxnLst/>
            <a:rect l="l" t="t" r="r" b="b"/>
            <a:pathLst>
              <a:path w="648335" h="262889">
                <a:moveTo>
                  <a:pt x="0" y="0"/>
                </a:moveTo>
                <a:lnTo>
                  <a:pt x="647737" y="0"/>
                </a:lnTo>
                <a:lnTo>
                  <a:pt x="6477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D038223F-B849-4319-8491-CCDE93A3A340}"/>
              </a:ext>
            </a:extLst>
          </p:cNvPr>
          <p:cNvSpPr/>
          <p:nvPr/>
        </p:nvSpPr>
        <p:spPr>
          <a:xfrm>
            <a:off x="1050025" y="2378947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08750D09-C5CD-4754-827E-188D0D5545E6}"/>
              </a:ext>
            </a:extLst>
          </p:cNvPr>
          <p:cNvSpPr/>
          <p:nvPr/>
        </p:nvSpPr>
        <p:spPr>
          <a:xfrm>
            <a:off x="1183524" y="2378947"/>
            <a:ext cx="203200" cy="262890"/>
          </a:xfrm>
          <a:custGeom>
            <a:avLst/>
            <a:gdLst/>
            <a:ahLst/>
            <a:cxnLst/>
            <a:rect l="l" t="t" r="r" b="b"/>
            <a:pathLst>
              <a:path w="203200" h="262889">
                <a:moveTo>
                  <a:pt x="0" y="0"/>
                </a:moveTo>
                <a:lnTo>
                  <a:pt x="203150" y="0"/>
                </a:lnTo>
                <a:lnTo>
                  <a:pt x="20315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DB50B1F6-106B-49B9-8BAD-F5B9755B5E71}"/>
              </a:ext>
            </a:extLst>
          </p:cNvPr>
          <p:cNvSpPr/>
          <p:nvPr/>
        </p:nvSpPr>
        <p:spPr>
          <a:xfrm>
            <a:off x="1386674" y="2378947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id="{1E50653C-228E-4814-944F-E316C810E49D}"/>
              </a:ext>
            </a:extLst>
          </p:cNvPr>
          <p:cNvSpPr/>
          <p:nvPr/>
        </p:nvSpPr>
        <p:spPr>
          <a:xfrm>
            <a:off x="1520173" y="2378947"/>
            <a:ext cx="635635" cy="262890"/>
          </a:xfrm>
          <a:custGeom>
            <a:avLst/>
            <a:gdLst/>
            <a:ahLst/>
            <a:cxnLst/>
            <a:rect l="l" t="t" r="r" b="b"/>
            <a:pathLst>
              <a:path w="635635" h="262889">
                <a:moveTo>
                  <a:pt x="0" y="0"/>
                </a:moveTo>
                <a:lnTo>
                  <a:pt x="635570" y="0"/>
                </a:lnTo>
                <a:lnTo>
                  <a:pt x="63557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0">
            <a:extLst>
              <a:ext uri="{FF2B5EF4-FFF2-40B4-BE49-F238E27FC236}">
                <a16:creationId xmlns:a16="http://schemas.microsoft.com/office/drawing/2014/main" id="{9532206F-7836-4FEB-B9D1-B4295FC8CAA8}"/>
              </a:ext>
            </a:extLst>
          </p:cNvPr>
          <p:cNvSpPr/>
          <p:nvPr/>
        </p:nvSpPr>
        <p:spPr>
          <a:xfrm>
            <a:off x="2155743" y="237894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id="{C1AA22BF-F0CC-4E6C-B2FC-797A8F94548D}"/>
              </a:ext>
            </a:extLst>
          </p:cNvPr>
          <p:cNvSpPr/>
          <p:nvPr/>
        </p:nvSpPr>
        <p:spPr>
          <a:xfrm>
            <a:off x="402287" y="2655172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B40EBFD8-8847-49FC-B21B-5118878845BC}"/>
              </a:ext>
            </a:extLst>
          </p:cNvPr>
          <p:cNvSpPr/>
          <p:nvPr/>
        </p:nvSpPr>
        <p:spPr>
          <a:xfrm>
            <a:off x="656337" y="265517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6865EA38-5633-4BD3-8052-46886E38F5F2}"/>
              </a:ext>
            </a:extLst>
          </p:cNvPr>
          <p:cNvSpPr/>
          <p:nvPr/>
        </p:nvSpPr>
        <p:spPr>
          <a:xfrm>
            <a:off x="732686" y="265517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id="{385D6E49-E0F4-4172-A5FC-25BE17B52726}"/>
              </a:ext>
            </a:extLst>
          </p:cNvPr>
          <p:cNvSpPr/>
          <p:nvPr/>
        </p:nvSpPr>
        <p:spPr>
          <a:xfrm>
            <a:off x="808812" y="265517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0">
            <a:extLst>
              <a:ext uri="{FF2B5EF4-FFF2-40B4-BE49-F238E27FC236}">
                <a16:creationId xmlns:a16="http://schemas.microsoft.com/office/drawing/2014/main" id="{F8F8EB71-6793-4B98-9F5D-E7D6BCF58031}"/>
              </a:ext>
            </a:extLst>
          </p:cNvPr>
          <p:cNvSpPr txBox="1"/>
          <p:nvPr/>
        </p:nvSpPr>
        <p:spPr>
          <a:xfrm>
            <a:off x="389587" y="1528617"/>
            <a:ext cx="4053204" cy="15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calculate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data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1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r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7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518795" marR="5080" indent="-253365">
              <a:lnSpc>
                <a:spcPct val="100699"/>
              </a:lnSpc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$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.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each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data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index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data1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  </a:t>
            </a:r>
            <a:endParaRPr lang="pl-PL" spc="-5" dirty="0">
              <a:solidFill>
                <a:srgbClr val="B060B0"/>
              </a:solidFill>
              <a:latin typeface="Arial"/>
              <a:cs typeface="Arial"/>
            </a:endParaRPr>
          </a:p>
          <a:p>
            <a:pPr marL="518795" marR="5080" indent="-253365">
              <a:lnSpc>
                <a:spcPct val="100699"/>
              </a:lnSpc>
            </a:pPr>
            <a:r>
              <a:rPr lang="pl-PL" spc="-5" dirty="0">
                <a:solidFill>
                  <a:srgbClr val="B060B0"/>
                </a:solidFill>
              </a:rPr>
              <a:t>    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r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r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</a:t>
            </a:r>
            <a:r>
              <a:rPr spc="-5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data1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return</a:t>
            </a:r>
            <a:r>
              <a:rPr b="1" spc="-70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r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6" name="Obraz 55">
            <a:extLst>
              <a:ext uri="{FF2B5EF4-FFF2-40B4-BE49-F238E27FC236}">
                <a16:creationId xmlns:a16="http://schemas.microsoft.com/office/drawing/2014/main" id="{5E2479DA-4FB2-4F75-BF3C-DBAE4454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58" y="2573459"/>
            <a:ext cx="6012697" cy="33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niech nazw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ę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da si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ę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wyszuka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ć</a:t>
            </a:r>
          </a:p>
          <a:p>
            <a:pPr marL="457200" lvl="0" indent="-228600"/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92" name="object 4">
            <a:extLst>
              <a:ext uri="{FF2B5EF4-FFF2-40B4-BE49-F238E27FC236}">
                <a16:creationId xmlns:a16="http://schemas.microsoft.com/office/drawing/2014/main" id="{C63257D7-E2FB-48CF-B35F-E7F7407088A9}"/>
              </a:ext>
            </a:extLst>
          </p:cNvPr>
          <p:cNvSpPr/>
          <p:nvPr/>
        </p:nvSpPr>
        <p:spPr>
          <a:xfrm>
            <a:off x="858600" y="2176671"/>
            <a:ext cx="6845300" cy="1033670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5">
            <a:extLst>
              <a:ext uri="{FF2B5EF4-FFF2-40B4-BE49-F238E27FC236}">
                <a16:creationId xmlns:a16="http://schemas.microsoft.com/office/drawing/2014/main" id="{9B8C94DC-EBF9-49AA-9D82-53D2E3DB84A7}"/>
              </a:ext>
            </a:extLst>
          </p:cNvPr>
          <p:cNvSpPr/>
          <p:nvPr/>
        </p:nvSpPr>
        <p:spPr>
          <a:xfrm>
            <a:off x="858600" y="2176671"/>
            <a:ext cx="6845300" cy="1033670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6">
            <a:extLst>
              <a:ext uri="{FF2B5EF4-FFF2-40B4-BE49-F238E27FC236}">
                <a16:creationId xmlns:a16="http://schemas.microsoft.com/office/drawing/2014/main" id="{2BB78F48-E192-41B6-B780-E47C05B1E7F8}"/>
              </a:ext>
            </a:extLst>
          </p:cNvPr>
          <p:cNvSpPr/>
          <p:nvPr/>
        </p:nvSpPr>
        <p:spPr>
          <a:xfrm>
            <a:off x="944325" y="2322533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0" y="0"/>
                </a:moveTo>
                <a:lnTo>
                  <a:pt x="304725" y="0"/>
                </a:lnTo>
                <a:lnTo>
                  <a:pt x="3047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7">
            <a:extLst>
              <a:ext uri="{FF2B5EF4-FFF2-40B4-BE49-F238E27FC236}">
                <a16:creationId xmlns:a16="http://schemas.microsoft.com/office/drawing/2014/main" id="{527E082D-807C-4EA6-A355-40DD7F0842AA}"/>
              </a:ext>
            </a:extLst>
          </p:cNvPr>
          <p:cNvSpPr/>
          <p:nvPr/>
        </p:nvSpPr>
        <p:spPr>
          <a:xfrm>
            <a:off x="1249051" y="232253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10E3FFA0-3115-4D0B-B01E-E53000BB1021}"/>
              </a:ext>
            </a:extLst>
          </p:cNvPr>
          <p:cNvSpPr/>
          <p:nvPr/>
        </p:nvSpPr>
        <p:spPr>
          <a:xfrm>
            <a:off x="1312563" y="2322533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FB6DE2E5-DB07-4503-B463-DECD2F499B4B}"/>
              </a:ext>
            </a:extLst>
          </p:cNvPr>
          <p:cNvSpPr/>
          <p:nvPr/>
        </p:nvSpPr>
        <p:spPr>
          <a:xfrm>
            <a:off x="1414083" y="232253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10">
            <a:extLst>
              <a:ext uri="{FF2B5EF4-FFF2-40B4-BE49-F238E27FC236}">
                <a16:creationId xmlns:a16="http://schemas.microsoft.com/office/drawing/2014/main" id="{2CE7A002-3105-48C6-B232-9F042EA586DF}"/>
              </a:ext>
            </a:extLst>
          </p:cNvPr>
          <p:cNvSpPr/>
          <p:nvPr/>
        </p:nvSpPr>
        <p:spPr>
          <a:xfrm>
            <a:off x="1439477" y="2322533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11">
            <a:extLst>
              <a:ext uri="{FF2B5EF4-FFF2-40B4-BE49-F238E27FC236}">
                <a16:creationId xmlns:a16="http://schemas.microsoft.com/office/drawing/2014/main" id="{4F932E02-7146-4F11-9A52-C75B0EFF5688}"/>
              </a:ext>
            </a:extLst>
          </p:cNvPr>
          <p:cNvSpPr/>
          <p:nvPr/>
        </p:nvSpPr>
        <p:spPr>
          <a:xfrm>
            <a:off x="1572975" y="2322533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2">
            <a:extLst>
              <a:ext uri="{FF2B5EF4-FFF2-40B4-BE49-F238E27FC236}">
                <a16:creationId xmlns:a16="http://schemas.microsoft.com/office/drawing/2014/main" id="{F73EB9C1-F498-4360-B4DF-DDA0B7DCD6C0}"/>
              </a:ext>
            </a:extLst>
          </p:cNvPr>
          <p:cNvSpPr/>
          <p:nvPr/>
        </p:nvSpPr>
        <p:spPr>
          <a:xfrm>
            <a:off x="1700112" y="232253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3">
            <a:extLst>
              <a:ext uri="{FF2B5EF4-FFF2-40B4-BE49-F238E27FC236}">
                <a16:creationId xmlns:a16="http://schemas.microsoft.com/office/drawing/2014/main" id="{1C746ADA-5ABA-4B4B-8FF8-66CE63C36827}"/>
              </a:ext>
            </a:extLst>
          </p:cNvPr>
          <p:cNvSpPr/>
          <p:nvPr/>
        </p:nvSpPr>
        <p:spPr>
          <a:xfrm>
            <a:off x="1789018" y="232253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4">
            <a:extLst>
              <a:ext uri="{FF2B5EF4-FFF2-40B4-BE49-F238E27FC236}">
                <a16:creationId xmlns:a16="http://schemas.microsoft.com/office/drawing/2014/main" id="{489E989E-D30B-4327-B5DC-DED919E1FC1D}"/>
              </a:ext>
            </a:extLst>
          </p:cNvPr>
          <p:cNvSpPr/>
          <p:nvPr/>
        </p:nvSpPr>
        <p:spPr>
          <a:xfrm>
            <a:off x="1814412" y="2322533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5">
            <a:extLst>
              <a:ext uri="{FF2B5EF4-FFF2-40B4-BE49-F238E27FC236}">
                <a16:creationId xmlns:a16="http://schemas.microsoft.com/office/drawing/2014/main" id="{68590963-058C-4FF2-87FB-495DCED0BE53}"/>
              </a:ext>
            </a:extLst>
          </p:cNvPr>
          <p:cNvSpPr/>
          <p:nvPr/>
        </p:nvSpPr>
        <p:spPr>
          <a:xfrm>
            <a:off x="1947911" y="2322533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6">
            <a:extLst>
              <a:ext uri="{FF2B5EF4-FFF2-40B4-BE49-F238E27FC236}">
                <a16:creationId xmlns:a16="http://schemas.microsoft.com/office/drawing/2014/main" id="{808983AC-C11D-499D-A8CA-2FBA14299E25}"/>
              </a:ext>
            </a:extLst>
          </p:cNvPr>
          <p:cNvSpPr/>
          <p:nvPr/>
        </p:nvSpPr>
        <p:spPr>
          <a:xfrm>
            <a:off x="2075047" y="232253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7">
            <a:extLst>
              <a:ext uri="{FF2B5EF4-FFF2-40B4-BE49-F238E27FC236}">
                <a16:creationId xmlns:a16="http://schemas.microsoft.com/office/drawing/2014/main" id="{D962D121-1FD6-4EA7-B369-274572F23F96}"/>
              </a:ext>
            </a:extLst>
          </p:cNvPr>
          <p:cNvSpPr/>
          <p:nvPr/>
        </p:nvSpPr>
        <p:spPr>
          <a:xfrm>
            <a:off x="2163953" y="232253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8C15EDB8-8C5C-443C-9D50-854FBA67DB0E}"/>
              </a:ext>
            </a:extLst>
          </p:cNvPr>
          <p:cNvSpPr/>
          <p:nvPr/>
        </p:nvSpPr>
        <p:spPr>
          <a:xfrm>
            <a:off x="2189347" y="2322533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123" y="0"/>
                </a:lnTo>
                <a:lnTo>
                  <a:pt x="343123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F7F1958C-6607-4980-AD12-E0C1F373C193}"/>
              </a:ext>
            </a:extLst>
          </p:cNvPr>
          <p:cNvSpPr/>
          <p:nvPr/>
        </p:nvSpPr>
        <p:spPr>
          <a:xfrm>
            <a:off x="2532470" y="232253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20">
            <a:extLst>
              <a:ext uri="{FF2B5EF4-FFF2-40B4-BE49-F238E27FC236}">
                <a16:creationId xmlns:a16="http://schemas.microsoft.com/office/drawing/2014/main" id="{407C0369-2F11-4793-A78D-56DE81701F93}"/>
              </a:ext>
            </a:extLst>
          </p:cNvPr>
          <p:cNvSpPr/>
          <p:nvPr/>
        </p:nvSpPr>
        <p:spPr>
          <a:xfrm>
            <a:off x="2595983" y="2322533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21">
            <a:extLst>
              <a:ext uri="{FF2B5EF4-FFF2-40B4-BE49-F238E27FC236}">
                <a16:creationId xmlns:a16="http://schemas.microsoft.com/office/drawing/2014/main" id="{862208AB-C987-41CD-9918-89DA06B2CFDF}"/>
              </a:ext>
            </a:extLst>
          </p:cNvPr>
          <p:cNvSpPr/>
          <p:nvPr/>
        </p:nvSpPr>
        <p:spPr>
          <a:xfrm>
            <a:off x="944325" y="2598758"/>
            <a:ext cx="1779270" cy="262890"/>
          </a:xfrm>
          <a:custGeom>
            <a:avLst/>
            <a:gdLst/>
            <a:ahLst/>
            <a:cxnLst/>
            <a:rect l="l" t="t" r="r" b="b"/>
            <a:pathLst>
              <a:path w="1779270" h="262889">
                <a:moveTo>
                  <a:pt x="0" y="0"/>
                </a:moveTo>
                <a:lnTo>
                  <a:pt x="1778682" y="0"/>
                </a:lnTo>
                <a:lnTo>
                  <a:pt x="177868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22">
            <a:extLst>
              <a:ext uri="{FF2B5EF4-FFF2-40B4-BE49-F238E27FC236}">
                <a16:creationId xmlns:a16="http://schemas.microsoft.com/office/drawing/2014/main" id="{8ECA348B-C7AF-4A12-A75F-9E4E3D53F695}"/>
              </a:ext>
            </a:extLst>
          </p:cNvPr>
          <p:cNvSpPr/>
          <p:nvPr/>
        </p:nvSpPr>
        <p:spPr>
          <a:xfrm>
            <a:off x="2723008" y="2598758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23">
            <a:extLst>
              <a:ext uri="{FF2B5EF4-FFF2-40B4-BE49-F238E27FC236}">
                <a16:creationId xmlns:a16="http://schemas.microsoft.com/office/drawing/2014/main" id="{15BE3B35-0573-4284-A682-AFEB926E7B7E}"/>
              </a:ext>
            </a:extLst>
          </p:cNvPr>
          <p:cNvSpPr/>
          <p:nvPr/>
        </p:nvSpPr>
        <p:spPr>
          <a:xfrm>
            <a:off x="2824527" y="2598758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24">
            <a:extLst>
              <a:ext uri="{FF2B5EF4-FFF2-40B4-BE49-F238E27FC236}">
                <a16:creationId xmlns:a16="http://schemas.microsoft.com/office/drawing/2014/main" id="{1AA35872-4494-4DB7-B5D3-A5EC28555368}"/>
              </a:ext>
            </a:extLst>
          </p:cNvPr>
          <p:cNvSpPr/>
          <p:nvPr/>
        </p:nvSpPr>
        <p:spPr>
          <a:xfrm>
            <a:off x="2849921" y="259875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25">
            <a:extLst>
              <a:ext uri="{FF2B5EF4-FFF2-40B4-BE49-F238E27FC236}">
                <a16:creationId xmlns:a16="http://schemas.microsoft.com/office/drawing/2014/main" id="{72D3D199-7468-4CA1-909A-12F913D3C2EF}"/>
              </a:ext>
            </a:extLst>
          </p:cNvPr>
          <p:cNvSpPr/>
          <p:nvPr/>
        </p:nvSpPr>
        <p:spPr>
          <a:xfrm>
            <a:off x="2913433" y="259875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F5486912-D979-45F3-AF1A-0B4F06A6CD7C}"/>
              </a:ext>
            </a:extLst>
          </p:cNvPr>
          <p:cNvSpPr/>
          <p:nvPr/>
        </p:nvSpPr>
        <p:spPr>
          <a:xfrm>
            <a:off x="2976946" y="2598758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27">
            <a:extLst>
              <a:ext uri="{FF2B5EF4-FFF2-40B4-BE49-F238E27FC236}">
                <a16:creationId xmlns:a16="http://schemas.microsoft.com/office/drawing/2014/main" id="{F8BFBD6A-C5CB-4A82-982F-70305812A79B}"/>
              </a:ext>
            </a:extLst>
          </p:cNvPr>
          <p:cNvSpPr/>
          <p:nvPr/>
        </p:nvSpPr>
        <p:spPr>
          <a:xfrm>
            <a:off x="3104082" y="2598758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28">
            <a:extLst>
              <a:ext uri="{FF2B5EF4-FFF2-40B4-BE49-F238E27FC236}">
                <a16:creationId xmlns:a16="http://schemas.microsoft.com/office/drawing/2014/main" id="{E0D7B555-F48F-4331-8A9B-547A777A48B6}"/>
              </a:ext>
            </a:extLst>
          </p:cNvPr>
          <p:cNvSpPr/>
          <p:nvPr/>
        </p:nvSpPr>
        <p:spPr>
          <a:xfrm>
            <a:off x="3180208" y="259875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29">
            <a:extLst>
              <a:ext uri="{FF2B5EF4-FFF2-40B4-BE49-F238E27FC236}">
                <a16:creationId xmlns:a16="http://schemas.microsoft.com/office/drawing/2014/main" id="{702BC5D3-E510-4B68-83B5-B1AFB09E8A13}"/>
              </a:ext>
            </a:extLst>
          </p:cNvPr>
          <p:cNvSpPr/>
          <p:nvPr/>
        </p:nvSpPr>
        <p:spPr>
          <a:xfrm>
            <a:off x="944325" y="2874983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30">
            <a:extLst>
              <a:ext uri="{FF2B5EF4-FFF2-40B4-BE49-F238E27FC236}">
                <a16:creationId xmlns:a16="http://schemas.microsoft.com/office/drawing/2014/main" id="{1790A819-61A5-406D-B1FD-1778495DA21A}"/>
              </a:ext>
            </a:extLst>
          </p:cNvPr>
          <p:cNvSpPr txBox="1"/>
          <p:nvPr/>
        </p:nvSpPr>
        <p:spPr>
          <a:xfrm>
            <a:off x="931625" y="2298958"/>
            <a:ext cx="232473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>
              <a:lnSpc>
                <a:spcPct val="100699"/>
              </a:lnSpc>
            </a:pPr>
            <a:r>
              <a:rPr sz="1800" b="1" spc="-5" dirty="0">
                <a:solidFill>
                  <a:srgbClr val="E6617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z="1800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008C00"/>
                </a:solidFill>
                <a:latin typeface="Arial"/>
                <a:cs typeface="Arial"/>
              </a:rPr>
              <a:t>5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z="1800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++) 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{  </a:t>
            </a:r>
            <a:r>
              <a:rPr sz="1800" dirty="0">
                <a:solidFill>
                  <a:srgbClr val="D1D1D1"/>
                </a:solidFill>
                <a:latin typeface="Arial"/>
                <a:cs typeface="Arial"/>
              </a:rPr>
              <a:t>divideNumbers</a:t>
            </a:r>
            <a:r>
              <a:rPr sz="1800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D1CD86"/>
                </a:solidFill>
                <a:latin typeface="Arial"/>
                <a:cs typeface="Arial"/>
              </a:rPr>
              <a:t>,</a:t>
            </a:r>
            <a:r>
              <a:rPr sz="1800" spc="-9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C00"/>
                </a:solidFill>
                <a:latin typeface="Arial"/>
                <a:cs typeface="Arial"/>
              </a:rPr>
              <a:t>5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4">
            <a:extLst>
              <a:ext uri="{FF2B5EF4-FFF2-40B4-BE49-F238E27FC236}">
                <a16:creationId xmlns:a16="http://schemas.microsoft.com/office/drawing/2014/main" id="{64F444B8-1C53-4DCE-A90E-666E46824203}"/>
              </a:ext>
            </a:extLst>
          </p:cNvPr>
          <p:cNvSpPr/>
          <p:nvPr/>
        </p:nvSpPr>
        <p:spPr>
          <a:xfrm>
            <a:off x="858600" y="3438227"/>
            <a:ext cx="6845300" cy="1292799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5">
            <a:extLst>
              <a:ext uri="{FF2B5EF4-FFF2-40B4-BE49-F238E27FC236}">
                <a16:creationId xmlns:a16="http://schemas.microsoft.com/office/drawing/2014/main" id="{1679FEEC-4432-42F1-BC19-CA83D1716FBE}"/>
              </a:ext>
            </a:extLst>
          </p:cNvPr>
          <p:cNvSpPr/>
          <p:nvPr/>
        </p:nvSpPr>
        <p:spPr>
          <a:xfrm>
            <a:off x="858600" y="3438227"/>
            <a:ext cx="6845300" cy="1292799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6">
            <a:extLst>
              <a:ext uri="{FF2B5EF4-FFF2-40B4-BE49-F238E27FC236}">
                <a16:creationId xmlns:a16="http://schemas.microsoft.com/office/drawing/2014/main" id="{AC4B05EF-5894-44F4-A38B-3EC7DB8862A6}"/>
              </a:ext>
            </a:extLst>
          </p:cNvPr>
          <p:cNvSpPr/>
          <p:nvPr/>
        </p:nvSpPr>
        <p:spPr>
          <a:xfrm>
            <a:off x="944325" y="3536463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7">
            <a:extLst>
              <a:ext uri="{FF2B5EF4-FFF2-40B4-BE49-F238E27FC236}">
                <a16:creationId xmlns:a16="http://schemas.microsoft.com/office/drawing/2014/main" id="{CAB889E1-B3C0-4BFC-94F5-4BB05496F4EB}"/>
              </a:ext>
            </a:extLst>
          </p:cNvPr>
          <p:cNvSpPr/>
          <p:nvPr/>
        </p:nvSpPr>
        <p:spPr>
          <a:xfrm>
            <a:off x="1287560" y="3536463"/>
            <a:ext cx="2058670" cy="262890"/>
          </a:xfrm>
          <a:custGeom>
            <a:avLst/>
            <a:gdLst/>
            <a:ahLst/>
            <a:cxnLst/>
            <a:rect l="l" t="t" r="r" b="b"/>
            <a:pathLst>
              <a:path w="2058670" h="262889">
                <a:moveTo>
                  <a:pt x="0" y="0"/>
                </a:moveTo>
                <a:lnTo>
                  <a:pt x="2058069" y="0"/>
                </a:lnTo>
                <a:lnTo>
                  <a:pt x="20580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8">
            <a:extLst>
              <a:ext uri="{FF2B5EF4-FFF2-40B4-BE49-F238E27FC236}">
                <a16:creationId xmlns:a16="http://schemas.microsoft.com/office/drawing/2014/main" id="{9F4867EA-F198-410D-9007-A164D44FFB77}"/>
              </a:ext>
            </a:extLst>
          </p:cNvPr>
          <p:cNvSpPr/>
          <p:nvPr/>
        </p:nvSpPr>
        <p:spPr>
          <a:xfrm>
            <a:off x="3345630" y="3536463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9">
            <a:extLst>
              <a:ext uri="{FF2B5EF4-FFF2-40B4-BE49-F238E27FC236}">
                <a16:creationId xmlns:a16="http://schemas.microsoft.com/office/drawing/2014/main" id="{23C9C29C-4B0D-4CF2-9032-EE255D0422B7}"/>
              </a:ext>
            </a:extLst>
          </p:cNvPr>
          <p:cNvSpPr/>
          <p:nvPr/>
        </p:nvSpPr>
        <p:spPr>
          <a:xfrm>
            <a:off x="3479129" y="353646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0">
            <a:extLst>
              <a:ext uri="{FF2B5EF4-FFF2-40B4-BE49-F238E27FC236}">
                <a16:creationId xmlns:a16="http://schemas.microsoft.com/office/drawing/2014/main" id="{05E7678F-E632-44AF-913F-491F1E8A1005}"/>
              </a:ext>
            </a:extLst>
          </p:cNvPr>
          <p:cNvSpPr/>
          <p:nvPr/>
        </p:nvSpPr>
        <p:spPr>
          <a:xfrm>
            <a:off x="3542641" y="3536463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1">
            <a:extLst>
              <a:ext uri="{FF2B5EF4-FFF2-40B4-BE49-F238E27FC236}">
                <a16:creationId xmlns:a16="http://schemas.microsoft.com/office/drawing/2014/main" id="{123CD718-C2BB-4FC0-81D8-1FF17A2E8F30}"/>
              </a:ext>
            </a:extLst>
          </p:cNvPr>
          <p:cNvSpPr/>
          <p:nvPr/>
        </p:nvSpPr>
        <p:spPr>
          <a:xfrm>
            <a:off x="3669778" y="353646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">
            <a:extLst>
              <a:ext uri="{FF2B5EF4-FFF2-40B4-BE49-F238E27FC236}">
                <a16:creationId xmlns:a16="http://schemas.microsoft.com/office/drawing/2014/main" id="{CA7C02D3-3229-4DBC-93E2-E662E42F02F6}"/>
              </a:ext>
            </a:extLst>
          </p:cNvPr>
          <p:cNvSpPr/>
          <p:nvPr/>
        </p:nvSpPr>
        <p:spPr>
          <a:xfrm>
            <a:off x="944325" y="3812688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0" y="0"/>
                </a:moveTo>
                <a:lnTo>
                  <a:pt x="304725" y="0"/>
                </a:lnTo>
                <a:lnTo>
                  <a:pt x="3047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F2A48DF-9008-4176-A97E-DBD56E0A4C21}"/>
              </a:ext>
            </a:extLst>
          </p:cNvPr>
          <p:cNvSpPr/>
          <p:nvPr/>
        </p:nvSpPr>
        <p:spPr>
          <a:xfrm>
            <a:off x="1249051" y="381268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4">
            <a:extLst>
              <a:ext uri="{FF2B5EF4-FFF2-40B4-BE49-F238E27FC236}">
                <a16:creationId xmlns:a16="http://schemas.microsoft.com/office/drawing/2014/main" id="{B8EA2293-686F-4FE8-A24B-4B117D5A1222}"/>
              </a:ext>
            </a:extLst>
          </p:cNvPr>
          <p:cNvSpPr/>
          <p:nvPr/>
        </p:nvSpPr>
        <p:spPr>
          <a:xfrm>
            <a:off x="1312563" y="3812688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5">
            <a:extLst>
              <a:ext uri="{FF2B5EF4-FFF2-40B4-BE49-F238E27FC236}">
                <a16:creationId xmlns:a16="http://schemas.microsoft.com/office/drawing/2014/main" id="{26F221B5-2F4A-4EAF-8BD0-9514D947BFB8}"/>
              </a:ext>
            </a:extLst>
          </p:cNvPr>
          <p:cNvSpPr/>
          <p:nvPr/>
        </p:nvSpPr>
        <p:spPr>
          <a:xfrm>
            <a:off x="1414083" y="3812688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6">
            <a:extLst>
              <a:ext uri="{FF2B5EF4-FFF2-40B4-BE49-F238E27FC236}">
                <a16:creationId xmlns:a16="http://schemas.microsoft.com/office/drawing/2014/main" id="{96FA7EAC-ADDA-4628-B118-C5559BCA53AF}"/>
              </a:ext>
            </a:extLst>
          </p:cNvPr>
          <p:cNvSpPr/>
          <p:nvPr/>
        </p:nvSpPr>
        <p:spPr>
          <a:xfrm>
            <a:off x="1439477" y="3812688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7">
            <a:extLst>
              <a:ext uri="{FF2B5EF4-FFF2-40B4-BE49-F238E27FC236}">
                <a16:creationId xmlns:a16="http://schemas.microsoft.com/office/drawing/2014/main" id="{0B286F3F-31B6-4958-9B6E-867F36E36518}"/>
              </a:ext>
            </a:extLst>
          </p:cNvPr>
          <p:cNvSpPr/>
          <p:nvPr/>
        </p:nvSpPr>
        <p:spPr>
          <a:xfrm>
            <a:off x="1572975" y="3812688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8">
            <a:extLst>
              <a:ext uri="{FF2B5EF4-FFF2-40B4-BE49-F238E27FC236}">
                <a16:creationId xmlns:a16="http://schemas.microsoft.com/office/drawing/2014/main" id="{620A994A-095D-49B5-9145-6D629093C2B4}"/>
              </a:ext>
            </a:extLst>
          </p:cNvPr>
          <p:cNvSpPr/>
          <p:nvPr/>
        </p:nvSpPr>
        <p:spPr>
          <a:xfrm>
            <a:off x="1700112" y="381268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9">
            <a:extLst>
              <a:ext uri="{FF2B5EF4-FFF2-40B4-BE49-F238E27FC236}">
                <a16:creationId xmlns:a16="http://schemas.microsoft.com/office/drawing/2014/main" id="{EA3FC87F-9411-4B32-95A6-9A26911E955B}"/>
              </a:ext>
            </a:extLst>
          </p:cNvPr>
          <p:cNvSpPr/>
          <p:nvPr/>
        </p:nvSpPr>
        <p:spPr>
          <a:xfrm>
            <a:off x="1789018" y="3812688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20">
            <a:extLst>
              <a:ext uri="{FF2B5EF4-FFF2-40B4-BE49-F238E27FC236}">
                <a16:creationId xmlns:a16="http://schemas.microsoft.com/office/drawing/2014/main" id="{DFE43FBA-97CB-4945-8797-039F0E06E24B}"/>
              </a:ext>
            </a:extLst>
          </p:cNvPr>
          <p:cNvSpPr/>
          <p:nvPr/>
        </p:nvSpPr>
        <p:spPr>
          <a:xfrm>
            <a:off x="1814412" y="3812688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21">
            <a:extLst>
              <a:ext uri="{FF2B5EF4-FFF2-40B4-BE49-F238E27FC236}">
                <a16:creationId xmlns:a16="http://schemas.microsoft.com/office/drawing/2014/main" id="{D057D27F-C1E5-48FC-B16F-BA9DAB784009}"/>
              </a:ext>
            </a:extLst>
          </p:cNvPr>
          <p:cNvSpPr/>
          <p:nvPr/>
        </p:nvSpPr>
        <p:spPr>
          <a:xfrm>
            <a:off x="1947911" y="3812688"/>
            <a:ext cx="1931035" cy="262890"/>
          </a:xfrm>
          <a:custGeom>
            <a:avLst/>
            <a:gdLst/>
            <a:ahLst/>
            <a:cxnLst/>
            <a:rect l="l" t="t" r="r" b="b"/>
            <a:pathLst>
              <a:path w="1931035" h="262889">
                <a:moveTo>
                  <a:pt x="0" y="0"/>
                </a:moveTo>
                <a:lnTo>
                  <a:pt x="1931044" y="0"/>
                </a:lnTo>
                <a:lnTo>
                  <a:pt x="19310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22">
            <a:extLst>
              <a:ext uri="{FF2B5EF4-FFF2-40B4-BE49-F238E27FC236}">
                <a16:creationId xmlns:a16="http://schemas.microsoft.com/office/drawing/2014/main" id="{AA3530AD-EB0B-4ED3-B0C8-98AF7C5DC6AC}"/>
              </a:ext>
            </a:extLst>
          </p:cNvPr>
          <p:cNvSpPr/>
          <p:nvPr/>
        </p:nvSpPr>
        <p:spPr>
          <a:xfrm>
            <a:off x="3878956" y="381268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23">
            <a:extLst>
              <a:ext uri="{FF2B5EF4-FFF2-40B4-BE49-F238E27FC236}">
                <a16:creationId xmlns:a16="http://schemas.microsoft.com/office/drawing/2014/main" id="{AC29AFAE-3083-4FD7-82B5-545B00B03B0E}"/>
              </a:ext>
            </a:extLst>
          </p:cNvPr>
          <p:cNvSpPr/>
          <p:nvPr/>
        </p:nvSpPr>
        <p:spPr>
          <a:xfrm>
            <a:off x="3967862" y="3812688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24">
            <a:extLst>
              <a:ext uri="{FF2B5EF4-FFF2-40B4-BE49-F238E27FC236}">
                <a16:creationId xmlns:a16="http://schemas.microsoft.com/office/drawing/2014/main" id="{D39D89AE-A143-4372-8F68-2587B8E4C125}"/>
              </a:ext>
            </a:extLst>
          </p:cNvPr>
          <p:cNvSpPr/>
          <p:nvPr/>
        </p:nvSpPr>
        <p:spPr>
          <a:xfrm>
            <a:off x="3993256" y="3812688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123" y="0"/>
                </a:lnTo>
                <a:lnTo>
                  <a:pt x="343123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25">
            <a:extLst>
              <a:ext uri="{FF2B5EF4-FFF2-40B4-BE49-F238E27FC236}">
                <a16:creationId xmlns:a16="http://schemas.microsoft.com/office/drawing/2014/main" id="{BCD879B6-95CC-488F-8316-75DCE63E7FB3}"/>
              </a:ext>
            </a:extLst>
          </p:cNvPr>
          <p:cNvSpPr/>
          <p:nvPr/>
        </p:nvSpPr>
        <p:spPr>
          <a:xfrm>
            <a:off x="4336379" y="3812688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26">
            <a:extLst>
              <a:ext uri="{FF2B5EF4-FFF2-40B4-BE49-F238E27FC236}">
                <a16:creationId xmlns:a16="http://schemas.microsoft.com/office/drawing/2014/main" id="{14CB2A64-89C0-4759-80DD-FDF097AC537C}"/>
              </a:ext>
            </a:extLst>
          </p:cNvPr>
          <p:cNvSpPr/>
          <p:nvPr/>
        </p:nvSpPr>
        <p:spPr>
          <a:xfrm>
            <a:off x="4399891" y="3812688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27">
            <a:extLst>
              <a:ext uri="{FF2B5EF4-FFF2-40B4-BE49-F238E27FC236}">
                <a16:creationId xmlns:a16="http://schemas.microsoft.com/office/drawing/2014/main" id="{9999BF6B-42E4-48CC-8F3C-3F9907DB18FA}"/>
              </a:ext>
            </a:extLst>
          </p:cNvPr>
          <p:cNvSpPr/>
          <p:nvPr/>
        </p:nvSpPr>
        <p:spPr>
          <a:xfrm>
            <a:off x="944325" y="4088913"/>
            <a:ext cx="1779270" cy="262890"/>
          </a:xfrm>
          <a:custGeom>
            <a:avLst/>
            <a:gdLst/>
            <a:ahLst/>
            <a:cxnLst/>
            <a:rect l="l" t="t" r="r" b="b"/>
            <a:pathLst>
              <a:path w="1779270" h="262889">
                <a:moveTo>
                  <a:pt x="0" y="0"/>
                </a:moveTo>
                <a:lnTo>
                  <a:pt x="1778682" y="0"/>
                </a:lnTo>
                <a:lnTo>
                  <a:pt x="177868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28">
            <a:extLst>
              <a:ext uri="{FF2B5EF4-FFF2-40B4-BE49-F238E27FC236}">
                <a16:creationId xmlns:a16="http://schemas.microsoft.com/office/drawing/2014/main" id="{902FCC78-C0CE-4FCB-B365-0110F22A2C3D}"/>
              </a:ext>
            </a:extLst>
          </p:cNvPr>
          <p:cNvSpPr/>
          <p:nvPr/>
        </p:nvSpPr>
        <p:spPr>
          <a:xfrm>
            <a:off x="2723008" y="4088913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29">
            <a:extLst>
              <a:ext uri="{FF2B5EF4-FFF2-40B4-BE49-F238E27FC236}">
                <a16:creationId xmlns:a16="http://schemas.microsoft.com/office/drawing/2014/main" id="{888FDD72-DAD4-41A0-B470-5C47F447F6AC}"/>
              </a:ext>
            </a:extLst>
          </p:cNvPr>
          <p:cNvSpPr/>
          <p:nvPr/>
        </p:nvSpPr>
        <p:spPr>
          <a:xfrm>
            <a:off x="2824527" y="408891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30">
            <a:extLst>
              <a:ext uri="{FF2B5EF4-FFF2-40B4-BE49-F238E27FC236}">
                <a16:creationId xmlns:a16="http://schemas.microsoft.com/office/drawing/2014/main" id="{F30C97AC-9990-4649-8BFA-2D35A6FF36F9}"/>
              </a:ext>
            </a:extLst>
          </p:cNvPr>
          <p:cNvSpPr/>
          <p:nvPr/>
        </p:nvSpPr>
        <p:spPr>
          <a:xfrm>
            <a:off x="2849921" y="408891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31">
            <a:extLst>
              <a:ext uri="{FF2B5EF4-FFF2-40B4-BE49-F238E27FC236}">
                <a16:creationId xmlns:a16="http://schemas.microsoft.com/office/drawing/2014/main" id="{8B650FD7-7363-4B7F-A40C-DF0769C11EED}"/>
              </a:ext>
            </a:extLst>
          </p:cNvPr>
          <p:cNvSpPr/>
          <p:nvPr/>
        </p:nvSpPr>
        <p:spPr>
          <a:xfrm>
            <a:off x="2913433" y="4088913"/>
            <a:ext cx="1931035" cy="262890"/>
          </a:xfrm>
          <a:custGeom>
            <a:avLst/>
            <a:gdLst/>
            <a:ahLst/>
            <a:cxnLst/>
            <a:rect l="l" t="t" r="r" b="b"/>
            <a:pathLst>
              <a:path w="1931034" h="262889">
                <a:moveTo>
                  <a:pt x="0" y="0"/>
                </a:moveTo>
                <a:lnTo>
                  <a:pt x="1931044" y="0"/>
                </a:lnTo>
                <a:lnTo>
                  <a:pt x="19310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32">
            <a:extLst>
              <a:ext uri="{FF2B5EF4-FFF2-40B4-BE49-F238E27FC236}">
                <a16:creationId xmlns:a16="http://schemas.microsoft.com/office/drawing/2014/main" id="{6A16458D-8971-43EB-8688-388132D788B0}"/>
              </a:ext>
            </a:extLst>
          </p:cNvPr>
          <p:cNvSpPr/>
          <p:nvPr/>
        </p:nvSpPr>
        <p:spPr>
          <a:xfrm>
            <a:off x="4844478" y="4088913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33">
            <a:extLst>
              <a:ext uri="{FF2B5EF4-FFF2-40B4-BE49-F238E27FC236}">
                <a16:creationId xmlns:a16="http://schemas.microsoft.com/office/drawing/2014/main" id="{2B585F01-27BF-4926-8081-4E44D35F16AD}"/>
              </a:ext>
            </a:extLst>
          </p:cNvPr>
          <p:cNvSpPr/>
          <p:nvPr/>
        </p:nvSpPr>
        <p:spPr>
          <a:xfrm>
            <a:off x="4920603" y="4088913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34">
            <a:extLst>
              <a:ext uri="{FF2B5EF4-FFF2-40B4-BE49-F238E27FC236}">
                <a16:creationId xmlns:a16="http://schemas.microsoft.com/office/drawing/2014/main" id="{52451B0E-D03C-47A9-B322-B5183DEE8612}"/>
              </a:ext>
            </a:extLst>
          </p:cNvPr>
          <p:cNvSpPr/>
          <p:nvPr/>
        </p:nvSpPr>
        <p:spPr>
          <a:xfrm>
            <a:off x="944325" y="4365138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35">
            <a:extLst>
              <a:ext uri="{FF2B5EF4-FFF2-40B4-BE49-F238E27FC236}">
                <a16:creationId xmlns:a16="http://schemas.microsoft.com/office/drawing/2014/main" id="{50420BEF-DD50-4158-816E-6105E775CB3E}"/>
              </a:ext>
            </a:extLst>
          </p:cNvPr>
          <p:cNvSpPr txBox="1"/>
          <p:nvPr/>
        </p:nvSpPr>
        <p:spPr>
          <a:xfrm>
            <a:off x="931625" y="3514809"/>
            <a:ext cx="4296358" cy="11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z="1800" spc="-5" dirty="0">
                <a:solidFill>
                  <a:srgbClr val="D1D1D1"/>
                </a:solidFill>
                <a:latin typeface="Arial"/>
                <a:cs typeface="Arial"/>
              </a:rPr>
              <a:t>numberOfDivisions 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C00"/>
                </a:solidFill>
                <a:latin typeface="Arial"/>
                <a:cs typeface="Arial"/>
              </a:rPr>
              <a:t>5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65430" marR="5080" indent="-253365">
              <a:lnSpc>
                <a:spcPct val="100699"/>
              </a:lnSpc>
            </a:pPr>
            <a:r>
              <a:rPr sz="1800" b="1" spc="-5" dirty="0">
                <a:solidFill>
                  <a:srgbClr val="E6617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z="1800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&lt;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z="1800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++) 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D1D1D1"/>
                </a:solidFill>
                <a:latin typeface="Arial"/>
                <a:cs typeface="Arial"/>
              </a:rPr>
              <a:t>divideNumber</a:t>
            </a:r>
            <a:r>
              <a:rPr sz="1800" dirty="0">
                <a:solidFill>
                  <a:srgbClr val="D1D1D1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D1CD86"/>
                </a:solidFill>
                <a:latin typeface="Arial"/>
                <a:cs typeface="Arial"/>
              </a:rPr>
              <a:t>,</a:t>
            </a:r>
            <a:r>
              <a:rPr lang="pl-PL" sz="1800" spc="-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D1D1D1"/>
                </a:solidFill>
                <a:latin typeface="Arial"/>
                <a:cs typeface="Arial"/>
              </a:rPr>
              <a:t>numberOfDivision</a:t>
            </a:r>
            <a:r>
              <a:rPr sz="1800" dirty="0" err="1">
                <a:solidFill>
                  <a:srgbClr val="D1D1D1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17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niech nazw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a</a:t>
            </a:r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opisuje warto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ś</a:t>
            </a:r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ci sta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e</a:t>
            </a:r>
            <a:endParaRPr lang="pl-PL" sz="2800" dirty="0">
              <a:solidFill>
                <a:prstClr val="black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58600" y="2305881"/>
            <a:ext cx="5455949" cy="24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blastOff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86400000);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Font typeface="Roboto"/>
              <a:buNone/>
            </a:pPr>
            <a:endParaRPr lang="pl-PL" b="1" dirty="0"/>
          </a:p>
          <a:p>
            <a:pPr>
              <a:buNone/>
            </a:pPr>
            <a:endParaRPr lang="pl-PL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r>
              <a:rPr lang="pl-PL" b="1" dirty="0">
                <a:latin typeface="Roboto" panose="020B0604020202020204" charset="0"/>
                <a:ea typeface="Roboto" panose="020B0604020202020204" charset="0"/>
              </a:rPr>
              <a:t>Good</a:t>
            </a:r>
            <a:endParaRPr lang="pl-PL" b="1" dirty="0"/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MILLISECONDS_IN_A_DAY = 86400000;</a:t>
            </a:r>
          </a:p>
          <a:p>
            <a:pPr lvl="0">
              <a:buClrTx/>
              <a:buSzTx/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blastOff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MILLISECONDS_IN_A_DAY);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3B1A2C-1E88-44D6-94AA-27220464CD31}"/>
              </a:ext>
            </a:extLst>
          </p:cNvPr>
          <p:cNvSpPr/>
          <p:nvPr/>
        </p:nvSpPr>
        <p:spPr>
          <a:xfrm>
            <a:off x="730497" y="2176671"/>
            <a:ext cx="4487545" cy="1113181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C65CE2-97F4-41F6-8774-D3CC1F7A6BFC}"/>
              </a:ext>
            </a:extLst>
          </p:cNvPr>
          <p:cNvSpPr/>
          <p:nvPr/>
        </p:nvSpPr>
        <p:spPr>
          <a:xfrm>
            <a:off x="730498" y="3508513"/>
            <a:ext cx="4487544" cy="124239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056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ywaj nazw z domeny problemu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63" name="object 4">
            <a:extLst>
              <a:ext uri="{FF2B5EF4-FFF2-40B4-BE49-F238E27FC236}">
                <a16:creationId xmlns:a16="http://schemas.microsoft.com/office/drawing/2014/main" id="{BC65B61C-A9BD-421B-9DC2-E7318A746A6C}"/>
              </a:ext>
            </a:extLst>
          </p:cNvPr>
          <p:cNvSpPr/>
          <p:nvPr/>
        </p:nvSpPr>
        <p:spPr>
          <a:xfrm>
            <a:off x="858600" y="2176672"/>
            <a:ext cx="6845300" cy="1262268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E0633038-C019-4627-B405-86E49B6E2A1B}"/>
              </a:ext>
            </a:extLst>
          </p:cNvPr>
          <p:cNvSpPr/>
          <p:nvPr/>
        </p:nvSpPr>
        <p:spPr>
          <a:xfrm>
            <a:off x="858600" y="2176672"/>
            <a:ext cx="6845300" cy="1262268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">
            <a:extLst>
              <a:ext uri="{FF2B5EF4-FFF2-40B4-BE49-F238E27FC236}">
                <a16:creationId xmlns:a16="http://schemas.microsoft.com/office/drawing/2014/main" id="{9E13799E-B8BC-42DC-87BA-FBC5FA410EC8}"/>
              </a:ext>
            </a:extLst>
          </p:cNvPr>
          <p:cNvSpPr/>
          <p:nvPr/>
        </p:nvSpPr>
        <p:spPr>
          <a:xfrm>
            <a:off x="944325" y="2274907"/>
            <a:ext cx="901700" cy="229503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7">
            <a:extLst>
              <a:ext uri="{FF2B5EF4-FFF2-40B4-BE49-F238E27FC236}">
                <a16:creationId xmlns:a16="http://schemas.microsoft.com/office/drawing/2014/main" id="{3E97C5EE-2F22-49C0-851B-C5BE0855271D}"/>
              </a:ext>
            </a:extLst>
          </p:cNvPr>
          <p:cNvSpPr/>
          <p:nvPr/>
        </p:nvSpPr>
        <p:spPr>
          <a:xfrm>
            <a:off x="1845777" y="2274907"/>
            <a:ext cx="1995170" cy="229503"/>
          </a:xfrm>
          <a:custGeom>
            <a:avLst/>
            <a:gdLst/>
            <a:ahLst/>
            <a:cxnLst/>
            <a:rect l="l" t="t" r="r" b="b"/>
            <a:pathLst>
              <a:path w="1995170" h="262889">
                <a:moveTo>
                  <a:pt x="0" y="0"/>
                </a:moveTo>
                <a:lnTo>
                  <a:pt x="1994780" y="0"/>
                </a:lnTo>
                <a:lnTo>
                  <a:pt x="199478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FA93BE83-12E0-4700-A549-FDC055796E29}"/>
              </a:ext>
            </a:extLst>
          </p:cNvPr>
          <p:cNvSpPr/>
          <p:nvPr/>
        </p:nvSpPr>
        <p:spPr>
          <a:xfrm>
            <a:off x="3840558" y="2274907"/>
            <a:ext cx="152400" cy="229503"/>
          </a:xfrm>
          <a:custGeom>
            <a:avLst/>
            <a:gdLst/>
            <a:ahLst/>
            <a:cxnLst/>
            <a:rect l="l" t="t" r="r" b="b"/>
            <a:pathLst>
              <a:path w="152400" h="262889">
                <a:moveTo>
                  <a:pt x="0" y="0"/>
                </a:moveTo>
                <a:lnTo>
                  <a:pt x="152251" y="0"/>
                </a:lnTo>
                <a:lnTo>
                  <a:pt x="1522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BAAEDAA3-8078-491E-A11F-47E031A3416E}"/>
              </a:ext>
            </a:extLst>
          </p:cNvPr>
          <p:cNvSpPr/>
          <p:nvPr/>
        </p:nvSpPr>
        <p:spPr>
          <a:xfrm>
            <a:off x="944325" y="2551132"/>
            <a:ext cx="76835" cy="229503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002285F8-5ECD-473E-BDC2-7B80C2208F45}"/>
              </a:ext>
            </a:extLst>
          </p:cNvPr>
          <p:cNvSpPr/>
          <p:nvPr/>
        </p:nvSpPr>
        <p:spPr>
          <a:xfrm>
            <a:off x="944325" y="2827357"/>
            <a:ext cx="254635" cy="229503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AC4F708C-01D0-4A74-AF93-F79BCDCA1267}"/>
              </a:ext>
            </a:extLst>
          </p:cNvPr>
          <p:cNvSpPr/>
          <p:nvPr/>
        </p:nvSpPr>
        <p:spPr>
          <a:xfrm>
            <a:off x="1198375" y="2827357"/>
            <a:ext cx="495934" cy="229503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486" y="0"/>
                </a:lnTo>
                <a:lnTo>
                  <a:pt x="4954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12">
            <a:extLst>
              <a:ext uri="{FF2B5EF4-FFF2-40B4-BE49-F238E27FC236}">
                <a16:creationId xmlns:a16="http://schemas.microsoft.com/office/drawing/2014/main" id="{A4261ECF-6CEF-48FE-ADA5-A692FBD047EF}"/>
              </a:ext>
            </a:extLst>
          </p:cNvPr>
          <p:cNvSpPr/>
          <p:nvPr/>
        </p:nvSpPr>
        <p:spPr>
          <a:xfrm>
            <a:off x="944325" y="3103582"/>
            <a:ext cx="76835" cy="229503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98A163F3-933E-42C7-8400-750C6CD608C9}"/>
              </a:ext>
            </a:extLst>
          </p:cNvPr>
          <p:cNvSpPr txBox="1"/>
          <p:nvPr/>
        </p:nvSpPr>
        <p:spPr>
          <a:xfrm>
            <a:off x="931625" y="2253253"/>
            <a:ext cx="3074035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sz="1800" b="1" spc="-65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D1D1"/>
                </a:solidFill>
                <a:latin typeface="Arial"/>
                <a:cs typeface="Arial"/>
              </a:rPr>
              <a:t>isCompanyDefunct</a:t>
            </a:r>
            <a:r>
              <a:rPr sz="1800" dirty="0">
                <a:solidFill>
                  <a:srgbClr val="D1CD86"/>
                </a:solidFill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0C039586-91EE-4A89-8583-0FFA35FB6FF7}"/>
              </a:ext>
            </a:extLst>
          </p:cNvPr>
          <p:cNvSpPr/>
          <p:nvPr/>
        </p:nvSpPr>
        <p:spPr>
          <a:xfrm>
            <a:off x="858600" y="3614532"/>
            <a:ext cx="6845300" cy="126558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5">
            <a:extLst>
              <a:ext uri="{FF2B5EF4-FFF2-40B4-BE49-F238E27FC236}">
                <a16:creationId xmlns:a16="http://schemas.microsoft.com/office/drawing/2014/main" id="{63B97B2B-60BF-4E45-A553-20A3488B5990}"/>
              </a:ext>
            </a:extLst>
          </p:cNvPr>
          <p:cNvSpPr/>
          <p:nvPr/>
        </p:nvSpPr>
        <p:spPr>
          <a:xfrm>
            <a:off x="858600" y="3614532"/>
            <a:ext cx="6845300" cy="126558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6">
            <a:extLst>
              <a:ext uri="{FF2B5EF4-FFF2-40B4-BE49-F238E27FC236}">
                <a16:creationId xmlns:a16="http://schemas.microsoft.com/office/drawing/2014/main" id="{44FE90CA-5037-4166-A849-3A8D174DCC4D}"/>
              </a:ext>
            </a:extLst>
          </p:cNvPr>
          <p:cNvSpPr/>
          <p:nvPr/>
        </p:nvSpPr>
        <p:spPr>
          <a:xfrm>
            <a:off x="944325" y="3712767"/>
            <a:ext cx="901700" cy="230106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">
            <a:extLst>
              <a:ext uri="{FF2B5EF4-FFF2-40B4-BE49-F238E27FC236}">
                <a16:creationId xmlns:a16="http://schemas.microsoft.com/office/drawing/2014/main" id="{E24047C6-2915-4D13-AED8-ECC732240ED5}"/>
              </a:ext>
            </a:extLst>
          </p:cNvPr>
          <p:cNvSpPr/>
          <p:nvPr/>
        </p:nvSpPr>
        <p:spPr>
          <a:xfrm>
            <a:off x="1845777" y="3712767"/>
            <a:ext cx="1296035" cy="230106"/>
          </a:xfrm>
          <a:custGeom>
            <a:avLst/>
            <a:gdLst/>
            <a:ahLst/>
            <a:cxnLst/>
            <a:rect l="l" t="t" r="r" b="b"/>
            <a:pathLst>
              <a:path w="1296035" h="262889">
                <a:moveTo>
                  <a:pt x="0" y="0"/>
                </a:moveTo>
                <a:lnTo>
                  <a:pt x="1295920" y="0"/>
                </a:lnTo>
                <a:lnTo>
                  <a:pt x="129592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8">
            <a:extLst>
              <a:ext uri="{FF2B5EF4-FFF2-40B4-BE49-F238E27FC236}">
                <a16:creationId xmlns:a16="http://schemas.microsoft.com/office/drawing/2014/main" id="{0AFCAD94-E360-4C26-81F4-2D2D2C75E5F6}"/>
              </a:ext>
            </a:extLst>
          </p:cNvPr>
          <p:cNvSpPr/>
          <p:nvPr/>
        </p:nvSpPr>
        <p:spPr>
          <a:xfrm>
            <a:off x="3141698" y="3712767"/>
            <a:ext cx="152400" cy="230106"/>
          </a:xfrm>
          <a:custGeom>
            <a:avLst/>
            <a:gdLst/>
            <a:ahLst/>
            <a:cxnLst/>
            <a:rect l="l" t="t" r="r" b="b"/>
            <a:pathLst>
              <a:path w="152400" h="262889">
                <a:moveTo>
                  <a:pt x="0" y="0"/>
                </a:moveTo>
                <a:lnTo>
                  <a:pt x="152251" y="0"/>
                </a:lnTo>
                <a:lnTo>
                  <a:pt x="1522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FDA622BE-52D7-4023-BE42-A41F3F3BEB82}"/>
              </a:ext>
            </a:extLst>
          </p:cNvPr>
          <p:cNvSpPr/>
          <p:nvPr/>
        </p:nvSpPr>
        <p:spPr>
          <a:xfrm>
            <a:off x="944325" y="3988992"/>
            <a:ext cx="76835" cy="230106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10">
            <a:extLst>
              <a:ext uri="{FF2B5EF4-FFF2-40B4-BE49-F238E27FC236}">
                <a16:creationId xmlns:a16="http://schemas.microsoft.com/office/drawing/2014/main" id="{7803B918-4AD3-4BCF-8DB5-86B3A4721AE1}"/>
              </a:ext>
            </a:extLst>
          </p:cNvPr>
          <p:cNvSpPr/>
          <p:nvPr/>
        </p:nvSpPr>
        <p:spPr>
          <a:xfrm>
            <a:off x="944325" y="4265217"/>
            <a:ext cx="254635" cy="230106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D586EF36-0508-49D5-B99C-B6C12389D6CB}"/>
              </a:ext>
            </a:extLst>
          </p:cNvPr>
          <p:cNvSpPr/>
          <p:nvPr/>
        </p:nvSpPr>
        <p:spPr>
          <a:xfrm>
            <a:off x="1198375" y="4265217"/>
            <a:ext cx="495934" cy="230106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486" y="0"/>
                </a:lnTo>
                <a:lnTo>
                  <a:pt x="4954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12">
            <a:extLst>
              <a:ext uri="{FF2B5EF4-FFF2-40B4-BE49-F238E27FC236}">
                <a16:creationId xmlns:a16="http://schemas.microsoft.com/office/drawing/2014/main" id="{173031E3-E36A-4A17-BD9E-6F1A6E4F7762}"/>
              </a:ext>
            </a:extLst>
          </p:cNvPr>
          <p:cNvSpPr/>
          <p:nvPr/>
        </p:nvSpPr>
        <p:spPr>
          <a:xfrm>
            <a:off x="944325" y="4541442"/>
            <a:ext cx="76835" cy="230106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F8F07974-E89A-4A77-86D1-9F325F0A6CFE}"/>
              </a:ext>
            </a:extLst>
          </p:cNvPr>
          <p:cNvSpPr txBox="1"/>
          <p:nvPr/>
        </p:nvSpPr>
        <p:spPr>
          <a:xfrm>
            <a:off x="931625" y="3691113"/>
            <a:ext cx="2375535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sz="1800" b="1" spc="-65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1D1D1"/>
                </a:solidFill>
                <a:latin typeface="Arial"/>
                <a:cs typeface="Arial"/>
              </a:rPr>
              <a:t>isFallenFlag</a:t>
            </a:r>
            <a:r>
              <a:rPr sz="1800" dirty="0">
                <a:solidFill>
                  <a:srgbClr val="D1CD86"/>
                </a:solidFill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043609"/>
            <a:ext cx="7736721" cy="6361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wyt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umacz co tam masz</a:t>
            </a:r>
            <a:endParaRPr lang="pl-PL" sz="2800" dirty="0">
              <a:solidFill>
                <a:prstClr val="black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nazewnictwo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58599" y="1679713"/>
            <a:ext cx="7838139" cy="3463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address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'One Infinite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Loop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Cupertino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95014’;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cityZipCodeRegex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/^[^,\\]+[,\\\s]+(.+?)\s*(\d{5})?$/;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saveCityZipCode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address.match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cityZipCodeRegex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)[1],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address.match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cityZipCodeRegex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)[2]);</a:t>
            </a:r>
          </a:p>
          <a:p>
            <a:pPr lvl="0">
              <a:buClrTx/>
              <a:buSzTx/>
              <a:buNone/>
            </a:pPr>
            <a:endParaRPr lang="pl-PL" b="1" dirty="0"/>
          </a:p>
          <a:p>
            <a:pPr>
              <a:buNone/>
            </a:pPr>
            <a:endParaRPr lang="pl-PL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r>
              <a:rPr lang="pl-PL" b="1" dirty="0">
                <a:latin typeface="Roboto" panose="020B0604020202020204" charset="0"/>
                <a:ea typeface="Roboto" panose="020B0604020202020204" charset="0"/>
              </a:rPr>
              <a:t>Good</a:t>
            </a:r>
            <a:endParaRPr lang="pl-PL" b="1" dirty="0"/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address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'One Infinite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Loop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Cupertino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95014’;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cityZipCodeRegex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/^[^,\\]+[,\\\s]+(.+?)\s*(\d{5})?$/;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[,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zipCode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] =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address.match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cityZipCodeRegex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 || [];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saveCityZipCode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city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zipCode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);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3B1A2C-1E88-44D6-94AA-27220464CD31}"/>
              </a:ext>
            </a:extLst>
          </p:cNvPr>
          <p:cNvSpPr/>
          <p:nvPr/>
        </p:nvSpPr>
        <p:spPr>
          <a:xfrm>
            <a:off x="730496" y="1679713"/>
            <a:ext cx="7966241" cy="1411357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C65CE2-97F4-41F6-8774-D3CC1F7A6BFC}"/>
              </a:ext>
            </a:extLst>
          </p:cNvPr>
          <p:cNvSpPr/>
          <p:nvPr/>
        </p:nvSpPr>
        <p:spPr>
          <a:xfrm>
            <a:off x="730497" y="3349487"/>
            <a:ext cx="7966239" cy="1639956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16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4425" y="279900"/>
            <a:ext cx="376274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sz="3600" dirty="0"/>
              <a:t>plan </a:t>
            </a:r>
            <a:r>
              <a:rPr lang="pl-PL" sz="3600" dirty="0">
                <a:solidFill>
                  <a:srgbClr val="C00000"/>
                </a:solidFill>
              </a:rPr>
              <a:t>szkolenia</a:t>
            </a:r>
            <a:endParaRPr lang="en" sz="3600" dirty="0">
              <a:solidFill>
                <a:srgbClr val="C00000"/>
              </a:solidFill>
            </a:endParaRPr>
          </a:p>
        </p:txBody>
      </p:sp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2" y="1689652"/>
            <a:ext cx="6295292" cy="30115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 err="1"/>
              <a:t>Code</a:t>
            </a:r>
            <a:r>
              <a:rPr lang="pl-PL" sz="2400" dirty="0"/>
              <a:t> </a:t>
            </a:r>
            <a:r>
              <a:rPr lang="pl-PL" sz="2400" dirty="0" err="1"/>
              <a:t>Review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 err="1"/>
              <a:t>Clean</a:t>
            </a:r>
            <a:r>
              <a:rPr lang="pl-PL" sz="2400" dirty="0"/>
              <a:t> </a:t>
            </a:r>
            <a:r>
              <a:rPr lang="pl-PL" sz="2400" dirty="0" err="1"/>
              <a:t>Code</a:t>
            </a:r>
            <a:br>
              <a:rPr lang="pl-PL" sz="2400" dirty="0"/>
            </a:br>
            <a:endParaRPr lang="pl-PL" sz="2400" dirty="0"/>
          </a:p>
          <a:p>
            <a:pPr marL="457200" lvl="0" indent="-228600"/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pl-PL" sz="2400" dirty="0"/>
              <a:t>wiczenia</a:t>
            </a:r>
          </a:p>
          <a:p>
            <a:pPr marL="457200" lvl="0" indent="-228600"/>
            <a:endParaRPr lang="pl-PL" sz="2400" dirty="0"/>
          </a:p>
          <a:p>
            <a:pPr marL="457200" lvl="0" indent="-228600"/>
            <a:r>
              <a:rPr lang="pl-PL" sz="2400" dirty="0"/>
              <a:t>Ustalenia</a:t>
            </a:r>
          </a:p>
        </p:txBody>
      </p:sp>
    </p:spTree>
    <p:extLst>
      <p:ext uri="{BB962C8B-B14F-4D97-AF65-F5344CB8AC3E}">
        <p14:creationId xmlns:p14="http://schemas.microsoft.com/office/powerpoint/2010/main" val="2560098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78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dyskusje nad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requestami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13709" y="2645967"/>
            <a:ext cx="7561779" cy="143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20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funkcja - czasownik; argument - rzeczownik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0DB2A1A-FB20-4C3B-8FAF-50FEEEB6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3" y="2074228"/>
            <a:ext cx="6962235" cy="37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12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75240" y="633949"/>
            <a:ext cx="5756795" cy="6361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niech opisuje dok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adnie zachowanie</a:t>
            </a:r>
            <a:endParaRPr lang="pl-PL" sz="2800" dirty="0">
              <a:solidFill>
                <a:prstClr val="black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58600" y="1409199"/>
            <a:ext cx="5455949" cy="3391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addToDate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(date, month)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// ...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date = new Date();</a:t>
            </a:r>
          </a:p>
          <a:p>
            <a:pPr lvl="0">
              <a:buClrTx/>
              <a:buSzTx/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addToDate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(date, 1);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endParaRPr lang="pl-PL" b="1" dirty="0"/>
          </a:p>
          <a:p>
            <a:pPr>
              <a:buNone/>
            </a:pPr>
            <a:endParaRPr lang="pl-PL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r>
              <a:rPr lang="pl-PL" b="1" dirty="0">
                <a:latin typeface="Roboto" panose="020B0604020202020204" charset="0"/>
                <a:ea typeface="Roboto" panose="020B0604020202020204" charset="0"/>
              </a:rPr>
              <a:t>Good</a:t>
            </a:r>
            <a:endParaRPr lang="pl-PL" b="1" dirty="0"/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addMonthToDate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(month, date)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// ...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</a:p>
          <a:p>
            <a:pPr lvl="0">
              <a:buClrTx/>
              <a:buSzTx/>
              <a:buNone/>
            </a:pP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date = new Date();</a:t>
            </a:r>
          </a:p>
          <a:p>
            <a:pPr lvl="0">
              <a:buClrTx/>
              <a:buSzTx/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addMonthToDate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(1, date);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3B1A2C-1E88-44D6-94AA-27220464CD31}"/>
              </a:ext>
            </a:extLst>
          </p:cNvPr>
          <p:cNvSpPr/>
          <p:nvPr/>
        </p:nvSpPr>
        <p:spPr>
          <a:xfrm>
            <a:off x="730497" y="1409200"/>
            <a:ext cx="5213103" cy="155266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C65CE2-97F4-41F6-8774-D3CC1F7A6BFC}"/>
              </a:ext>
            </a:extLst>
          </p:cNvPr>
          <p:cNvSpPr/>
          <p:nvPr/>
        </p:nvSpPr>
        <p:spPr>
          <a:xfrm>
            <a:off x="730498" y="3230219"/>
            <a:ext cx="5213102" cy="1709528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50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niech robi tylko jedn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rzecz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44424" y="2176671"/>
            <a:ext cx="3267300" cy="2627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createFile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temp)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if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(temp)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fs.create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(`./temp/${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}`);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}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else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fs.create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);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}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  <a:endParaRPr lang="pl-PL" b="1" dirty="0"/>
          </a:p>
        </p:txBody>
      </p:sp>
      <p:sp>
        <p:nvSpPr>
          <p:cNvPr id="29" name="Shape 120">
            <a:extLst>
              <a:ext uri="{FF2B5EF4-FFF2-40B4-BE49-F238E27FC236}">
                <a16:creationId xmlns:a16="http://schemas.microsoft.com/office/drawing/2014/main" id="{17B8D393-C444-4094-9357-642D9B217284}"/>
              </a:ext>
            </a:extLst>
          </p:cNvPr>
          <p:cNvSpPr txBox="1">
            <a:spLocks/>
          </p:cNvSpPr>
          <p:nvPr/>
        </p:nvSpPr>
        <p:spPr>
          <a:xfrm>
            <a:off x="4308498" y="2176671"/>
            <a:ext cx="3267300" cy="26270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0000"/>
              </a:buClr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800" b="1" dirty="0">
                <a:latin typeface="Roboto" panose="020B0604020202020204" charset="0"/>
                <a:ea typeface="Roboto" panose="020B0604020202020204" charset="0"/>
              </a:rPr>
              <a:t>Good</a:t>
            </a:r>
          </a:p>
          <a:p>
            <a:endParaRPr lang="pl-PL" dirty="0"/>
          </a:p>
          <a:p>
            <a:r>
              <a:rPr lang="pl-PL" dirty="0"/>
              <a:t>function </a:t>
            </a:r>
            <a:r>
              <a:rPr lang="pl-PL" dirty="0" err="1"/>
              <a:t>createFile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) {</a:t>
            </a:r>
          </a:p>
          <a:p>
            <a:r>
              <a:rPr lang="pl-PL" dirty="0"/>
              <a:t>  </a:t>
            </a:r>
            <a:r>
              <a:rPr lang="pl-PL" dirty="0" err="1"/>
              <a:t>fs.create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);</a:t>
            </a:r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/>
              <a:t>function </a:t>
            </a:r>
            <a:r>
              <a:rPr lang="pl-PL" dirty="0" err="1"/>
              <a:t>createTempFile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) {</a:t>
            </a:r>
          </a:p>
          <a:p>
            <a:r>
              <a:rPr lang="pl-PL" dirty="0"/>
              <a:t>  </a:t>
            </a:r>
            <a:r>
              <a:rPr lang="pl-PL" dirty="0" err="1"/>
              <a:t>createFile</a:t>
            </a:r>
            <a:r>
              <a:rPr lang="pl-PL" dirty="0"/>
              <a:t>(`./temp/${</a:t>
            </a:r>
            <a:r>
              <a:rPr lang="pl-PL" dirty="0" err="1"/>
              <a:t>name</a:t>
            </a:r>
            <a:r>
              <a:rPr lang="pl-PL" dirty="0"/>
              <a:t>}`);</a:t>
            </a:r>
          </a:p>
          <a:p>
            <a:r>
              <a:rPr lang="pl-PL" dirty="0"/>
              <a:t>}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93240C60-2E7B-46AD-B72F-079084858C74}"/>
              </a:ext>
            </a:extLst>
          </p:cNvPr>
          <p:cNvSpPr/>
          <p:nvPr/>
        </p:nvSpPr>
        <p:spPr>
          <a:xfrm>
            <a:off x="4111724" y="2176672"/>
            <a:ext cx="3163719" cy="2365511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2F23E4AF-9A79-40C6-B896-F7BBFDED9049}"/>
              </a:ext>
            </a:extLst>
          </p:cNvPr>
          <p:cNvSpPr/>
          <p:nvPr/>
        </p:nvSpPr>
        <p:spPr>
          <a:xfrm>
            <a:off x="730498" y="2176671"/>
            <a:ext cx="2985842" cy="236551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140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140844"/>
            <a:ext cx="8561669" cy="558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jedna operacja,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 zagnie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d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ń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,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 argument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B9BC3760-E23C-4E28-A601-4D9E2DEE8363}"/>
              </a:ext>
            </a:extLst>
          </p:cNvPr>
          <p:cNvSpPr/>
          <p:nvPr/>
        </p:nvSpPr>
        <p:spPr>
          <a:xfrm>
            <a:off x="627420" y="1769780"/>
            <a:ext cx="7910293" cy="3123375"/>
          </a:xfrm>
          <a:custGeom>
            <a:avLst/>
            <a:gdLst/>
            <a:ahLst/>
            <a:cxnLst/>
            <a:rect l="l" t="t" r="r" b="b"/>
            <a:pathLst>
              <a:path w="8942705" h="4147184">
                <a:moveTo>
                  <a:pt x="0" y="0"/>
                </a:moveTo>
                <a:lnTo>
                  <a:pt x="8942099" y="0"/>
                </a:lnTo>
                <a:lnTo>
                  <a:pt x="8942099" y="4146599"/>
                </a:lnTo>
                <a:lnTo>
                  <a:pt x="0" y="4146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026EC435-911C-48FA-8A47-EE59A5F461AA}"/>
              </a:ext>
            </a:extLst>
          </p:cNvPr>
          <p:cNvSpPr/>
          <p:nvPr/>
        </p:nvSpPr>
        <p:spPr>
          <a:xfrm>
            <a:off x="627420" y="1769780"/>
            <a:ext cx="7910293" cy="3123375"/>
          </a:xfrm>
          <a:custGeom>
            <a:avLst/>
            <a:gdLst/>
            <a:ahLst/>
            <a:cxnLst/>
            <a:rect l="l" t="t" r="r" b="b"/>
            <a:pathLst>
              <a:path w="8942705" h="4147184">
                <a:moveTo>
                  <a:pt x="0" y="0"/>
                </a:moveTo>
                <a:lnTo>
                  <a:pt x="8942099" y="0"/>
                </a:lnTo>
                <a:lnTo>
                  <a:pt x="8942099" y="4146599"/>
                </a:lnTo>
                <a:lnTo>
                  <a:pt x="0" y="41465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B2A53AB0-7302-4156-91F8-4F2B3ACAF645}"/>
              </a:ext>
            </a:extLst>
          </p:cNvPr>
          <p:cNvSpPr/>
          <p:nvPr/>
        </p:nvSpPr>
        <p:spPr>
          <a:xfrm>
            <a:off x="713145" y="1868015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1250376-F803-46B3-B563-E10230049DBA}"/>
              </a:ext>
            </a:extLst>
          </p:cNvPr>
          <p:cNvSpPr/>
          <p:nvPr/>
        </p:nvSpPr>
        <p:spPr>
          <a:xfrm>
            <a:off x="1614597" y="1868015"/>
            <a:ext cx="2211705" cy="262890"/>
          </a:xfrm>
          <a:custGeom>
            <a:avLst/>
            <a:gdLst/>
            <a:ahLst/>
            <a:cxnLst/>
            <a:rect l="l" t="t" r="r" b="b"/>
            <a:pathLst>
              <a:path w="2211704" h="262889">
                <a:moveTo>
                  <a:pt x="0" y="0"/>
                </a:moveTo>
                <a:lnTo>
                  <a:pt x="2211102" y="0"/>
                </a:lnTo>
                <a:lnTo>
                  <a:pt x="221110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91D7B652-DE74-4F86-BEBD-AAFF1AF2FD3D}"/>
              </a:ext>
            </a:extLst>
          </p:cNvPr>
          <p:cNvSpPr/>
          <p:nvPr/>
        </p:nvSpPr>
        <p:spPr>
          <a:xfrm>
            <a:off x="3825699" y="1868015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8BFFBC1F-3936-4E73-AC4B-FA7A814F6859}"/>
              </a:ext>
            </a:extLst>
          </p:cNvPr>
          <p:cNvSpPr/>
          <p:nvPr/>
        </p:nvSpPr>
        <p:spPr>
          <a:xfrm>
            <a:off x="3901824" y="1868015"/>
            <a:ext cx="445134" cy="262890"/>
          </a:xfrm>
          <a:custGeom>
            <a:avLst/>
            <a:gdLst/>
            <a:ahLst/>
            <a:cxnLst/>
            <a:rect l="l" t="t" r="r" b="b"/>
            <a:pathLst>
              <a:path w="445135" h="262889">
                <a:moveTo>
                  <a:pt x="0" y="0"/>
                </a:moveTo>
                <a:lnTo>
                  <a:pt x="444921" y="0"/>
                </a:lnTo>
                <a:lnTo>
                  <a:pt x="44492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E5559DAA-DE54-423D-AC00-8AD508550ACC}"/>
              </a:ext>
            </a:extLst>
          </p:cNvPr>
          <p:cNvSpPr/>
          <p:nvPr/>
        </p:nvSpPr>
        <p:spPr>
          <a:xfrm>
            <a:off x="4346746" y="1868015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997426E0-DE86-47C9-8803-A823790B709D}"/>
              </a:ext>
            </a:extLst>
          </p:cNvPr>
          <p:cNvSpPr/>
          <p:nvPr/>
        </p:nvSpPr>
        <p:spPr>
          <a:xfrm>
            <a:off x="4422872" y="186801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3E402668-8688-42B3-A34B-9A9C84530C8D}"/>
              </a:ext>
            </a:extLst>
          </p:cNvPr>
          <p:cNvSpPr/>
          <p:nvPr/>
        </p:nvSpPr>
        <p:spPr>
          <a:xfrm>
            <a:off x="4486384" y="1868015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3C5E7B24-A4DE-4CFE-B8CC-4A9B6BE5B13C}"/>
              </a:ext>
            </a:extLst>
          </p:cNvPr>
          <p:cNvSpPr/>
          <p:nvPr/>
        </p:nvSpPr>
        <p:spPr>
          <a:xfrm>
            <a:off x="713145" y="2144240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892CF108-BC8B-4A1D-8426-232B9749584C}"/>
              </a:ext>
            </a:extLst>
          </p:cNvPr>
          <p:cNvSpPr/>
          <p:nvPr/>
        </p:nvSpPr>
        <p:spPr>
          <a:xfrm>
            <a:off x="967194" y="2144240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E77E0A16-25DC-4973-862B-1AB78133C89C}"/>
              </a:ext>
            </a:extLst>
          </p:cNvPr>
          <p:cNvSpPr/>
          <p:nvPr/>
        </p:nvSpPr>
        <p:spPr>
          <a:xfrm>
            <a:off x="1310429" y="2144240"/>
            <a:ext cx="2058670" cy="262890"/>
          </a:xfrm>
          <a:custGeom>
            <a:avLst/>
            <a:gdLst/>
            <a:ahLst/>
            <a:cxnLst/>
            <a:rect l="l" t="t" r="r" b="b"/>
            <a:pathLst>
              <a:path w="2058670" h="262889">
                <a:moveTo>
                  <a:pt x="0" y="0"/>
                </a:moveTo>
                <a:lnTo>
                  <a:pt x="2058069" y="0"/>
                </a:lnTo>
                <a:lnTo>
                  <a:pt x="20580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7EF5EEE0-2ECC-4C5B-B4BC-47BB17E14E96}"/>
              </a:ext>
            </a:extLst>
          </p:cNvPr>
          <p:cNvSpPr/>
          <p:nvPr/>
        </p:nvSpPr>
        <p:spPr>
          <a:xfrm>
            <a:off x="3368499" y="2144240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04994E4C-7DD3-4FE6-B77E-435CA62EF444}"/>
              </a:ext>
            </a:extLst>
          </p:cNvPr>
          <p:cNvSpPr/>
          <p:nvPr/>
        </p:nvSpPr>
        <p:spPr>
          <a:xfrm>
            <a:off x="3501998" y="214424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35605CB0-5B68-4B03-9E17-D9C0F1020959}"/>
              </a:ext>
            </a:extLst>
          </p:cNvPr>
          <p:cNvSpPr/>
          <p:nvPr/>
        </p:nvSpPr>
        <p:spPr>
          <a:xfrm>
            <a:off x="3565510" y="2144240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ADB1C497-0662-458C-8BCC-5EB3A02E4A20}"/>
              </a:ext>
            </a:extLst>
          </p:cNvPr>
          <p:cNvSpPr/>
          <p:nvPr/>
        </p:nvSpPr>
        <p:spPr>
          <a:xfrm>
            <a:off x="3692646" y="214424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6A8C0E44-17DD-4106-A4F5-B574DE6FC16D}"/>
              </a:ext>
            </a:extLst>
          </p:cNvPr>
          <p:cNvSpPr/>
          <p:nvPr/>
        </p:nvSpPr>
        <p:spPr>
          <a:xfrm>
            <a:off x="713145" y="2420465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2AAE1EAD-E9F6-4F7F-8734-21861314B67F}"/>
              </a:ext>
            </a:extLst>
          </p:cNvPr>
          <p:cNvSpPr/>
          <p:nvPr/>
        </p:nvSpPr>
        <p:spPr>
          <a:xfrm>
            <a:off x="967194" y="2420465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619B4C7E-8EF0-4550-88E3-D1CA4B16BFAE}"/>
              </a:ext>
            </a:extLst>
          </p:cNvPr>
          <p:cNvSpPr/>
          <p:nvPr/>
        </p:nvSpPr>
        <p:spPr>
          <a:xfrm>
            <a:off x="1310429" y="2420465"/>
            <a:ext cx="1461770" cy="262890"/>
          </a:xfrm>
          <a:custGeom>
            <a:avLst/>
            <a:gdLst/>
            <a:ahLst/>
            <a:cxnLst/>
            <a:rect l="l" t="t" r="r" b="b"/>
            <a:pathLst>
              <a:path w="1461770" h="262889">
                <a:moveTo>
                  <a:pt x="0" y="0"/>
                </a:moveTo>
                <a:lnTo>
                  <a:pt x="1461678" y="0"/>
                </a:lnTo>
                <a:lnTo>
                  <a:pt x="146167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6351922E-0C19-4B7B-ADC0-C372C8915F21}"/>
              </a:ext>
            </a:extLst>
          </p:cNvPr>
          <p:cNvSpPr/>
          <p:nvPr/>
        </p:nvSpPr>
        <p:spPr>
          <a:xfrm>
            <a:off x="2772107" y="242046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326DCE6D-6B68-4465-AB33-725532E9C7AD}"/>
              </a:ext>
            </a:extLst>
          </p:cNvPr>
          <p:cNvSpPr/>
          <p:nvPr/>
        </p:nvSpPr>
        <p:spPr>
          <a:xfrm>
            <a:off x="2905606" y="242046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88E42402-4113-4AAD-A767-C732A3BB0D49}"/>
              </a:ext>
            </a:extLst>
          </p:cNvPr>
          <p:cNvSpPr/>
          <p:nvPr/>
        </p:nvSpPr>
        <p:spPr>
          <a:xfrm>
            <a:off x="2969118" y="242046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id="{5622BF43-0C0C-4128-9C0A-4FB2C9FB6066}"/>
              </a:ext>
            </a:extLst>
          </p:cNvPr>
          <p:cNvSpPr/>
          <p:nvPr/>
        </p:nvSpPr>
        <p:spPr>
          <a:xfrm>
            <a:off x="3096255" y="242046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2BCF3FC7-62F7-4C1B-A20C-65C4D328D868}"/>
              </a:ext>
            </a:extLst>
          </p:cNvPr>
          <p:cNvSpPr/>
          <p:nvPr/>
        </p:nvSpPr>
        <p:spPr>
          <a:xfrm>
            <a:off x="713145" y="2696690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0"/>
                </a:moveTo>
                <a:lnTo>
                  <a:pt x="381186" y="0"/>
                </a:lnTo>
                <a:lnTo>
                  <a:pt x="3811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7D9F15F0-6B7D-4E6E-A998-ED9643B6A22C}"/>
              </a:ext>
            </a:extLst>
          </p:cNvPr>
          <p:cNvSpPr/>
          <p:nvPr/>
        </p:nvSpPr>
        <p:spPr>
          <a:xfrm>
            <a:off x="1094331" y="26966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D18C44C0-C9BC-4BD0-8460-5F6C6E03EC48}"/>
              </a:ext>
            </a:extLst>
          </p:cNvPr>
          <p:cNvSpPr/>
          <p:nvPr/>
        </p:nvSpPr>
        <p:spPr>
          <a:xfrm>
            <a:off x="1157843" y="2696690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709" y="0"/>
                </a:lnTo>
                <a:lnTo>
                  <a:pt x="49570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E892B988-A888-4BAC-ADC8-6FC63768011A}"/>
              </a:ext>
            </a:extLst>
          </p:cNvPr>
          <p:cNvSpPr/>
          <p:nvPr/>
        </p:nvSpPr>
        <p:spPr>
          <a:xfrm>
            <a:off x="1653552" y="26966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31">
            <a:extLst>
              <a:ext uri="{FF2B5EF4-FFF2-40B4-BE49-F238E27FC236}">
                <a16:creationId xmlns:a16="http://schemas.microsoft.com/office/drawing/2014/main" id="{015FE68D-6A21-4E17-8BB4-02976E4EDCE1}"/>
              </a:ext>
            </a:extLst>
          </p:cNvPr>
          <p:cNvSpPr/>
          <p:nvPr/>
        </p:nvSpPr>
        <p:spPr>
          <a:xfrm>
            <a:off x="1729678" y="2696690"/>
            <a:ext cx="1257935" cy="262890"/>
          </a:xfrm>
          <a:custGeom>
            <a:avLst/>
            <a:gdLst/>
            <a:ahLst/>
            <a:cxnLst/>
            <a:rect l="l" t="t" r="r" b="b"/>
            <a:pathLst>
              <a:path w="1257935" h="262889">
                <a:moveTo>
                  <a:pt x="0" y="0"/>
                </a:moveTo>
                <a:lnTo>
                  <a:pt x="1257634" y="0"/>
                </a:lnTo>
                <a:lnTo>
                  <a:pt x="12576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32">
            <a:extLst>
              <a:ext uri="{FF2B5EF4-FFF2-40B4-BE49-F238E27FC236}">
                <a16:creationId xmlns:a16="http://schemas.microsoft.com/office/drawing/2014/main" id="{E129C060-A7B1-4A6D-AA05-EDDA6BE60FA0}"/>
              </a:ext>
            </a:extLst>
          </p:cNvPr>
          <p:cNvSpPr/>
          <p:nvPr/>
        </p:nvSpPr>
        <p:spPr>
          <a:xfrm>
            <a:off x="2987313" y="26966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33">
            <a:extLst>
              <a:ext uri="{FF2B5EF4-FFF2-40B4-BE49-F238E27FC236}">
                <a16:creationId xmlns:a16="http://schemas.microsoft.com/office/drawing/2014/main" id="{6457BBBC-549E-436F-A42F-5D8C071A305C}"/>
              </a:ext>
            </a:extLst>
          </p:cNvPr>
          <p:cNvSpPr/>
          <p:nvPr/>
        </p:nvSpPr>
        <p:spPr>
          <a:xfrm>
            <a:off x="3050825" y="26966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E017A5F2-7CE2-4F18-AF64-831DA917185C}"/>
              </a:ext>
            </a:extLst>
          </p:cNvPr>
          <p:cNvSpPr/>
          <p:nvPr/>
        </p:nvSpPr>
        <p:spPr>
          <a:xfrm>
            <a:off x="3114338" y="2696690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2" y="0"/>
                </a:lnTo>
                <a:lnTo>
                  <a:pt x="90145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35">
            <a:extLst>
              <a:ext uri="{FF2B5EF4-FFF2-40B4-BE49-F238E27FC236}">
                <a16:creationId xmlns:a16="http://schemas.microsoft.com/office/drawing/2014/main" id="{FD425212-C7EC-4B77-BF00-00D9208A4EAB}"/>
              </a:ext>
            </a:extLst>
          </p:cNvPr>
          <p:cNvSpPr/>
          <p:nvPr/>
        </p:nvSpPr>
        <p:spPr>
          <a:xfrm>
            <a:off x="4015789" y="26966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C5D4B444-FE9C-4C63-A199-8DB86E40CE27}"/>
              </a:ext>
            </a:extLst>
          </p:cNvPr>
          <p:cNvSpPr/>
          <p:nvPr/>
        </p:nvSpPr>
        <p:spPr>
          <a:xfrm>
            <a:off x="4091915" y="2696690"/>
            <a:ext cx="546735" cy="262890"/>
          </a:xfrm>
          <a:custGeom>
            <a:avLst/>
            <a:gdLst/>
            <a:ahLst/>
            <a:cxnLst/>
            <a:rect l="l" t="t" r="r" b="b"/>
            <a:pathLst>
              <a:path w="546735" h="262889">
                <a:moveTo>
                  <a:pt x="0" y="0"/>
                </a:moveTo>
                <a:lnTo>
                  <a:pt x="546496" y="0"/>
                </a:lnTo>
                <a:lnTo>
                  <a:pt x="54649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37">
            <a:extLst>
              <a:ext uri="{FF2B5EF4-FFF2-40B4-BE49-F238E27FC236}">
                <a16:creationId xmlns:a16="http://schemas.microsoft.com/office/drawing/2014/main" id="{C89E3F32-0C88-4EF4-9C96-7FBCF7FA8EDE}"/>
              </a:ext>
            </a:extLst>
          </p:cNvPr>
          <p:cNvSpPr/>
          <p:nvPr/>
        </p:nvSpPr>
        <p:spPr>
          <a:xfrm>
            <a:off x="4638412" y="26966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38">
            <a:extLst>
              <a:ext uri="{FF2B5EF4-FFF2-40B4-BE49-F238E27FC236}">
                <a16:creationId xmlns:a16="http://schemas.microsoft.com/office/drawing/2014/main" id="{33988D83-7387-4474-B56A-771CA5586B96}"/>
              </a:ext>
            </a:extLst>
          </p:cNvPr>
          <p:cNvSpPr/>
          <p:nvPr/>
        </p:nvSpPr>
        <p:spPr>
          <a:xfrm>
            <a:off x="4701924" y="2696690"/>
            <a:ext cx="1195070" cy="262890"/>
          </a:xfrm>
          <a:custGeom>
            <a:avLst/>
            <a:gdLst/>
            <a:ahLst/>
            <a:cxnLst/>
            <a:rect l="l" t="t" r="r" b="b"/>
            <a:pathLst>
              <a:path w="1195070" h="262889">
                <a:moveTo>
                  <a:pt x="0" y="0"/>
                </a:moveTo>
                <a:lnTo>
                  <a:pt x="1194569" y="0"/>
                </a:lnTo>
                <a:lnTo>
                  <a:pt x="11945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39">
            <a:extLst>
              <a:ext uri="{FF2B5EF4-FFF2-40B4-BE49-F238E27FC236}">
                <a16:creationId xmlns:a16="http://schemas.microsoft.com/office/drawing/2014/main" id="{2747838F-43C1-480B-A81B-2EC18A466785}"/>
              </a:ext>
            </a:extLst>
          </p:cNvPr>
          <p:cNvSpPr/>
          <p:nvPr/>
        </p:nvSpPr>
        <p:spPr>
          <a:xfrm>
            <a:off x="5896494" y="26966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FA558709-D592-4BBB-B181-8321B5875AFB}"/>
              </a:ext>
            </a:extLst>
          </p:cNvPr>
          <p:cNvSpPr/>
          <p:nvPr/>
        </p:nvSpPr>
        <p:spPr>
          <a:xfrm>
            <a:off x="5972619" y="26966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41">
            <a:extLst>
              <a:ext uri="{FF2B5EF4-FFF2-40B4-BE49-F238E27FC236}">
                <a16:creationId xmlns:a16="http://schemas.microsoft.com/office/drawing/2014/main" id="{1DBBE203-06BF-4847-A907-CFF19C89790E}"/>
              </a:ext>
            </a:extLst>
          </p:cNvPr>
          <p:cNvSpPr/>
          <p:nvPr/>
        </p:nvSpPr>
        <p:spPr>
          <a:xfrm>
            <a:off x="6036132" y="2696690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9" y="0"/>
                </a:lnTo>
                <a:lnTo>
                  <a:pt x="763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42">
            <a:extLst>
              <a:ext uri="{FF2B5EF4-FFF2-40B4-BE49-F238E27FC236}">
                <a16:creationId xmlns:a16="http://schemas.microsoft.com/office/drawing/2014/main" id="{A692633F-8BED-46EE-A5B9-AD8DEACB6883}"/>
              </a:ext>
            </a:extLst>
          </p:cNvPr>
          <p:cNvSpPr/>
          <p:nvPr/>
        </p:nvSpPr>
        <p:spPr>
          <a:xfrm>
            <a:off x="713145" y="2972915"/>
            <a:ext cx="2503170" cy="262890"/>
          </a:xfrm>
          <a:custGeom>
            <a:avLst/>
            <a:gdLst/>
            <a:ahLst/>
            <a:cxnLst/>
            <a:rect l="l" t="t" r="r" b="b"/>
            <a:pathLst>
              <a:path w="2503170" h="262889">
                <a:moveTo>
                  <a:pt x="0" y="0"/>
                </a:moveTo>
                <a:lnTo>
                  <a:pt x="2502656" y="0"/>
                </a:lnTo>
                <a:lnTo>
                  <a:pt x="250265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43">
            <a:extLst>
              <a:ext uri="{FF2B5EF4-FFF2-40B4-BE49-F238E27FC236}">
                <a16:creationId xmlns:a16="http://schemas.microsoft.com/office/drawing/2014/main" id="{956D7880-BB6E-4CA3-858F-2DE944AB3F80}"/>
              </a:ext>
            </a:extLst>
          </p:cNvPr>
          <p:cNvSpPr/>
          <p:nvPr/>
        </p:nvSpPr>
        <p:spPr>
          <a:xfrm>
            <a:off x="3215801" y="297291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44">
            <a:extLst>
              <a:ext uri="{FF2B5EF4-FFF2-40B4-BE49-F238E27FC236}">
                <a16:creationId xmlns:a16="http://schemas.microsoft.com/office/drawing/2014/main" id="{88A0F42C-6E0B-44C5-B254-61A68F1AD95B}"/>
              </a:ext>
            </a:extLst>
          </p:cNvPr>
          <p:cNvSpPr/>
          <p:nvPr/>
        </p:nvSpPr>
        <p:spPr>
          <a:xfrm>
            <a:off x="3349300" y="2972915"/>
            <a:ext cx="2058670" cy="262890"/>
          </a:xfrm>
          <a:custGeom>
            <a:avLst/>
            <a:gdLst/>
            <a:ahLst/>
            <a:cxnLst/>
            <a:rect l="l" t="t" r="r" b="b"/>
            <a:pathLst>
              <a:path w="2058670" h="262889">
                <a:moveTo>
                  <a:pt x="0" y="0"/>
                </a:moveTo>
                <a:lnTo>
                  <a:pt x="2058069" y="0"/>
                </a:lnTo>
                <a:lnTo>
                  <a:pt x="20580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CBAD5F19-EE4D-4BD1-B7A1-4E03B6BBDA78}"/>
              </a:ext>
            </a:extLst>
          </p:cNvPr>
          <p:cNvSpPr/>
          <p:nvPr/>
        </p:nvSpPr>
        <p:spPr>
          <a:xfrm>
            <a:off x="5407370" y="297291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4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46">
            <a:extLst>
              <a:ext uri="{FF2B5EF4-FFF2-40B4-BE49-F238E27FC236}">
                <a16:creationId xmlns:a16="http://schemas.microsoft.com/office/drawing/2014/main" id="{052A1150-5B4B-4D6C-9C84-379CFE064EDC}"/>
              </a:ext>
            </a:extLst>
          </p:cNvPr>
          <p:cNvSpPr/>
          <p:nvPr/>
        </p:nvSpPr>
        <p:spPr>
          <a:xfrm>
            <a:off x="5540869" y="2972915"/>
            <a:ext cx="1195070" cy="262890"/>
          </a:xfrm>
          <a:custGeom>
            <a:avLst/>
            <a:gdLst/>
            <a:ahLst/>
            <a:cxnLst/>
            <a:rect l="l" t="t" r="r" b="b"/>
            <a:pathLst>
              <a:path w="1195070" h="262889">
                <a:moveTo>
                  <a:pt x="0" y="0"/>
                </a:moveTo>
                <a:lnTo>
                  <a:pt x="1194568" y="0"/>
                </a:lnTo>
                <a:lnTo>
                  <a:pt x="119456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47">
            <a:extLst>
              <a:ext uri="{FF2B5EF4-FFF2-40B4-BE49-F238E27FC236}">
                <a16:creationId xmlns:a16="http://schemas.microsoft.com/office/drawing/2014/main" id="{FC19501F-213F-4E9B-97E3-5828D3817D2E}"/>
              </a:ext>
            </a:extLst>
          </p:cNvPr>
          <p:cNvSpPr/>
          <p:nvPr/>
        </p:nvSpPr>
        <p:spPr>
          <a:xfrm>
            <a:off x="6735437" y="297291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48">
            <a:extLst>
              <a:ext uri="{FF2B5EF4-FFF2-40B4-BE49-F238E27FC236}">
                <a16:creationId xmlns:a16="http://schemas.microsoft.com/office/drawing/2014/main" id="{BFD57746-AC8A-4547-8A68-7B231EE7C554}"/>
              </a:ext>
            </a:extLst>
          </p:cNvPr>
          <p:cNvSpPr/>
          <p:nvPr/>
        </p:nvSpPr>
        <p:spPr>
          <a:xfrm>
            <a:off x="713145" y="3249140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49">
            <a:extLst>
              <a:ext uri="{FF2B5EF4-FFF2-40B4-BE49-F238E27FC236}">
                <a16:creationId xmlns:a16="http://schemas.microsoft.com/office/drawing/2014/main" id="{5316961D-0C68-4990-9AAD-F9C0DB500891}"/>
              </a:ext>
            </a:extLst>
          </p:cNvPr>
          <p:cNvSpPr/>
          <p:nvPr/>
        </p:nvSpPr>
        <p:spPr>
          <a:xfrm>
            <a:off x="967194" y="3249140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50">
            <a:extLst>
              <a:ext uri="{FF2B5EF4-FFF2-40B4-BE49-F238E27FC236}">
                <a16:creationId xmlns:a16="http://schemas.microsoft.com/office/drawing/2014/main" id="{A5B43942-58CC-4828-AE29-C1A86357B3AD}"/>
              </a:ext>
            </a:extLst>
          </p:cNvPr>
          <p:cNvSpPr/>
          <p:nvPr/>
        </p:nvSpPr>
        <p:spPr>
          <a:xfrm>
            <a:off x="1043543" y="324914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51">
            <a:extLst>
              <a:ext uri="{FF2B5EF4-FFF2-40B4-BE49-F238E27FC236}">
                <a16:creationId xmlns:a16="http://schemas.microsoft.com/office/drawing/2014/main" id="{0F382F3E-C9AD-4152-A051-26EB790C0853}"/>
              </a:ext>
            </a:extLst>
          </p:cNvPr>
          <p:cNvSpPr/>
          <p:nvPr/>
        </p:nvSpPr>
        <p:spPr>
          <a:xfrm>
            <a:off x="1119669" y="324914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52">
            <a:extLst>
              <a:ext uri="{FF2B5EF4-FFF2-40B4-BE49-F238E27FC236}">
                <a16:creationId xmlns:a16="http://schemas.microsoft.com/office/drawing/2014/main" id="{8CBC3FB3-7731-4FD1-9AC9-892049103820}"/>
              </a:ext>
            </a:extLst>
          </p:cNvPr>
          <p:cNvSpPr/>
          <p:nvPr/>
        </p:nvSpPr>
        <p:spPr>
          <a:xfrm>
            <a:off x="713145" y="3525365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53">
            <a:extLst>
              <a:ext uri="{FF2B5EF4-FFF2-40B4-BE49-F238E27FC236}">
                <a16:creationId xmlns:a16="http://schemas.microsoft.com/office/drawing/2014/main" id="{AA7300D5-F980-494A-9DC1-42CC8339FA05}"/>
              </a:ext>
            </a:extLst>
          </p:cNvPr>
          <p:cNvSpPr/>
          <p:nvPr/>
        </p:nvSpPr>
        <p:spPr>
          <a:xfrm>
            <a:off x="967194" y="3525365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0" y="0"/>
                </a:moveTo>
                <a:lnTo>
                  <a:pt x="304725" y="0"/>
                </a:lnTo>
                <a:lnTo>
                  <a:pt x="3047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54">
            <a:extLst>
              <a:ext uri="{FF2B5EF4-FFF2-40B4-BE49-F238E27FC236}">
                <a16:creationId xmlns:a16="http://schemas.microsoft.com/office/drawing/2014/main" id="{F5DDC2EC-F192-479B-8AA2-96FA729C3B7B}"/>
              </a:ext>
            </a:extLst>
          </p:cNvPr>
          <p:cNvSpPr/>
          <p:nvPr/>
        </p:nvSpPr>
        <p:spPr>
          <a:xfrm>
            <a:off x="1271920" y="352536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55">
            <a:extLst>
              <a:ext uri="{FF2B5EF4-FFF2-40B4-BE49-F238E27FC236}">
                <a16:creationId xmlns:a16="http://schemas.microsoft.com/office/drawing/2014/main" id="{DE63B7E6-DCBD-4C60-BFE4-B7B78A9115CA}"/>
              </a:ext>
            </a:extLst>
          </p:cNvPr>
          <p:cNvSpPr/>
          <p:nvPr/>
        </p:nvSpPr>
        <p:spPr>
          <a:xfrm>
            <a:off x="1335432" y="3525365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7243B1C8-0250-4CCC-AC72-DD052A635C3C}"/>
              </a:ext>
            </a:extLst>
          </p:cNvPr>
          <p:cNvSpPr/>
          <p:nvPr/>
        </p:nvSpPr>
        <p:spPr>
          <a:xfrm>
            <a:off x="1436952" y="3525365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57">
            <a:extLst>
              <a:ext uri="{FF2B5EF4-FFF2-40B4-BE49-F238E27FC236}">
                <a16:creationId xmlns:a16="http://schemas.microsoft.com/office/drawing/2014/main" id="{8BCD4C3D-DB7A-409D-A44C-3F947C3B1D46}"/>
              </a:ext>
            </a:extLst>
          </p:cNvPr>
          <p:cNvSpPr/>
          <p:nvPr/>
        </p:nvSpPr>
        <p:spPr>
          <a:xfrm>
            <a:off x="1462345" y="352536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58">
            <a:extLst>
              <a:ext uri="{FF2B5EF4-FFF2-40B4-BE49-F238E27FC236}">
                <a16:creationId xmlns:a16="http://schemas.microsoft.com/office/drawing/2014/main" id="{6E01B23A-712B-49AB-A806-E342B3B32D8C}"/>
              </a:ext>
            </a:extLst>
          </p:cNvPr>
          <p:cNvSpPr/>
          <p:nvPr/>
        </p:nvSpPr>
        <p:spPr>
          <a:xfrm>
            <a:off x="1595844" y="352536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59">
            <a:extLst>
              <a:ext uri="{FF2B5EF4-FFF2-40B4-BE49-F238E27FC236}">
                <a16:creationId xmlns:a16="http://schemas.microsoft.com/office/drawing/2014/main" id="{37DEF995-15C2-4509-A84A-8D613EB17928}"/>
              </a:ext>
            </a:extLst>
          </p:cNvPr>
          <p:cNvSpPr/>
          <p:nvPr/>
        </p:nvSpPr>
        <p:spPr>
          <a:xfrm>
            <a:off x="1722981" y="352536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60">
            <a:extLst>
              <a:ext uri="{FF2B5EF4-FFF2-40B4-BE49-F238E27FC236}">
                <a16:creationId xmlns:a16="http://schemas.microsoft.com/office/drawing/2014/main" id="{31058430-8BBF-4621-92DB-4548B8D8D599}"/>
              </a:ext>
            </a:extLst>
          </p:cNvPr>
          <p:cNvSpPr/>
          <p:nvPr/>
        </p:nvSpPr>
        <p:spPr>
          <a:xfrm>
            <a:off x="1811887" y="3525365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61">
            <a:extLst>
              <a:ext uri="{FF2B5EF4-FFF2-40B4-BE49-F238E27FC236}">
                <a16:creationId xmlns:a16="http://schemas.microsoft.com/office/drawing/2014/main" id="{D774F500-4D35-4D1B-AB8C-4E92101BE4CB}"/>
              </a:ext>
            </a:extLst>
          </p:cNvPr>
          <p:cNvSpPr/>
          <p:nvPr/>
        </p:nvSpPr>
        <p:spPr>
          <a:xfrm>
            <a:off x="1837281" y="352536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62">
            <a:extLst>
              <a:ext uri="{FF2B5EF4-FFF2-40B4-BE49-F238E27FC236}">
                <a16:creationId xmlns:a16="http://schemas.microsoft.com/office/drawing/2014/main" id="{98E256C0-126F-44EE-886C-E0AAC0BDDBB3}"/>
              </a:ext>
            </a:extLst>
          </p:cNvPr>
          <p:cNvSpPr/>
          <p:nvPr/>
        </p:nvSpPr>
        <p:spPr>
          <a:xfrm>
            <a:off x="1970779" y="3525365"/>
            <a:ext cx="1931035" cy="262890"/>
          </a:xfrm>
          <a:custGeom>
            <a:avLst/>
            <a:gdLst/>
            <a:ahLst/>
            <a:cxnLst/>
            <a:rect l="l" t="t" r="r" b="b"/>
            <a:pathLst>
              <a:path w="1931035" h="262889">
                <a:moveTo>
                  <a:pt x="0" y="0"/>
                </a:moveTo>
                <a:lnTo>
                  <a:pt x="1931044" y="0"/>
                </a:lnTo>
                <a:lnTo>
                  <a:pt x="19310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63">
            <a:extLst>
              <a:ext uri="{FF2B5EF4-FFF2-40B4-BE49-F238E27FC236}">
                <a16:creationId xmlns:a16="http://schemas.microsoft.com/office/drawing/2014/main" id="{E649FAB9-4E93-4236-A452-F6745195FF0E}"/>
              </a:ext>
            </a:extLst>
          </p:cNvPr>
          <p:cNvSpPr/>
          <p:nvPr/>
        </p:nvSpPr>
        <p:spPr>
          <a:xfrm>
            <a:off x="3901824" y="352536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64">
            <a:extLst>
              <a:ext uri="{FF2B5EF4-FFF2-40B4-BE49-F238E27FC236}">
                <a16:creationId xmlns:a16="http://schemas.microsoft.com/office/drawing/2014/main" id="{17F0F278-0FEA-497F-A95E-D117C0C9E7F7}"/>
              </a:ext>
            </a:extLst>
          </p:cNvPr>
          <p:cNvSpPr/>
          <p:nvPr/>
        </p:nvSpPr>
        <p:spPr>
          <a:xfrm>
            <a:off x="3990731" y="3525365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65">
            <a:extLst>
              <a:ext uri="{FF2B5EF4-FFF2-40B4-BE49-F238E27FC236}">
                <a16:creationId xmlns:a16="http://schemas.microsoft.com/office/drawing/2014/main" id="{ADE7628A-EEF6-43ED-9D1E-26CAC3B79942}"/>
              </a:ext>
            </a:extLst>
          </p:cNvPr>
          <p:cNvSpPr/>
          <p:nvPr/>
        </p:nvSpPr>
        <p:spPr>
          <a:xfrm>
            <a:off x="4016124" y="3525365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123" y="0"/>
                </a:lnTo>
                <a:lnTo>
                  <a:pt x="343123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66">
            <a:extLst>
              <a:ext uri="{FF2B5EF4-FFF2-40B4-BE49-F238E27FC236}">
                <a16:creationId xmlns:a16="http://schemas.microsoft.com/office/drawing/2014/main" id="{F741C93D-2A72-47CB-B5F3-65593097489E}"/>
              </a:ext>
            </a:extLst>
          </p:cNvPr>
          <p:cNvSpPr/>
          <p:nvPr/>
        </p:nvSpPr>
        <p:spPr>
          <a:xfrm>
            <a:off x="4359248" y="352536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67">
            <a:extLst>
              <a:ext uri="{FF2B5EF4-FFF2-40B4-BE49-F238E27FC236}">
                <a16:creationId xmlns:a16="http://schemas.microsoft.com/office/drawing/2014/main" id="{BD045946-6170-4182-8CBE-AC2CEFB04AD7}"/>
              </a:ext>
            </a:extLst>
          </p:cNvPr>
          <p:cNvSpPr/>
          <p:nvPr/>
        </p:nvSpPr>
        <p:spPr>
          <a:xfrm>
            <a:off x="4422760" y="3525365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68">
            <a:extLst>
              <a:ext uri="{FF2B5EF4-FFF2-40B4-BE49-F238E27FC236}">
                <a16:creationId xmlns:a16="http://schemas.microsoft.com/office/drawing/2014/main" id="{B585DADC-9EF0-4783-A46C-D5A7B9AFF26C}"/>
              </a:ext>
            </a:extLst>
          </p:cNvPr>
          <p:cNvSpPr/>
          <p:nvPr/>
        </p:nvSpPr>
        <p:spPr>
          <a:xfrm>
            <a:off x="713145" y="3801590"/>
            <a:ext cx="508634" cy="262890"/>
          </a:xfrm>
          <a:custGeom>
            <a:avLst/>
            <a:gdLst/>
            <a:ahLst/>
            <a:cxnLst/>
            <a:rect l="l" t="t" r="r" b="b"/>
            <a:pathLst>
              <a:path w="508635" h="262889">
                <a:moveTo>
                  <a:pt x="0" y="0"/>
                </a:moveTo>
                <a:lnTo>
                  <a:pt x="508099" y="0"/>
                </a:lnTo>
                <a:lnTo>
                  <a:pt x="50809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69">
            <a:extLst>
              <a:ext uri="{FF2B5EF4-FFF2-40B4-BE49-F238E27FC236}">
                <a16:creationId xmlns:a16="http://schemas.microsoft.com/office/drawing/2014/main" id="{515CD7B0-A5D7-4954-BF64-3BC5C3038897}"/>
              </a:ext>
            </a:extLst>
          </p:cNvPr>
          <p:cNvSpPr/>
          <p:nvPr/>
        </p:nvSpPr>
        <p:spPr>
          <a:xfrm>
            <a:off x="1221244" y="3801590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0" y="0"/>
                </a:moveTo>
                <a:lnTo>
                  <a:pt x="139638" y="0"/>
                </a:lnTo>
                <a:lnTo>
                  <a:pt x="13963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70">
            <a:extLst>
              <a:ext uri="{FF2B5EF4-FFF2-40B4-BE49-F238E27FC236}">
                <a16:creationId xmlns:a16="http://schemas.microsoft.com/office/drawing/2014/main" id="{86D1A001-17C6-4F26-B36E-14F833DA6B43}"/>
              </a:ext>
            </a:extLst>
          </p:cNvPr>
          <p:cNvSpPr/>
          <p:nvPr/>
        </p:nvSpPr>
        <p:spPr>
          <a:xfrm>
            <a:off x="1360882" y="38015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71">
            <a:extLst>
              <a:ext uri="{FF2B5EF4-FFF2-40B4-BE49-F238E27FC236}">
                <a16:creationId xmlns:a16="http://schemas.microsoft.com/office/drawing/2014/main" id="{A807B609-14D5-407E-8DE6-DC7421B1CA4A}"/>
              </a:ext>
            </a:extLst>
          </p:cNvPr>
          <p:cNvSpPr/>
          <p:nvPr/>
        </p:nvSpPr>
        <p:spPr>
          <a:xfrm>
            <a:off x="1424394" y="38015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72">
            <a:extLst>
              <a:ext uri="{FF2B5EF4-FFF2-40B4-BE49-F238E27FC236}">
                <a16:creationId xmlns:a16="http://schemas.microsoft.com/office/drawing/2014/main" id="{A14B501D-454A-441F-A93A-71E302C9B4AE}"/>
              </a:ext>
            </a:extLst>
          </p:cNvPr>
          <p:cNvSpPr/>
          <p:nvPr/>
        </p:nvSpPr>
        <p:spPr>
          <a:xfrm>
            <a:off x="1500520" y="3801590"/>
            <a:ext cx="1995170" cy="262890"/>
          </a:xfrm>
          <a:custGeom>
            <a:avLst/>
            <a:gdLst/>
            <a:ahLst/>
            <a:cxnLst/>
            <a:rect l="l" t="t" r="r" b="b"/>
            <a:pathLst>
              <a:path w="1995170" h="262889">
                <a:moveTo>
                  <a:pt x="0" y="0"/>
                </a:moveTo>
                <a:lnTo>
                  <a:pt x="1994557" y="0"/>
                </a:lnTo>
                <a:lnTo>
                  <a:pt x="199455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73">
            <a:extLst>
              <a:ext uri="{FF2B5EF4-FFF2-40B4-BE49-F238E27FC236}">
                <a16:creationId xmlns:a16="http://schemas.microsoft.com/office/drawing/2014/main" id="{C5C0F255-38A4-4F22-9D1D-A219EB79BB32}"/>
              </a:ext>
            </a:extLst>
          </p:cNvPr>
          <p:cNvSpPr/>
          <p:nvPr/>
        </p:nvSpPr>
        <p:spPr>
          <a:xfrm>
            <a:off x="3495077" y="3801590"/>
            <a:ext cx="267335" cy="262890"/>
          </a:xfrm>
          <a:custGeom>
            <a:avLst/>
            <a:gdLst/>
            <a:ahLst/>
            <a:cxnLst/>
            <a:rect l="l" t="t" r="r" b="b"/>
            <a:pathLst>
              <a:path w="267335" h="262889">
                <a:moveTo>
                  <a:pt x="0" y="0"/>
                </a:moveTo>
                <a:lnTo>
                  <a:pt x="266997" y="0"/>
                </a:lnTo>
                <a:lnTo>
                  <a:pt x="26699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74">
            <a:extLst>
              <a:ext uri="{FF2B5EF4-FFF2-40B4-BE49-F238E27FC236}">
                <a16:creationId xmlns:a16="http://schemas.microsoft.com/office/drawing/2014/main" id="{AEDACEAD-CF6D-4362-804E-32592772F46D}"/>
              </a:ext>
            </a:extLst>
          </p:cNvPr>
          <p:cNvSpPr/>
          <p:nvPr/>
        </p:nvSpPr>
        <p:spPr>
          <a:xfrm>
            <a:off x="3762075" y="38015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75">
            <a:extLst>
              <a:ext uri="{FF2B5EF4-FFF2-40B4-BE49-F238E27FC236}">
                <a16:creationId xmlns:a16="http://schemas.microsoft.com/office/drawing/2014/main" id="{9DD97005-5B71-465A-BA6D-FA5C6993BE9C}"/>
              </a:ext>
            </a:extLst>
          </p:cNvPr>
          <p:cNvSpPr/>
          <p:nvPr/>
        </p:nvSpPr>
        <p:spPr>
          <a:xfrm>
            <a:off x="3825587" y="3801590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76">
            <a:extLst>
              <a:ext uri="{FF2B5EF4-FFF2-40B4-BE49-F238E27FC236}">
                <a16:creationId xmlns:a16="http://schemas.microsoft.com/office/drawing/2014/main" id="{11850884-71F0-4094-8A0F-9C42601FCD3A}"/>
              </a:ext>
            </a:extLst>
          </p:cNvPr>
          <p:cNvSpPr/>
          <p:nvPr/>
        </p:nvSpPr>
        <p:spPr>
          <a:xfrm>
            <a:off x="3952724" y="3801590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77">
            <a:extLst>
              <a:ext uri="{FF2B5EF4-FFF2-40B4-BE49-F238E27FC236}">
                <a16:creationId xmlns:a16="http://schemas.microsoft.com/office/drawing/2014/main" id="{14E7EF7F-EB55-4A1A-995E-7694EC041B44}"/>
              </a:ext>
            </a:extLst>
          </p:cNvPr>
          <p:cNvSpPr/>
          <p:nvPr/>
        </p:nvSpPr>
        <p:spPr>
          <a:xfrm>
            <a:off x="4028849" y="380159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78">
            <a:extLst>
              <a:ext uri="{FF2B5EF4-FFF2-40B4-BE49-F238E27FC236}">
                <a16:creationId xmlns:a16="http://schemas.microsoft.com/office/drawing/2014/main" id="{489C3791-D33E-45D1-970E-65C274B1677B}"/>
              </a:ext>
            </a:extLst>
          </p:cNvPr>
          <p:cNvSpPr/>
          <p:nvPr/>
        </p:nvSpPr>
        <p:spPr>
          <a:xfrm>
            <a:off x="4092362" y="3801590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79">
            <a:extLst>
              <a:ext uri="{FF2B5EF4-FFF2-40B4-BE49-F238E27FC236}">
                <a16:creationId xmlns:a16="http://schemas.microsoft.com/office/drawing/2014/main" id="{145C427F-C954-402D-A183-C356D3A06C9B}"/>
              </a:ext>
            </a:extLst>
          </p:cNvPr>
          <p:cNvSpPr/>
          <p:nvPr/>
        </p:nvSpPr>
        <p:spPr>
          <a:xfrm>
            <a:off x="713145" y="4077815"/>
            <a:ext cx="762635" cy="262890"/>
          </a:xfrm>
          <a:custGeom>
            <a:avLst/>
            <a:gdLst/>
            <a:ahLst/>
            <a:cxnLst/>
            <a:rect l="l" t="t" r="r" b="b"/>
            <a:pathLst>
              <a:path w="762635" h="262889">
                <a:moveTo>
                  <a:pt x="0" y="0"/>
                </a:moveTo>
                <a:lnTo>
                  <a:pt x="762148" y="0"/>
                </a:lnTo>
                <a:lnTo>
                  <a:pt x="762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80">
            <a:extLst>
              <a:ext uri="{FF2B5EF4-FFF2-40B4-BE49-F238E27FC236}">
                <a16:creationId xmlns:a16="http://schemas.microsoft.com/office/drawing/2014/main" id="{0A726FE1-55B4-4A3E-BB62-20C123CA90FF}"/>
              </a:ext>
            </a:extLst>
          </p:cNvPr>
          <p:cNvSpPr/>
          <p:nvPr/>
        </p:nvSpPr>
        <p:spPr>
          <a:xfrm>
            <a:off x="1475293" y="4077815"/>
            <a:ext cx="622300" cy="262890"/>
          </a:xfrm>
          <a:custGeom>
            <a:avLst/>
            <a:gdLst/>
            <a:ahLst/>
            <a:cxnLst/>
            <a:rect l="l" t="t" r="r" b="b"/>
            <a:pathLst>
              <a:path w="622300" h="262889">
                <a:moveTo>
                  <a:pt x="0" y="0"/>
                </a:moveTo>
                <a:lnTo>
                  <a:pt x="622176" y="0"/>
                </a:lnTo>
                <a:lnTo>
                  <a:pt x="62217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81">
            <a:extLst>
              <a:ext uri="{FF2B5EF4-FFF2-40B4-BE49-F238E27FC236}">
                <a16:creationId xmlns:a16="http://schemas.microsoft.com/office/drawing/2014/main" id="{C3BA981B-B43A-4766-8EEF-54C043CA00F6}"/>
              </a:ext>
            </a:extLst>
          </p:cNvPr>
          <p:cNvSpPr/>
          <p:nvPr/>
        </p:nvSpPr>
        <p:spPr>
          <a:xfrm>
            <a:off x="2097469" y="407781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82">
            <a:extLst>
              <a:ext uri="{FF2B5EF4-FFF2-40B4-BE49-F238E27FC236}">
                <a16:creationId xmlns:a16="http://schemas.microsoft.com/office/drawing/2014/main" id="{C66EC2D3-0617-4A5D-AA64-922FA2A1786B}"/>
              </a:ext>
            </a:extLst>
          </p:cNvPr>
          <p:cNvSpPr/>
          <p:nvPr/>
        </p:nvSpPr>
        <p:spPr>
          <a:xfrm>
            <a:off x="2160982" y="4077815"/>
            <a:ext cx="445134" cy="262890"/>
          </a:xfrm>
          <a:custGeom>
            <a:avLst/>
            <a:gdLst/>
            <a:ahLst/>
            <a:cxnLst/>
            <a:rect l="l" t="t" r="r" b="b"/>
            <a:pathLst>
              <a:path w="445135" h="262889">
                <a:moveTo>
                  <a:pt x="0" y="0"/>
                </a:moveTo>
                <a:lnTo>
                  <a:pt x="444586" y="0"/>
                </a:lnTo>
                <a:lnTo>
                  <a:pt x="4445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83">
            <a:extLst>
              <a:ext uri="{FF2B5EF4-FFF2-40B4-BE49-F238E27FC236}">
                <a16:creationId xmlns:a16="http://schemas.microsoft.com/office/drawing/2014/main" id="{19760812-368B-4EDF-BED5-C1BAB44E1095}"/>
              </a:ext>
            </a:extLst>
          </p:cNvPr>
          <p:cNvSpPr/>
          <p:nvPr/>
        </p:nvSpPr>
        <p:spPr>
          <a:xfrm>
            <a:off x="2605569" y="4077815"/>
            <a:ext cx="2719705" cy="262890"/>
          </a:xfrm>
          <a:custGeom>
            <a:avLst/>
            <a:gdLst/>
            <a:ahLst/>
            <a:cxnLst/>
            <a:rect l="l" t="t" r="r" b="b"/>
            <a:pathLst>
              <a:path w="2719704" h="262889">
                <a:moveTo>
                  <a:pt x="0" y="0"/>
                </a:moveTo>
                <a:lnTo>
                  <a:pt x="2719313" y="0"/>
                </a:lnTo>
                <a:lnTo>
                  <a:pt x="2719313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84">
            <a:extLst>
              <a:ext uri="{FF2B5EF4-FFF2-40B4-BE49-F238E27FC236}">
                <a16:creationId xmlns:a16="http://schemas.microsoft.com/office/drawing/2014/main" id="{3BB9EA6D-EE3D-44BA-9157-9C2C1BDC2C5C}"/>
              </a:ext>
            </a:extLst>
          </p:cNvPr>
          <p:cNvSpPr/>
          <p:nvPr/>
        </p:nvSpPr>
        <p:spPr>
          <a:xfrm>
            <a:off x="5324882" y="4077815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85">
            <a:extLst>
              <a:ext uri="{FF2B5EF4-FFF2-40B4-BE49-F238E27FC236}">
                <a16:creationId xmlns:a16="http://schemas.microsoft.com/office/drawing/2014/main" id="{AD011FD4-D324-4675-ACDA-37B34BBA3D07}"/>
              </a:ext>
            </a:extLst>
          </p:cNvPr>
          <p:cNvSpPr/>
          <p:nvPr/>
        </p:nvSpPr>
        <p:spPr>
          <a:xfrm>
            <a:off x="5401007" y="4077815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86">
            <a:extLst>
              <a:ext uri="{FF2B5EF4-FFF2-40B4-BE49-F238E27FC236}">
                <a16:creationId xmlns:a16="http://schemas.microsoft.com/office/drawing/2014/main" id="{DDDE6650-A296-485C-8CBE-65E350BE5EEB}"/>
              </a:ext>
            </a:extLst>
          </p:cNvPr>
          <p:cNvSpPr/>
          <p:nvPr/>
        </p:nvSpPr>
        <p:spPr>
          <a:xfrm>
            <a:off x="5482156" y="4077815"/>
            <a:ext cx="1677035" cy="262890"/>
          </a:xfrm>
          <a:custGeom>
            <a:avLst/>
            <a:gdLst/>
            <a:ahLst/>
            <a:cxnLst/>
            <a:rect l="l" t="t" r="r" b="b"/>
            <a:pathLst>
              <a:path w="1677034" h="262889">
                <a:moveTo>
                  <a:pt x="0" y="0"/>
                </a:moveTo>
                <a:lnTo>
                  <a:pt x="1676995" y="0"/>
                </a:lnTo>
                <a:lnTo>
                  <a:pt x="167699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87">
            <a:extLst>
              <a:ext uri="{FF2B5EF4-FFF2-40B4-BE49-F238E27FC236}">
                <a16:creationId xmlns:a16="http://schemas.microsoft.com/office/drawing/2014/main" id="{DD72056B-BAF2-4D82-9FE4-2943E135C875}"/>
              </a:ext>
            </a:extLst>
          </p:cNvPr>
          <p:cNvSpPr/>
          <p:nvPr/>
        </p:nvSpPr>
        <p:spPr>
          <a:xfrm>
            <a:off x="7159151" y="4077815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88">
            <a:extLst>
              <a:ext uri="{FF2B5EF4-FFF2-40B4-BE49-F238E27FC236}">
                <a16:creationId xmlns:a16="http://schemas.microsoft.com/office/drawing/2014/main" id="{5B028F90-224E-46F4-98AD-CE8880FB9B7E}"/>
              </a:ext>
            </a:extLst>
          </p:cNvPr>
          <p:cNvSpPr/>
          <p:nvPr/>
        </p:nvSpPr>
        <p:spPr>
          <a:xfrm>
            <a:off x="7240299" y="4077815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89">
            <a:extLst>
              <a:ext uri="{FF2B5EF4-FFF2-40B4-BE49-F238E27FC236}">
                <a16:creationId xmlns:a16="http://schemas.microsoft.com/office/drawing/2014/main" id="{9D45B0E7-E227-48A4-9282-F8632B7794D8}"/>
              </a:ext>
            </a:extLst>
          </p:cNvPr>
          <p:cNvSpPr/>
          <p:nvPr/>
        </p:nvSpPr>
        <p:spPr>
          <a:xfrm>
            <a:off x="7316425" y="407781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90">
            <a:extLst>
              <a:ext uri="{FF2B5EF4-FFF2-40B4-BE49-F238E27FC236}">
                <a16:creationId xmlns:a16="http://schemas.microsoft.com/office/drawing/2014/main" id="{D0A347E7-EC3B-4B17-942A-99B594B126C0}"/>
              </a:ext>
            </a:extLst>
          </p:cNvPr>
          <p:cNvSpPr/>
          <p:nvPr/>
        </p:nvSpPr>
        <p:spPr>
          <a:xfrm>
            <a:off x="713145" y="4354040"/>
            <a:ext cx="508634" cy="262890"/>
          </a:xfrm>
          <a:custGeom>
            <a:avLst/>
            <a:gdLst/>
            <a:ahLst/>
            <a:cxnLst/>
            <a:rect l="l" t="t" r="r" b="b"/>
            <a:pathLst>
              <a:path w="508635" h="262889">
                <a:moveTo>
                  <a:pt x="0" y="0"/>
                </a:moveTo>
                <a:lnTo>
                  <a:pt x="508099" y="0"/>
                </a:lnTo>
                <a:lnTo>
                  <a:pt x="50809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91">
            <a:extLst>
              <a:ext uri="{FF2B5EF4-FFF2-40B4-BE49-F238E27FC236}">
                <a16:creationId xmlns:a16="http://schemas.microsoft.com/office/drawing/2014/main" id="{9BA56889-5FAD-4458-925D-3DA513E0D6CD}"/>
              </a:ext>
            </a:extLst>
          </p:cNvPr>
          <p:cNvSpPr/>
          <p:nvPr/>
        </p:nvSpPr>
        <p:spPr>
          <a:xfrm>
            <a:off x="1221244" y="4354040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07">
            <a:extLst>
              <a:ext uri="{FF2B5EF4-FFF2-40B4-BE49-F238E27FC236}">
                <a16:creationId xmlns:a16="http://schemas.microsoft.com/office/drawing/2014/main" id="{9D0C1124-A584-4970-BC27-51B23A083DF4}"/>
              </a:ext>
            </a:extLst>
          </p:cNvPr>
          <p:cNvSpPr txBox="1"/>
          <p:nvPr/>
        </p:nvSpPr>
        <p:spPr>
          <a:xfrm>
            <a:off x="707756" y="1821182"/>
            <a:ext cx="6692265" cy="302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calculateSecretValue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data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6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1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hashedValue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1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518795" marR="585470" indent="-253365">
              <a:lnSpc>
                <a:spcPct val="100699"/>
              </a:lnSpc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$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.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each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arrayToSum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index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component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 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</a:t>
            </a:r>
            <a:r>
              <a:rPr spc="14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component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&lt;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++)</a:t>
            </a:r>
            <a:r>
              <a:rPr spc="5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if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==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3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throw new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InvalidArgumentException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spc="-5" dirty="0">
                <a:solidFill>
                  <a:srgbClr val="00C4C4"/>
                </a:solidFill>
                <a:latin typeface="Arial"/>
                <a:cs typeface="Arial"/>
              </a:rPr>
              <a:t>Division by</a:t>
            </a:r>
            <a:r>
              <a:rPr spc="110" dirty="0">
                <a:solidFill>
                  <a:srgbClr val="00C4C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C4C4"/>
                </a:solidFill>
                <a:latin typeface="Arial"/>
                <a:cs typeface="Arial"/>
              </a:rPr>
              <a:t>zero!</a:t>
            </a:r>
            <a:r>
              <a:rPr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hashedValue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hashedValue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/</a:t>
            </a:r>
            <a:r>
              <a:rPr spc="14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return</a:t>
            </a:r>
            <a:r>
              <a:rPr b="1" spc="-75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hashedValue</a:t>
            </a:r>
            <a:r>
              <a:rPr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35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140844"/>
            <a:ext cx="8561669" cy="558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jedna operacja,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 zagnie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d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ń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,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 argument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02" name="object 4">
            <a:extLst>
              <a:ext uri="{FF2B5EF4-FFF2-40B4-BE49-F238E27FC236}">
                <a16:creationId xmlns:a16="http://schemas.microsoft.com/office/drawing/2014/main" id="{EFC81676-6E5F-438C-897D-4BFE53F16D47}"/>
              </a:ext>
            </a:extLst>
          </p:cNvPr>
          <p:cNvSpPr/>
          <p:nvPr/>
        </p:nvSpPr>
        <p:spPr>
          <a:xfrm>
            <a:off x="607542" y="1808923"/>
            <a:ext cx="7502789" cy="3034434"/>
          </a:xfrm>
          <a:custGeom>
            <a:avLst/>
            <a:gdLst/>
            <a:ahLst/>
            <a:cxnLst/>
            <a:rect l="l" t="t" r="r" b="b"/>
            <a:pathLst>
              <a:path w="8942705" h="4147184">
                <a:moveTo>
                  <a:pt x="0" y="0"/>
                </a:moveTo>
                <a:lnTo>
                  <a:pt x="8942099" y="0"/>
                </a:lnTo>
                <a:lnTo>
                  <a:pt x="8942099" y="4146599"/>
                </a:lnTo>
                <a:lnTo>
                  <a:pt x="0" y="4146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5">
            <a:extLst>
              <a:ext uri="{FF2B5EF4-FFF2-40B4-BE49-F238E27FC236}">
                <a16:creationId xmlns:a16="http://schemas.microsoft.com/office/drawing/2014/main" id="{A4B4C912-310B-4330-A3FC-DEC9B1BD16A4}"/>
              </a:ext>
            </a:extLst>
          </p:cNvPr>
          <p:cNvSpPr/>
          <p:nvPr/>
        </p:nvSpPr>
        <p:spPr>
          <a:xfrm>
            <a:off x="607542" y="1808922"/>
            <a:ext cx="7502789" cy="3034435"/>
          </a:xfrm>
          <a:custGeom>
            <a:avLst/>
            <a:gdLst/>
            <a:ahLst/>
            <a:cxnLst/>
            <a:rect l="l" t="t" r="r" b="b"/>
            <a:pathLst>
              <a:path w="8942705" h="4147184">
                <a:moveTo>
                  <a:pt x="0" y="0"/>
                </a:moveTo>
                <a:lnTo>
                  <a:pt x="8942099" y="0"/>
                </a:lnTo>
                <a:lnTo>
                  <a:pt x="8942099" y="4146599"/>
                </a:lnTo>
                <a:lnTo>
                  <a:pt x="0" y="41465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6">
            <a:extLst>
              <a:ext uri="{FF2B5EF4-FFF2-40B4-BE49-F238E27FC236}">
                <a16:creationId xmlns:a16="http://schemas.microsoft.com/office/drawing/2014/main" id="{D510D802-3F1F-4B7E-A6AC-7DCC008DF292}"/>
              </a:ext>
            </a:extLst>
          </p:cNvPr>
          <p:cNvSpPr/>
          <p:nvPr/>
        </p:nvSpPr>
        <p:spPr>
          <a:xfrm>
            <a:off x="693267" y="1907157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7">
            <a:extLst>
              <a:ext uri="{FF2B5EF4-FFF2-40B4-BE49-F238E27FC236}">
                <a16:creationId xmlns:a16="http://schemas.microsoft.com/office/drawing/2014/main" id="{C95C8693-0D96-4751-9BDF-FEA06944F02A}"/>
              </a:ext>
            </a:extLst>
          </p:cNvPr>
          <p:cNvSpPr/>
          <p:nvPr/>
        </p:nvSpPr>
        <p:spPr>
          <a:xfrm>
            <a:off x="1594719" y="1907157"/>
            <a:ext cx="2160270" cy="262890"/>
          </a:xfrm>
          <a:custGeom>
            <a:avLst/>
            <a:gdLst/>
            <a:ahLst/>
            <a:cxnLst/>
            <a:rect l="l" t="t" r="r" b="b"/>
            <a:pathLst>
              <a:path w="2160270" h="262889">
                <a:moveTo>
                  <a:pt x="0" y="0"/>
                </a:moveTo>
                <a:lnTo>
                  <a:pt x="2160091" y="0"/>
                </a:lnTo>
                <a:lnTo>
                  <a:pt x="216009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8">
            <a:extLst>
              <a:ext uri="{FF2B5EF4-FFF2-40B4-BE49-F238E27FC236}">
                <a16:creationId xmlns:a16="http://schemas.microsoft.com/office/drawing/2014/main" id="{5CF2C201-161B-407A-AC06-1CA34DD4444D}"/>
              </a:ext>
            </a:extLst>
          </p:cNvPr>
          <p:cNvSpPr/>
          <p:nvPr/>
        </p:nvSpPr>
        <p:spPr>
          <a:xfrm>
            <a:off x="3754810" y="1907157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object 9">
            <a:extLst>
              <a:ext uri="{FF2B5EF4-FFF2-40B4-BE49-F238E27FC236}">
                <a16:creationId xmlns:a16="http://schemas.microsoft.com/office/drawing/2014/main" id="{AC93AB65-0DB3-49E9-B7F6-05C0B429D901}"/>
              </a:ext>
            </a:extLst>
          </p:cNvPr>
          <p:cNvSpPr/>
          <p:nvPr/>
        </p:nvSpPr>
        <p:spPr>
          <a:xfrm>
            <a:off x="3830935" y="1907157"/>
            <a:ext cx="1347470" cy="262890"/>
          </a:xfrm>
          <a:custGeom>
            <a:avLst/>
            <a:gdLst/>
            <a:ahLst/>
            <a:cxnLst/>
            <a:rect l="l" t="t" r="r" b="b"/>
            <a:pathLst>
              <a:path w="1347470" h="262889">
                <a:moveTo>
                  <a:pt x="0" y="0"/>
                </a:moveTo>
                <a:lnTo>
                  <a:pt x="1346931" y="0"/>
                </a:lnTo>
                <a:lnTo>
                  <a:pt x="134693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object 10">
            <a:extLst>
              <a:ext uri="{FF2B5EF4-FFF2-40B4-BE49-F238E27FC236}">
                <a16:creationId xmlns:a16="http://schemas.microsoft.com/office/drawing/2014/main" id="{FB64EE63-020D-4640-BAB2-AD2F4C6E33D5}"/>
              </a:ext>
            </a:extLst>
          </p:cNvPr>
          <p:cNvSpPr/>
          <p:nvPr/>
        </p:nvSpPr>
        <p:spPr>
          <a:xfrm>
            <a:off x="5177867" y="1907157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11">
            <a:extLst>
              <a:ext uri="{FF2B5EF4-FFF2-40B4-BE49-F238E27FC236}">
                <a16:creationId xmlns:a16="http://schemas.microsoft.com/office/drawing/2014/main" id="{6BA10970-DD4A-44AF-BFEB-4844860607D1}"/>
              </a:ext>
            </a:extLst>
          </p:cNvPr>
          <p:cNvSpPr/>
          <p:nvPr/>
        </p:nvSpPr>
        <p:spPr>
          <a:xfrm>
            <a:off x="5253993" y="190715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12">
            <a:extLst>
              <a:ext uri="{FF2B5EF4-FFF2-40B4-BE49-F238E27FC236}">
                <a16:creationId xmlns:a16="http://schemas.microsoft.com/office/drawing/2014/main" id="{AEA3577D-7549-4B15-8B9A-8DD7E5C6AFCB}"/>
              </a:ext>
            </a:extLst>
          </p:cNvPr>
          <p:cNvSpPr/>
          <p:nvPr/>
        </p:nvSpPr>
        <p:spPr>
          <a:xfrm>
            <a:off x="5317505" y="1907157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object 13">
            <a:extLst>
              <a:ext uri="{FF2B5EF4-FFF2-40B4-BE49-F238E27FC236}">
                <a16:creationId xmlns:a16="http://schemas.microsoft.com/office/drawing/2014/main" id="{1CFCCE4B-E7CA-4010-BAB0-0AE55CF66E8A}"/>
              </a:ext>
            </a:extLst>
          </p:cNvPr>
          <p:cNvSpPr/>
          <p:nvPr/>
        </p:nvSpPr>
        <p:spPr>
          <a:xfrm>
            <a:off x="693267" y="2183382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object 14">
            <a:extLst>
              <a:ext uri="{FF2B5EF4-FFF2-40B4-BE49-F238E27FC236}">
                <a16:creationId xmlns:a16="http://schemas.microsoft.com/office/drawing/2014/main" id="{9EF64A8B-E088-4D92-B0E2-AB3D8763031A}"/>
              </a:ext>
            </a:extLst>
          </p:cNvPr>
          <p:cNvSpPr/>
          <p:nvPr/>
        </p:nvSpPr>
        <p:spPr>
          <a:xfrm>
            <a:off x="947316" y="2183382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object 15">
            <a:extLst>
              <a:ext uri="{FF2B5EF4-FFF2-40B4-BE49-F238E27FC236}">
                <a16:creationId xmlns:a16="http://schemas.microsoft.com/office/drawing/2014/main" id="{D0A74A92-5D1E-4755-BDA6-6439E221B920}"/>
              </a:ext>
            </a:extLst>
          </p:cNvPr>
          <p:cNvSpPr/>
          <p:nvPr/>
        </p:nvSpPr>
        <p:spPr>
          <a:xfrm>
            <a:off x="1290551" y="2183382"/>
            <a:ext cx="2058670" cy="262890"/>
          </a:xfrm>
          <a:custGeom>
            <a:avLst/>
            <a:gdLst/>
            <a:ahLst/>
            <a:cxnLst/>
            <a:rect l="l" t="t" r="r" b="b"/>
            <a:pathLst>
              <a:path w="2058670" h="262889">
                <a:moveTo>
                  <a:pt x="0" y="0"/>
                </a:moveTo>
                <a:lnTo>
                  <a:pt x="2058069" y="0"/>
                </a:lnTo>
                <a:lnTo>
                  <a:pt x="20580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object 16">
            <a:extLst>
              <a:ext uri="{FF2B5EF4-FFF2-40B4-BE49-F238E27FC236}">
                <a16:creationId xmlns:a16="http://schemas.microsoft.com/office/drawing/2014/main" id="{8894CC47-1719-4581-8B3F-79C041B07687}"/>
              </a:ext>
            </a:extLst>
          </p:cNvPr>
          <p:cNvSpPr/>
          <p:nvPr/>
        </p:nvSpPr>
        <p:spPr>
          <a:xfrm>
            <a:off x="3348621" y="2183382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object 17">
            <a:extLst>
              <a:ext uri="{FF2B5EF4-FFF2-40B4-BE49-F238E27FC236}">
                <a16:creationId xmlns:a16="http://schemas.microsoft.com/office/drawing/2014/main" id="{8F00B152-D3E4-4E89-9E68-4AB8BB93439A}"/>
              </a:ext>
            </a:extLst>
          </p:cNvPr>
          <p:cNvSpPr/>
          <p:nvPr/>
        </p:nvSpPr>
        <p:spPr>
          <a:xfrm>
            <a:off x="3482120" y="2183382"/>
            <a:ext cx="2934970" cy="262890"/>
          </a:xfrm>
          <a:custGeom>
            <a:avLst/>
            <a:gdLst/>
            <a:ahLst/>
            <a:cxnLst/>
            <a:rect l="l" t="t" r="r" b="b"/>
            <a:pathLst>
              <a:path w="2934970" h="262889">
                <a:moveTo>
                  <a:pt x="0" y="0"/>
                </a:moveTo>
                <a:lnTo>
                  <a:pt x="2934741" y="0"/>
                </a:lnTo>
                <a:lnTo>
                  <a:pt x="293474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object 18">
            <a:extLst>
              <a:ext uri="{FF2B5EF4-FFF2-40B4-BE49-F238E27FC236}">
                <a16:creationId xmlns:a16="http://schemas.microsoft.com/office/drawing/2014/main" id="{8226C4D2-7DF2-4695-9BD7-3270EFD79EAC}"/>
              </a:ext>
            </a:extLst>
          </p:cNvPr>
          <p:cNvSpPr/>
          <p:nvPr/>
        </p:nvSpPr>
        <p:spPr>
          <a:xfrm>
            <a:off x="6416862" y="21833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object 19">
            <a:extLst>
              <a:ext uri="{FF2B5EF4-FFF2-40B4-BE49-F238E27FC236}">
                <a16:creationId xmlns:a16="http://schemas.microsoft.com/office/drawing/2014/main" id="{B64FE55C-C8AF-4EFD-8497-14DF4889B63D}"/>
              </a:ext>
            </a:extLst>
          </p:cNvPr>
          <p:cNvSpPr/>
          <p:nvPr/>
        </p:nvSpPr>
        <p:spPr>
          <a:xfrm>
            <a:off x="6492987" y="2183382"/>
            <a:ext cx="1347470" cy="262890"/>
          </a:xfrm>
          <a:custGeom>
            <a:avLst/>
            <a:gdLst/>
            <a:ahLst/>
            <a:cxnLst/>
            <a:rect l="l" t="t" r="r" b="b"/>
            <a:pathLst>
              <a:path w="1347470" h="262889">
                <a:moveTo>
                  <a:pt x="0" y="0"/>
                </a:moveTo>
                <a:lnTo>
                  <a:pt x="1346931" y="0"/>
                </a:lnTo>
                <a:lnTo>
                  <a:pt x="134693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object 20">
            <a:extLst>
              <a:ext uri="{FF2B5EF4-FFF2-40B4-BE49-F238E27FC236}">
                <a16:creationId xmlns:a16="http://schemas.microsoft.com/office/drawing/2014/main" id="{7E9C7FC6-BA91-49C1-91DA-3A0DAF6CB92D}"/>
              </a:ext>
            </a:extLst>
          </p:cNvPr>
          <p:cNvSpPr/>
          <p:nvPr/>
        </p:nvSpPr>
        <p:spPr>
          <a:xfrm>
            <a:off x="7839919" y="21833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object 21">
            <a:extLst>
              <a:ext uri="{FF2B5EF4-FFF2-40B4-BE49-F238E27FC236}">
                <a16:creationId xmlns:a16="http://schemas.microsoft.com/office/drawing/2014/main" id="{465AF2C2-DBDD-4DAA-A6A5-E0D8772F805C}"/>
              </a:ext>
            </a:extLst>
          </p:cNvPr>
          <p:cNvSpPr/>
          <p:nvPr/>
        </p:nvSpPr>
        <p:spPr>
          <a:xfrm>
            <a:off x="7916045" y="218338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object 22">
            <a:extLst>
              <a:ext uri="{FF2B5EF4-FFF2-40B4-BE49-F238E27FC236}">
                <a16:creationId xmlns:a16="http://schemas.microsoft.com/office/drawing/2014/main" id="{4978AA6C-195E-4DA5-830C-D624C8DC68D7}"/>
              </a:ext>
            </a:extLst>
          </p:cNvPr>
          <p:cNvSpPr/>
          <p:nvPr/>
        </p:nvSpPr>
        <p:spPr>
          <a:xfrm>
            <a:off x="693267" y="2459607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object 23">
            <a:extLst>
              <a:ext uri="{FF2B5EF4-FFF2-40B4-BE49-F238E27FC236}">
                <a16:creationId xmlns:a16="http://schemas.microsoft.com/office/drawing/2014/main" id="{BF7E856A-B0EA-4917-BDC9-700BF39CD271}"/>
              </a:ext>
            </a:extLst>
          </p:cNvPr>
          <p:cNvSpPr/>
          <p:nvPr/>
        </p:nvSpPr>
        <p:spPr>
          <a:xfrm>
            <a:off x="947316" y="2459607"/>
            <a:ext cx="661035" cy="262890"/>
          </a:xfrm>
          <a:custGeom>
            <a:avLst/>
            <a:gdLst/>
            <a:ahLst/>
            <a:cxnLst/>
            <a:rect l="l" t="t" r="r" b="b"/>
            <a:pathLst>
              <a:path w="661035" h="262889">
                <a:moveTo>
                  <a:pt x="0" y="0"/>
                </a:moveTo>
                <a:lnTo>
                  <a:pt x="660462" y="0"/>
                </a:lnTo>
                <a:lnTo>
                  <a:pt x="66046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object 24">
            <a:extLst>
              <a:ext uri="{FF2B5EF4-FFF2-40B4-BE49-F238E27FC236}">
                <a16:creationId xmlns:a16="http://schemas.microsoft.com/office/drawing/2014/main" id="{5801B6C4-8C1C-43BD-A74E-E23B97C96251}"/>
              </a:ext>
            </a:extLst>
          </p:cNvPr>
          <p:cNvSpPr/>
          <p:nvPr/>
        </p:nvSpPr>
        <p:spPr>
          <a:xfrm>
            <a:off x="1607778" y="2459607"/>
            <a:ext cx="1487170" cy="262890"/>
          </a:xfrm>
          <a:custGeom>
            <a:avLst/>
            <a:gdLst/>
            <a:ahLst/>
            <a:cxnLst/>
            <a:rect l="l" t="t" r="r" b="b"/>
            <a:pathLst>
              <a:path w="1487170" h="262889">
                <a:moveTo>
                  <a:pt x="0" y="0"/>
                </a:moveTo>
                <a:lnTo>
                  <a:pt x="1486569" y="0"/>
                </a:lnTo>
                <a:lnTo>
                  <a:pt x="14865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3" name="object 25">
            <a:extLst>
              <a:ext uri="{FF2B5EF4-FFF2-40B4-BE49-F238E27FC236}">
                <a16:creationId xmlns:a16="http://schemas.microsoft.com/office/drawing/2014/main" id="{AD07A9E8-EC3E-4972-8995-E4FD4203CDE8}"/>
              </a:ext>
            </a:extLst>
          </p:cNvPr>
          <p:cNvSpPr/>
          <p:nvPr/>
        </p:nvSpPr>
        <p:spPr>
          <a:xfrm>
            <a:off x="3094348" y="2459607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4" name="object 26">
            <a:extLst>
              <a:ext uri="{FF2B5EF4-FFF2-40B4-BE49-F238E27FC236}">
                <a16:creationId xmlns:a16="http://schemas.microsoft.com/office/drawing/2014/main" id="{225BB95F-9852-486E-82AB-91E284ED5206}"/>
              </a:ext>
            </a:extLst>
          </p:cNvPr>
          <p:cNvSpPr/>
          <p:nvPr/>
        </p:nvSpPr>
        <p:spPr>
          <a:xfrm>
            <a:off x="3170473" y="2459607"/>
            <a:ext cx="1931035" cy="262890"/>
          </a:xfrm>
          <a:custGeom>
            <a:avLst/>
            <a:gdLst/>
            <a:ahLst/>
            <a:cxnLst/>
            <a:rect l="l" t="t" r="r" b="b"/>
            <a:pathLst>
              <a:path w="1931035" h="262889">
                <a:moveTo>
                  <a:pt x="0" y="0"/>
                </a:moveTo>
                <a:lnTo>
                  <a:pt x="1931044" y="0"/>
                </a:lnTo>
                <a:lnTo>
                  <a:pt x="19310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object 27">
            <a:extLst>
              <a:ext uri="{FF2B5EF4-FFF2-40B4-BE49-F238E27FC236}">
                <a16:creationId xmlns:a16="http://schemas.microsoft.com/office/drawing/2014/main" id="{64EB5216-805C-4E53-9D95-6C21B053A34F}"/>
              </a:ext>
            </a:extLst>
          </p:cNvPr>
          <p:cNvSpPr/>
          <p:nvPr/>
        </p:nvSpPr>
        <p:spPr>
          <a:xfrm>
            <a:off x="5101518" y="2459607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6" name="object 28">
            <a:extLst>
              <a:ext uri="{FF2B5EF4-FFF2-40B4-BE49-F238E27FC236}">
                <a16:creationId xmlns:a16="http://schemas.microsoft.com/office/drawing/2014/main" id="{F59FE214-AC23-401A-80BC-00CD370D5FBD}"/>
              </a:ext>
            </a:extLst>
          </p:cNvPr>
          <p:cNvSpPr/>
          <p:nvPr/>
        </p:nvSpPr>
        <p:spPr>
          <a:xfrm>
            <a:off x="5177644" y="245960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7" name="object 29">
            <a:extLst>
              <a:ext uri="{FF2B5EF4-FFF2-40B4-BE49-F238E27FC236}">
                <a16:creationId xmlns:a16="http://schemas.microsoft.com/office/drawing/2014/main" id="{ACD9F9B5-B85E-44F7-AC67-39DE9CCCFA25}"/>
              </a:ext>
            </a:extLst>
          </p:cNvPr>
          <p:cNvSpPr/>
          <p:nvPr/>
        </p:nvSpPr>
        <p:spPr>
          <a:xfrm>
            <a:off x="693267" y="273583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8" name="object 30">
            <a:extLst>
              <a:ext uri="{FF2B5EF4-FFF2-40B4-BE49-F238E27FC236}">
                <a16:creationId xmlns:a16="http://schemas.microsoft.com/office/drawing/2014/main" id="{108F2AEF-D8C9-49C9-A77B-52322857BB12}"/>
              </a:ext>
            </a:extLst>
          </p:cNvPr>
          <p:cNvSpPr/>
          <p:nvPr/>
        </p:nvSpPr>
        <p:spPr>
          <a:xfrm>
            <a:off x="693267" y="3288282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9" name="object 31">
            <a:extLst>
              <a:ext uri="{FF2B5EF4-FFF2-40B4-BE49-F238E27FC236}">
                <a16:creationId xmlns:a16="http://schemas.microsoft.com/office/drawing/2014/main" id="{03B6F2E0-EF2D-4A78-8B62-453190D8E2E1}"/>
              </a:ext>
            </a:extLst>
          </p:cNvPr>
          <p:cNvSpPr/>
          <p:nvPr/>
        </p:nvSpPr>
        <p:spPr>
          <a:xfrm>
            <a:off x="1594719" y="3288282"/>
            <a:ext cx="2934970" cy="262890"/>
          </a:xfrm>
          <a:custGeom>
            <a:avLst/>
            <a:gdLst/>
            <a:ahLst/>
            <a:cxnLst/>
            <a:rect l="l" t="t" r="r" b="b"/>
            <a:pathLst>
              <a:path w="2934970" h="262889">
                <a:moveTo>
                  <a:pt x="0" y="0"/>
                </a:moveTo>
                <a:lnTo>
                  <a:pt x="2934741" y="0"/>
                </a:lnTo>
                <a:lnTo>
                  <a:pt x="293474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0" name="object 32">
            <a:extLst>
              <a:ext uri="{FF2B5EF4-FFF2-40B4-BE49-F238E27FC236}">
                <a16:creationId xmlns:a16="http://schemas.microsoft.com/office/drawing/2014/main" id="{3918063E-DA0F-4D35-9832-A96FBDB72B73}"/>
              </a:ext>
            </a:extLst>
          </p:cNvPr>
          <p:cNvSpPr/>
          <p:nvPr/>
        </p:nvSpPr>
        <p:spPr>
          <a:xfrm>
            <a:off x="4529460" y="32882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1" name="object 33">
            <a:extLst>
              <a:ext uri="{FF2B5EF4-FFF2-40B4-BE49-F238E27FC236}">
                <a16:creationId xmlns:a16="http://schemas.microsoft.com/office/drawing/2014/main" id="{DB703B1D-C935-42D4-90D6-970EFE613B85}"/>
              </a:ext>
            </a:extLst>
          </p:cNvPr>
          <p:cNvSpPr/>
          <p:nvPr/>
        </p:nvSpPr>
        <p:spPr>
          <a:xfrm>
            <a:off x="4605586" y="3288282"/>
            <a:ext cx="1257935" cy="262890"/>
          </a:xfrm>
          <a:custGeom>
            <a:avLst/>
            <a:gdLst/>
            <a:ahLst/>
            <a:cxnLst/>
            <a:rect l="l" t="t" r="r" b="b"/>
            <a:pathLst>
              <a:path w="1257934" h="262889">
                <a:moveTo>
                  <a:pt x="0" y="0"/>
                </a:moveTo>
                <a:lnTo>
                  <a:pt x="1257634" y="0"/>
                </a:lnTo>
                <a:lnTo>
                  <a:pt x="12576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2" name="object 34">
            <a:extLst>
              <a:ext uri="{FF2B5EF4-FFF2-40B4-BE49-F238E27FC236}">
                <a16:creationId xmlns:a16="http://schemas.microsoft.com/office/drawing/2014/main" id="{92FDAB74-2E8F-465B-B6D4-7EE1F5998B64}"/>
              </a:ext>
            </a:extLst>
          </p:cNvPr>
          <p:cNvSpPr/>
          <p:nvPr/>
        </p:nvSpPr>
        <p:spPr>
          <a:xfrm>
            <a:off x="5863221" y="32882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3" name="object 35">
            <a:extLst>
              <a:ext uri="{FF2B5EF4-FFF2-40B4-BE49-F238E27FC236}">
                <a16:creationId xmlns:a16="http://schemas.microsoft.com/office/drawing/2014/main" id="{A2C4ADF9-7BB6-488E-9CC6-632D51FBFBCC}"/>
              </a:ext>
            </a:extLst>
          </p:cNvPr>
          <p:cNvSpPr/>
          <p:nvPr/>
        </p:nvSpPr>
        <p:spPr>
          <a:xfrm>
            <a:off x="5939347" y="328828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4" name="object 36">
            <a:extLst>
              <a:ext uri="{FF2B5EF4-FFF2-40B4-BE49-F238E27FC236}">
                <a16:creationId xmlns:a16="http://schemas.microsoft.com/office/drawing/2014/main" id="{7F47377A-2AE0-4BDC-BD13-90B4394319A5}"/>
              </a:ext>
            </a:extLst>
          </p:cNvPr>
          <p:cNvSpPr/>
          <p:nvPr/>
        </p:nvSpPr>
        <p:spPr>
          <a:xfrm>
            <a:off x="6002859" y="328828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5" name="object 37">
            <a:extLst>
              <a:ext uri="{FF2B5EF4-FFF2-40B4-BE49-F238E27FC236}">
                <a16:creationId xmlns:a16="http://schemas.microsoft.com/office/drawing/2014/main" id="{9E205660-5708-44FB-9225-06B984271762}"/>
              </a:ext>
            </a:extLst>
          </p:cNvPr>
          <p:cNvSpPr/>
          <p:nvPr/>
        </p:nvSpPr>
        <p:spPr>
          <a:xfrm>
            <a:off x="693267" y="3564507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6" name="object 38">
            <a:extLst>
              <a:ext uri="{FF2B5EF4-FFF2-40B4-BE49-F238E27FC236}">
                <a16:creationId xmlns:a16="http://schemas.microsoft.com/office/drawing/2014/main" id="{29D62118-8045-4984-9E22-9319DDB3C3D1}"/>
              </a:ext>
            </a:extLst>
          </p:cNvPr>
          <p:cNvSpPr/>
          <p:nvPr/>
        </p:nvSpPr>
        <p:spPr>
          <a:xfrm>
            <a:off x="947316" y="3564507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7" name="object 39">
            <a:extLst>
              <a:ext uri="{FF2B5EF4-FFF2-40B4-BE49-F238E27FC236}">
                <a16:creationId xmlns:a16="http://schemas.microsoft.com/office/drawing/2014/main" id="{A27B0B31-6DFD-435D-9801-67BB720C138D}"/>
              </a:ext>
            </a:extLst>
          </p:cNvPr>
          <p:cNvSpPr/>
          <p:nvPr/>
        </p:nvSpPr>
        <p:spPr>
          <a:xfrm>
            <a:off x="1290551" y="3564507"/>
            <a:ext cx="1499235" cy="262890"/>
          </a:xfrm>
          <a:custGeom>
            <a:avLst/>
            <a:gdLst/>
            <a:ahLst/>
            <a:cxnLst/>
            <a:rect l="l" t="t" r="r" b="b"/>
            <a:pathLst>
              <a:path w="1499235" h="262889">
                <a:moveTo>
                  <a:pt x="0" y="0"/>
                </a:moveTo>
                <a:lnTo>
                  <a:pt x="1499182" y="0"/>
                </a:lnTo>
                <a:lnTo>
                  <a:pt x="149918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8" name="object 40">
            <a:extLst>
              <a:ext uri="{FF2B5EF4-FFF2-40B4-BE49-F238E27FC236}">
                <a16:creationId xmlns:a16="http://schemas.microsoft.com/office/drawing/2014/main" id="{0E3D8F0C-5F81-4CB5-9E6F-883AB5D70118}"/>
              </a:ext>
            </a:extLst>
          </p:cNvPr>
          <p:cNvSpPr/>
          <p:nvPr/>
        </p:nvSpPr>
        <p:spPr>
          <a:xfrm>
            <a:off x="2789734" y="3564507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9" name="object 41">
            <a:extLst>
              <a:ext uri="{FF2B5EF4-FFF2-40B4-BE49-F238E27FC236}">
                <a16:creationId xmlns:a16="http://schemas.microsoft.com/office/drawing/2014/main" id="{7216BBA1-7D5A-4400-BBE1-0637F605E843}"/>
              </a:ext>
            </a:extLst>
          </p:cNvPr>
          <p:cNvSpPr/>
          <p:nvPr/>
        </p:nvSpPr>
        <p:spPr>
          <a:xfrm>
            <a:off x="2923233" y="356450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0" name="object 42">
            <a:extLst>
              <a:ext uri="{FF2B5EF4-FFF2-40B4-BE49-F238E27FC236}">
                <a16:creationId xmlns:a16="http://schemas.microsoft.com/office/drawing/2014/main" id="{9277D67B-5705-4E68-B79E-777486F9FACE}"/>
              </a:ext>
            </a:extLst>
          </p:cNvPr>
          <p:cNvSpPr/>
          <p:nvPr/>
        </p:nvSpPr>
        <p:spPr>
          <a:xfrm>
            <a:off x="2986745" y="3564507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1" name="object 43">
            <a:extLst>
              <a:ext uri="{FF2B5EF4-FFF2-40B4-BE49-F238E27FC236}">
                <a16:creationId xmlns:a16="http://schemas.microsoft.com/office/drawing/2014/main" id="{C9FC8F1C-6C84-43D6-9D47-E6B1243C22CA}"/>
              </a:ext>
            </a:extLst>
          </p:cNvPr>
          <p:cNvSpPr/>
          <p:nvPr/>
        </p:nvSpPr>
        <p:spPr>
          <a:xfrm>
            <a:off x="3113882" y="356450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2" name="object 44">
            <a:extLst>
              <a:ext uri="{FF2B5EF4-FFF2-40B4-BE49-F238E27FC236}">
                <a16:creationId xmlns:a16="http://schemas.microsoft.com/office/drawing/2014/main" id="{4FF129B2-1340-4CE2-ABF9-DD58A76D42AE}"/>
              </a:ext>
            </a:extLst>
          </p:cNvPr>
          <p:cNvSpPr/>
          <p:nvPr/>
        </p:nvSpPr>
        <p:spPr>
          <a:xfrm>
            <a:off x="693267" y="3840732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0"/>
                </a:moveTo>
                <a:lnTo>
                  <a:pt x="381186" y="0"/>
                </a:lnTo>
                <a:lnTo>
                  <a:pt x="3811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3" name="object 45">
            <a:extLst>
              <a:ext uri="{FF2B5EF4-FFF2-40B4-BE49-F238E27FC236}">
                <a16:creationId xmlns:a16="http://schemas.microsoft.com/office/drawing/2014/main" id="{CCCD1549-34A0-48DE-8E1C-356A65B60229}"/>
              </a:ext>
            </a:extLst>
          </p:cNvPr>
          <p:cNvSpPr/>
          <p:nvPr/>
        </p:nvSpPr>
        <p:spPr>
          <a:xfrm>
            <a:off x="1074453" y="38407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4" name="object 46">
            <a:extLst>
              <a:ext uri="{FF2B5EF4-FFF2-40B4-BE49-F238E27FC236}">
                <a16:creationId xmlns:a16="http://schemas.microsoft.com/office/drawing/2014/main" id="{70BA5578-6EF8-4EA6-8B07-254C487DA8AD}"/>
              </a:ext>
            </a:extLst>
          </p:cNvPr>
          <p:cNvSpPr/>
          <p:nvPr/>
        </p:nvSpPr>
        <p:spPr>
          <a:xfrm>
            <a:off x="1137965" y="3840732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709" y="0"/>
                </a:lnTo>
                <a:lnTo>
                  <a:pt x="49570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5" name="object 47">
            <a:extLst>
              <a:ext uri="{FF2B5EF4-FFF2-40B4-BE49-F238E27FC236}">
                <a16:creationId xmlns:a16="http://schemas.microsoft.com/office/drawing/2014/main" id="{CD194EE7-2DEA-4F42-A571-16CAD8473F64}"/>
              </a:ext>
            </a:extLst>
          </p:cNvPr>
          <p:cNvSpPr/>
          <p:nvPr/>
        </p:nvSpPr>
        <p:spPr>
          <a:xfrm>
            <a:off x="1633674" y="384073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6" name="object 48">
            <a:extLst>
              <a:ext uri="{FF2B5EF4-FFF2-40B4-BE49-F238E27FC236}">
                <a16:creationId xmlns:a16="http://schemas.microsoft.com/office/drawing/2014/main" id="{7E41BE7A-B023-4E54-B646-31148997B6B6}"/>
              </a:ext>
            </a:extLst>
          </p:cNvPr>
          <p:cNvSpPr/>
          <p:nvPr/>
        </p:nvSpPr>
        <p:spPr>
          <a:xfrm>
            <a:off x="1709800" y="3840732"/>
            <a:ext cx="1257935" cy="262890"/>
          </a:xfrm>
          <a:custGeom>
            <a:avLst/>
            <a:gdLst/>
            <a:ahLst/>
            <a:cxnLst/>
            <a:rect l="l" t="t" r="r" b="b"/>
            <a:pathLst>
              <a:path w="1257935" h="262889">
                <a:moveTo>
                  <a:pt x="0" y="0"/>
                </a:moveTo>
                <a:lnTo>
                  <a:pt x="1257634" y="0"/>
                </a:lnTo>
                <a:lnTo>
                  <a:pt x="12576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7" name="object 49">
            <a:extLst>
              <a:ext uri="{FF2B5EF4-FFF2-40B4-BE49-F238E27FC236}">
                <a16:creationId xmlns:a16="http://schemas.microsoft.com/office/drawing/2014/main" id="{1DF9A4C4-9EA9-443D-93E1-B66DEDA07EB0}"/>
              </a:ext>
            </a:extLst>
          </p:cNvPr>
          <p:cNvSpPr/>
          <p:nvPr/>
        </p:nvSpPr>
        <p:spPr>
          <a:xfrm>
            <a:off x="2967435" y="38407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8" name="object 50">
            <a:extLst>
              <a:ext uri="{FF2B5EF4-FFF2-40B4-BE49-F238E27FC236}">
                <a16:creationId xmlns:a16="http://schemas.microsoft.com/office/drawing/2014/main" id="{91D4FCDA-BFA1-4F29-9468-83EA91D5C428}"/>
              </a:ext>
            </a:extLst>
          </p:cNvPr>
          <p:cNvSpPr/>
          <p:nvPr/>
        </p:nvSpPr>
        <p:spPr>
          <a:xfrm>
            <a:off x="3030947" y="38407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9" name="object 51">
            <a:extLst>
              <a:ext uri="{FF2B5EF4-FFF2-40B4-BE49-F238E27FC236}">
                <a16:creationId xmlns:a16="http://schemas.microsoft.com/office/drawing/2014/main" id="{0E02869D-0757-4501-B3ED-6EF18C82E795}"/>
              </a:ext>
            </a:extLst>
          </p:cNvPr>
          <p:cNvSpPr/>
          <p:nvPr/>
        </p:nvSpPr>
        <p:spPr>
          <a:xfrm>
            <a:off x="3094460" y="3840732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2" y="0"/>
                </a:lnTo>
                <a:lnTo>
                  <a:pt x="90145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0" name="object 52">
            <a:extLst>
              <a:ext uri="{FF2B5EF4-FFF2-40B4-BE49-F238E27FC236}">
                <a16:creationId xmlns:a16="http://schemas.microsoft.com/office/drawing/2014/main" id="{2ED8823F-4B19-492F-99D1-A67851527885}"/>
              </a:ext>
            </a:extLst>
          </p:cNvPr>
          <p:cNvSpPr/>
          <p:nvPr/>
        </p:nvSpPr>
        <p:spPr>
          <a:xfrm>
            <a:off x="3995911" y="384073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1" name="object 53">
            <a:extLst>
              <a:ext uri="{FF2B5EF4-FFF2-40B4-BE49-F238E27FC236}">
                <a16:creationId xmlns:a16="http://schemas.microsoft.com/office/drawing/2014/main" id="{6C089AF3-069D-43E5-8EC6-BBCD6433E7EC}"/>
              </a:ext>
            </a:extLst>
          </p:cNvPr>
          <p:cNvSpPr/>
          <p:nvPr/>
        </p:nvSpPr>
        <p:spPr>
          <a:xfrm>
            <a:off x="4072037" y="3840732"/>
            <a:ext cx="546735" cy="262890"/>
          </a:xfrm>
          <a:custGeom>
            <a:avLst/>
            <a:gdLst/>
            <a:ahLst/>
            <a:cxnLst/>
            <a:rect l="l" t="t" r="r" b="b"/>
            <a:pathLst>
              <a:path w="546735" h="262889">
                <a:moveTo>
                  <a:pt x="0" y="0"/>
                </a:moveTo>
                <a:lnTo>
                  <a:pt x="546496" y="0"/>
                </a:lnTo>
                <a:lnTo>
                  <a:pt x="54649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2" name="object 54">
            <a:extLst>
              <a:ext uri="{FF2B5EF4-FFF2-40B4-BE49-F238E27FC236}">
                <a16:creationId xmlns:a16="http://schemas.microsoft.com/office/drawing/2014/main" id="{D0A5681D-31E7-4F8B-A20C-26748C705DBB}"/>
              </a:ext>
            </a:extLst>
          </p:cNvPr>
          <p:cNvSpPr/>
          <p:nvPr/>
        </p:nvSpPr>
        <p:spPr>
          <a:xfrm>
            <a:off x="4618534" y="38407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3" name="object 55">
            <a:extLst>
              <a:ext uri="{FF2B5EF4-FFF2-40B4-BE49-F238E27FC236}">
                <a16:creationId xmlns:a16="http://schemas.microsoft.com/office/drawing/2014/main" id="{5B405F1B-BFC9-4A2D-A566-FE1594BA6A59}"/>
              </a:ext>
            </a:extLst>
          </p:cNvPr>
          <p:cNvSpPr/>
          <p:nvPr/>
        </p:nvSpPr>
        <p:spPr>
          <a:xfrm>
            <a:off x="4682046" y="3840732"/>
            <a:ext cx="1195070" cy="262890"/>
          </a:xfrm>
          <a:custGeom>
            <a:avLst/>
            <a:gdLst/>
            <a:ahLst/>
            <a:cxnLst/>
            <a:rect l="l" t="t" r="r" b="b"/>
            <a:pathLst>
              <a:path w="1195070" h="262889">
                <a:moveTo>
                  <a:pt x="0" y="0"/>
                </a:moveTo>
                <a:lnTo>
                  <a:pt x="1194569" y="0"/>
                </a:lnTo>
                <a:lnTo>
                  <a:pt x="11945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4" name="object 56">
            <a:extLst>
              <a:ext uri="{FF2B5EF4-FFF2-40B4-BE49-F238E27FC236}">
                <a16:creationId xmlns:a16="http://schemas.microsoft.com/office/drawing/2014/main" id="{637F73F0-77E6-4155-8827-B79EECCDAC54}"/>
              </a:ext>
            </a:extLst>
          </p:cNvPr>
          <p:cNvSpPr/>
          <p:nvPr/>
        </p:nvSpPr>
        <p:spPr>
          <a:xfrm>
            <a:off x="5876616" y="384073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5" name="object 57">
            <a:extLst>
              <a:ext uri="{FF2B5EF4-FFF2-40B4-BE49-F238E27FC236}">
                <a16:creationId xmlns:a16="http://schemas.microsoft.com/office/drawing/2014/main" id="{4050FD6B-EC08-47CA-A047-42F65174404B}"/>
              </a:ext>
            </a:extLst>
          </p:cNvPr>
          <p:cNvSpPr/>
          <p:nvPr/>
        </p:nvSpPr>
        <p:spPr>
          <a:xfrm>
            <a:off x="5952741" y="38407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6" name="object 58">
            <a:extLst>
              <a:ext uri="{FF2B5EF4-FFF2-40B4-BE49-F238E27FC236}">
                <a16:creationId xmlns:a16="http://schemas.microsoft.com/office/drawing/2014/main" id="{91C47D86-58C5-4029-97F5-2E7BDFAF7A9A}"/>
              </a:ext>
            </a:extLst>
          </p:cNvPr>
          <p:cNvSpPr/>
          <p:nvPr/>
        </p:nvSpPr>
        <p:spPr>
          <a:xfrm>
            <a:off x="6016254" y="384073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9" y="0"/>
                </a:lnTo>
                <a:lnTo>
                  <a:pt x="763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7" name="object 59">
            <a:extLst>
              <a:ext uri="{FF2B5EF4-FFF2-40B4-BE49-F238E27FC236}">
                <a16:creationId xmlns:a16="http://schemas.microsoft.com/office/drawing/2014/main" id="{73A3C1FA-2546-4B5D-84FA-BB36B8DD9612}"/>
              </a:ext>
            </a:extLst>
          </p:cNvPr>
          <p:cNvSpPr/>
          <p:nvPr/>
        </p:nvSpPr>
        <p:spPr>
          <a:xfrm>
            <a:off x="693267" y="4116957"/>
            <a:ext cx="1944370" cy="262890"/>
          </a:xfrm>
          <a:custGeom>
            <a:avLst/>
            <a:gdLst/>
            <a:ahLst/>
            <a:cxnLst/>
            <a:rect l="l" t="t" r="r" b="b"/>
            <a:pathLst>
              <a:path w="1944370" h="262889">
                <a:moveTo>
                  <a:pt x="0" y="0"/>
                </a:moveTo>
                <a:lnTo>
                  <a:pt x="1943769" y="0"/>
                </a:lnTo>
                <a:lnTo>
                  <a:pt x="19437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8" name="object 60">
            <a:extLst>
              <a:ext uri="{FF2B5EF4-FFF2-40B4-BE49-F238E27FC236}">
                <a16:creationId xmlns:a16="http://schemas.microsoft.com/office/drawing/2014/main" id="{1649BC0E-0B3E-4776-B2C0-60CE588B1780}"/>
              </a:ext>
            </a:extLst>
          </p:cNvPr>
          <p:cNvSpPr/>
          <p:nvPr/>
        </p:nvSpPr>
        <p:spPr>
          <a:xfrm>
            <a:off x="2637036" y="4116957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9" name="object 61">
            <a:extLst>
              <a:ext uri="{FF2B5EF4-FFF2-40B4-BE49-F238E27FC236}">
                <a16:creationId xmlns:a16="http://schemas.microsoft.com/office/drawing/2014/main" id="{D8F4357B-1357-47F0-88DD-66EFE652A1E8}"/>
              </a:ext>
            </a:extLst>
          </p:cNvPr>
          <p:cNvSpPr/>
          <p:nvPr/>
        </p:nvSpPr>
        <p:spPr>
          <a:xfrm>
            <a:off x="2770535" y="4116957"/>
            <a:ext cx="1499235" cy="262890"/>
          </a:xfrm>
          <a:custGeom>
            <a:avLst/>
            <a:gdLst/>
            <a:ahLst/>
            <a:cxnLst/>
            <a:rect l="l" t="t" r="r" b="b"/>
            <a:pathLst>
              <a:path w="1499235" h="262889">
                <a:moveTo>
                  <a:pt x="0" y="0"/>
                </a:moveTo>
                <a:lnTo>
                  <a:pt x="1499182" y="0"/>
                </a:lnTo>
                <a:lnTo>
                  <a:pt x="149918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0" name="object 62">
            <a:extLst>
              <a:ext uri="{FF2B5EF4-FFF2-40B4-BE49-F238E27FC236}">
                <a16:creationId xmlns:a16="http://schemas.microsoft.com/office/drawing/2014/main" id="{83762765-50FC-4DBF-A866-1DCB93396497}"/>
              </a:ext>
            </a:extLst>
          </p:cNvPr>
          <p:cNvSpPr/>
          <p:nvPr/>
        </p:nvSpPr>
        <p:spPr>
          <a:xfrm>
            <a:off x="4269718" y="4116957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1" name="object 63">
            <a:extLst>
              <a:ext uri="{FF2B5EF4-FFF2-40B4-BE49-F238E27FC236}">
                <a16:creationId xmlns:a16="http://schemas.microsoft.com/office/drawing/2014/main" id="{9A8C4285-1B99-4B30-977D-FB8D70C377B6}"/>
              </a:ext>
            </a:extLst>
          </p:cNvPr>
          <p:cNvSpPr/>
          <p:nvPr/>
        </p:nvSpPr>
        <p:spPr>
          <a:xfrm>
            <a:off x="4403217" y="4116957"/>
            <a:ext cx="1195070" cy="262890"/>
          </a:xfrm>
          <a:custGeom>
            <a:avLst/>
            <a:gdLst/>
            <a:ahLst/>
            <a:cxnLst/>
            <a:rect l="l" t="t" r="r" b="b"/>
            <a:pathLst>
              <a:path w="1195070" h="262889">
                <a:moveTo>
                  <a:pt x="0" y="0"/>
                </a:moveTo>
                <a:lnTo>
                  <a:pt x="1194568" y="0"/>
                </a:lnTo>
                <a:lnTo>
                  <a:pt x="119456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2" name="object 64">
            <a:extLst>
              <a:ext uri="{FF2B5EF4-FFF2-40B4-BE49-F238E27FC236}">
                <a16:creationId xmlns:a16="http://schemas.microsoft.com/office/drawing/2014/main" id="{AE9876B7-1808-413B-A6CE-59AB3E533D4E}"/>
              </a:ext>
            </a:extLst>
          </p:cNvPr>
          <p:cNvSpPr/>
          <p:nvPr/>
        </p:nvSpPr>
        <p:spPr>
          <a:xfrm>
            <a:off x="5597786" y="4116957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3" name="object 65">
            <a:extLst>
              <a:ext uri="{FF2B5EF4-FFF2-40B4-BE49-F238E27FC236}">
                <a16:creationId xmlns:a16="http://schemas.microsoft.com/office/drawing/2014/main" id="{DDC74B2C-F117-433C-AC7D-FD41615854C9}"/>
              </a:ext>
            </a:extLst>
          </p:cNvPr>
          <p:cNvSpPr/>
          <p:nvPr/>
        </p:nvSpPr>
        <p:spPr>
          <a:xfrm>
            <a:off x="693267" y="4393182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4" name="object 66">
            <a:extLst>
              <a:ext uri="{FF2B5EF4-FFF2-40B4-BE49-F238E27FC236}">
                <a16:creationId xmlns:a16="http://schemas.microsoft.com/office/drawing/2014/main" id="{04F05C94-FDCB-4FE7-ACD4-3449FDE0DD86}"/>
              </a:ext>
            </a:extLst>
          </p:cNvPr>
          <p:cNvSpPr/>
          <p:nvPr/>
        </p:nvSpPr>
        <p:spPr>
          <a:xfrm>
            <a:off x="947316" y="439318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5" name="object 67">
            <a:extLst>
              <a:ext uri="{FF2B5EF4-FFF2-40B4-BE49-F238E27FC236}">
                <a16:creationId xmlns:a16="http://schemas.microsoft.com/office/drawing/2014/main" id="{7AB57A21-0A12-4877-A193-F181B75E16D1}"/>
              </a:ext>
            </a:extLst>
          </p:cNvPr>
          <p:cNvSpPr/>
          <p:nvPr/>
        </p:nvSpPr>
        <p:spPr>
          <a:xfrm>
            <a:off x="1023665" y="439318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6" name="object 68">
            <a:extLst>
              <a:ext uri="{FF2B5EF4-FFF2-40B4-BE49-F238E27FC236}">
                <a16:creationId xmlns:a16="http://schemas.microsoft.com/office/drawing/2014/main" id="{36DDE42F-281B-4A0C-B66B-0BD85816B2B6}"/>
              </a:ext>
            </a:extLst>
          </p:cNvPr>
          <p:cNvSpPr/>
          <p:nvPr/>
        </p:nvSpPr>
        <p:spPr>
          <a:xfrm>
            <a:off x="1099791" y="439318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2" name="object 74">
            <a:extLst>
              <a:ext uri="{FF2B5EF4-FFF2-40B4-BE49-F238E27FC236}">
                <a16:creationId xmlns:a16="http://schemas.microsoft.com/office/drawing/2014/main" id="{8E30626D-15B5-4041-99E9-356CF47DA06C}"/>
              </a:ext>
            </a:extLst>
          </p:cNvPr>
          <p:cNvSpPr txBox="1"/>
          <p:nvPr/>
        </p:nvSpPr>
        <p:spPr>
          <a:xfrm>
            <a:off x="693267" y="1853051"/>
            <a:ext cx="7312025" cy="299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calculateSecretHash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valueToHash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9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numberOfDivisions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z="1600" spc="18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sumValuesOfArrayElements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valueToHash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return</a:t>
            </a:r>
            <a:r>
              <a:rPr sz="1600" b="1" spc="75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hashNumbers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sumValuesOfArrayElements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arrayToSum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114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sumOfValues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z="1600" spc="-2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518795" marR="1891664" indent="-253365">
              <a:lnSpc>
                <a:spcPct val="100699"/>
              </a:lnSpc>
            </a:pP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$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.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each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arrayToSum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index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component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 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{ 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sumOfValues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sumOfValues 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+</a:t>
            </a:r>
            <a:r>
              <a:rPr sz="1600" spc="8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component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r>
              <a:rPr sz="1600"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E66170"/>
                </a:solidFill>
                <a:latin typeface="Arial"/>
                <a:cs typeface="Arial"/>
              </a:rPr>
              <a:t>return</a:t>
            </a:r>
            <a:r>
              <a:rPr sz="1600" b="1" spc="-20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1D1D1"/>
                </a:solidFill>
                <a:latin typeface="Arial"/>
                <a:cs typeface="Arial"/>
              </a:rPr>
              <a:t>sumOfValues</a:t>
            </a: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102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140844"/>
            <a:ext cx="8561669" cy="558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jedna operacja,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 zagnie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d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ń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,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 argument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0" name="object 4">
            <a:extLst>
              <a:ext uri="{FF2B5EF4-FFF2-40B4-BE49-F238E27FC236}">
                <a16:creationId xmlns:a16="http://schemas.microsoft.com/office/drawing/2014/main" id="{F0FB62A8-C2EE-4454-BD0B-8595EECB2DAB}"/>
              </a:ext>
            </a:extLst>
          </p:cNvPr>
          <p:cNvSpPr/>
          <p:nvPr/>
        </p:nvSpPr>
        <p:spPr>
          <a:xfrm>
            <a:off x="627421" y="1849295"/>
            <a:ext cx="7880476" cy="3136710"/>
          </a:xfrm>
          <a:custGeom>
            <a:avLst/>
            <a:gdLst/>
            <a:ahLst/>
            <a:cxnLst/>
            <a:rect l="l" t="t" r="r" b="b"/>
            <a:pathLst>
              <a:path w="8942705" h="4147184">
                <a:moveTo>
                  <a:pt x="0" y="0"/>
                </a:moveTo>
                <a:lnTo>
                  <a:pt x="8942099" y="0"/>
                </a:lnTo>
                <a:lnTo>
                  <a:pt x="8942099" y="4146599"/>
                </a:lnTo>
                <a:lnTo>
                  <a:pt x="0" y="4146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12E92820-4C3C-4D66-AECB-5E115A2CD5C1}"/>
              </a:ext>
            </a:extLst>
          </p:cNvPr>
          <p:cNvSpPr/>
          <p:nvPr/>
        </p:nvSpPr>
        <p:spPr>
          <a:xfrm>
            <a:off x="627420" y="1849294"/>
            <a:ext cx="7880477" cy="3191770"/>
          </a:xfrm>
          <a:custGeom>
            <a:avLst/>
            <a:gdLst/>
            <a:ahLst/>
            <a:cxnLst/>
            <a:rect l="l" t="t" r="r" b="b"/>
            <a:pathLst>
              <a:path w="8942705" h="4147184">
                <a:moveTo>
                  <a:pt x="0" y="0"/>
                </a:moveTo>
                <a:lnTo>
                  <a:pt x="8942099" y="0"/>
                </a:lnTo>
                <a:lnTo>
                  <a:pt x="8942099" y="4146599"/>
                </a:lnTo>
                <a:lnTo>
                  <a:pt x="0" y="41465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6">
            <a:extLst>
              <a:ext uri="{FF2B5EF4-FFF2-40B4-BE49-F238E27FC236}">
                <a16:creationId xmlns:a16="http://schemas.microsoft.com/office/drawing/2014/main" id="{8EEF5756-0BAA-4E28-AEFA-7A1B69FEDD6C}"/>
              </a:ext>
            </a:extLst>
          </p:cNvPr>
          <p:cNvSpPr/>
          <p:nvPr/>
        </p:nvSpPr>
        <p:spPr>
          <a:xfrm>
            <a:off x="713145" y="1947529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">
            <a:extLst>
              <a:ext uri="{FF2B5EF4-FFF2-40B4-BE49-F238E27FC236}">
                <a16:creationId xmlns:a16="http://schemas.microsoft.com/office/drawing/2014/main" id="{717E92B1-1AD3-4772-98E9-9A2CCAA7758C}"/>
              </a:ext>
            </a:extLst>
          </p:cNvPr>
          <p:cNvSpPr/>
          <p:nvPr/>
        </p:nvSpPr>
        <p:spPr>
          <a:xfrm>
            <a:off x="1614597" y="1947529"/>
            <a:ext cx="1487170" cy="262890"/>
          </a:xfrm>
          <a:custGeom>
            <a:avLst/>
            <a:gdLst/>
            <a:ahLst/>
            <a:cxnLst/>
            <a:rect l="l" t="t" r="r" b="b"/>
            <a:pathLst>
              <a:path w="1487170" h="262889">
                <a:moveTo>
                  <a:pt x="0" y="0"/>
                </a:moveTo>
                <a:lnTo>
                  <a:pt x="1486569" y="0"/>
                </a:lnTo>
                <a:lnTo>
                  <a:pt x="14865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8">
            <a:extLst>
              <a:ext uri="{FF2B5EF4-FFF2-40B4-BE49-F238E27FC236}">
                <a16:creationId xmlns:a16="http://schemas.microsoft.com/office/drawing/2014/main" id="{5A25FE9B-076C-48D8-A66E-B598D95A6656}"/>
              </a:ext>
            </a:extLst>
          </p:cNvPr>
          <p:cNvSpPr/>
          <p:nvPr/>
        </p:nvSpPr>
        <p:spPr>
          <a:xfrm>
            <a:off x="3101166" y="194752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E1014EC9-9C55-45C2-A6C4-39119CFADA3F}"/>
              </a:ext>
            </a:extLst>
          </p:cNvPr>
          <p:cNvSpPr/>
          <p:nvPr/>
        </p:nvSpPr>
        <p:spPr>
          <a:xfrm>
            <a:off x="3177292" y="1947529"/>
            <a:ext cx="1931035" cy="262890"/>
          </a:xfrm>
          <a:custGeom>
            <a:avLst/>
            <a:gdLst/>
            <a:ahLst/>
            <a:cxnLst/>
            <a:rect l="l" t="t" r="r" b="b"/>
            <a:pathLst>
              <a:path w="1931035" h="262889">
                <a:moveTo>
                  <a:pt x="0" y="0"/>
                </a:moveTo>
                <a:lnTo>
                  <a:pt x="1931044" y="0"/>
                </a:lnTo>
                <a:lnTo>
                  <a:pt x="19310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10">
            <a:extLst>
              <a:ext uri="{FF2B5EF4-FFF2-40B4-BE49-F238E27FC236}">
                <a16:creationId xmlns:a16="http://schemas.microsoft.com/office/drawing/2014/main" id="{4C3899AF-BE29-4388-958C-78C6A4626416}"/>
              </a:ext>
            </a:extLst>
          </p:cNvPr>
          <p:cNvSpPr/>
          <p:nvPr/>
        </p:nvSpPr>
        <p:spPr>
          <a:xfrm>
            <a:off x="5108337" y="194752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11">
            <a:extLst>
              <a:ext uri="{FF2B5EF4-FFF2-40B4-BE49-F238E27FC236}">
                <a16:creationId xmlns:a16="http://schemas.microsoft.com/office/drawing/2014/main" id="{D4A1C37B-25B7-4935-B8D1-12CB4236DBDE}"/>
              </a:ext>
            </a:extLst>
          </p:cNvPr>
          <p:cNvSpPr/>
          <p:nvPr/>
        </p:nvSpPr>
        <p:spPr>
          <a:xfrm>
            <a:off x="5184462" y="194752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12">
            <a:extLst>
              <a:ext uri="{FF2B5EF4-FFF2-40B4-BE49-F238E27FC236}">
                <a16:creationId xmlns:a16="http://schemas.microsoft.com/office/drawing/2014/main" id="{ACAD87CD-F5B8-4418-93A3-A9B14A02EF53}"/>
              </a:ext>
            </a:extLst>
          </p:cNvPr>
          <p:cNvSpPr/>
          <p:nvPr/>
        </p:nvSpPr>
        <p:spPr>
          <a:xfrm>
            <a:off x="5247975" y="1947529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17FB596E-8300-4B55-AAE8-91BD2AC9D8FF}"/>
              </a:ext>
            </a:extLst>
          </p:cNvPr>
          <p:cNvSpPr/>
          <p:nvPr/>
        </p:nvSpPr>
        <p:spPr>
          <a:xfrm>
            <a:off x="713145" y="2223754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14">
            <a:extLst>
              <a:ext uri="{FF2B5EF4-FFF2-40B4-BE49-F238E27FC236}">
                <a16:creationId xmlns:a16="http://schemas.microsoft.com/office/drawing/2014/main" id="{F6F103BF-6C7B-4B6B-BA3A-1EDD7981077C}"/>
              </a:ext>
            </a:extLst>
          </p:cNvPr>
          <p:cNvSpPr/>
          <p:nvPr/>
        </p:nvSpPr>
        <p:spPr>
          <a:xfrm>
            <a:off x="967194" y="2223754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234" y="0"/>
                </a:lnTo>
                <a:lnTo>
                  <a:pt x="3432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15">
            <a:extLst>
              <a:ext uri="{FF2B5EF4-FFF2-40B4-BE49-F238E27FC236}">
                <a16:creationId xmlns:a16="http://schemas.microsoft.com/office/drawing/2014/main" id="{86C2AAEA-ECB3-48B9-AC46-06E640AC654A}"/>
              </a:ext>
            </a:extLst>
          </p:cNvPr>
          <p:cNvSpPr/>
          <p:nvPr/>
        </p:nvSpPr>
        <p:spPr>
          <a:xfrm>
            <a:off x="1310429" y="2223754"/>
            <a:ext cx="1461770" cy="262890"/>
          </a:xfrm>
          <a:custGeom>
            <a:avLst/>
            <a:gdLst/>
            <a:ahLst/>
            <a:cxnLst/>
            <a:rect l="l" t="t" r="r" b="b"/>
            <a:pathLst>
              <a:path w="1461770" h="262889">
                <a:moveTo>
                  <a:pt x="0" y="0"/>
                </a:moveTo>
                <a:lnTo>
                  <a:pt x="1461678" y="0"/>
                </a:lnTo>
                <a:lnTo>
                  <a:pt x="146167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16">
            <a:extLst>
              <a:ext uri="{FF2B5EF4-FFF2-40B4-BE49-F238E27FC236}">
                <a16:creationId xmlns:a16="http://schemas.microsoft.com/office/drawing/2014/main" id="{11AE2485-5423-4BAB-9B40-0B02E891E642}"/>
              </a:ext>
            </a:extLst>
          </p:cNvPr>
          <p:cNvSpPr/>
          <p:nvPr/>
        </p:nvSpPr>
        <p:spPr>
          <a:xfrm>
            <a:off x="2772107" y="2223754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17">
            <a:extLst>
              <a:ext uri="{FF2B5EF4-FFF2-40B4-BE49-F238E27FC236}">
                <a16:creationId xmlns:a16="http://schemas.microsoft.com/office/drawing/2014/main" id="{4F8366DC-92A9-4C14-97E1-9D71F5A5D292}"/>
              </a:ext>
            </a:extLst>
          </p:cNvPr>
          <p:cNvSpPr/>
          <p:nvPr/>
        </p:nvSpPr>
        <p:spPr>
          <a:xfrm>
            <a:off x="2905606" y="22237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18">
            <a:extLst>
              <a:ext uri="{FF2B5EF4-FFF2-40B4-BE49-F238E27FC236}">
                <a16:creationId xmlns:a16="http://schemas.microsoft.com/office/drawing/2014/main" id="{849BB844-A639-4273-BFEA-BC9277C3C4F2}"/>
              </a:ext>
            </a:extLst>
          </p:cNvPr>
          <p:cNvSpPr/>
          <p:nvPr/>
        </p:nvSpPr>
        <p:spPr>
          <a:xfrm>
            <a:off x="2969118" y="2223754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19">
            <a:extLst>
              <a:ext uri="{FF2B5EF4-FFF2-40B4-BE49-F238E27FC236}">
                <a16:creationId xmlns:a16="http://schemas.microsoft.com/office/drawing/2014/main" id="{29ED92BF-07BC-4340-A82C-4B1780AB4305}"/>
              </a:ext>
            </a:extLst>
          </p:cNvPr>
          <p:cNvSpPr/>
          <p:nvPr/>
        </p:nvSpPr>
        <p:spPr>
          <a:xfrm>
            <a:off x="3096255" y="22237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20">
            <a:extLst>
              <a:ext uri="{FF2B5EF4-FFF2-40B4-BE49-F238E27FC236}">
                <a16:creationId xmlns:a16="http://schemas.microsoft.com/office/drawing/2014/main" id="{64E647F6-AC84-452B-9418-BD7C735C8DE6}"/>
              </a:ext>
            </a:extLst>
          </p:cNvPr>
          <p:cNvSpPr/>
          <p:nvPr/>
        </p:nvSpPr>
        <p:spPr>
          <a:xfrm>
            <a:off x="713145" y="2499979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21">
            <a:extLst>
              <a:ext uri="{FF2B5EF4-FFF2-40B4-BE49-F238E27FC236}">
                <a16:creationId xmlns:a16="http://schemas.microsoft.com/office/drawing/2014/main" id="{57769109-AF3A-4196-BDAD-B131E72E4D04}"/>
              </a:ext>
            </a:extLst>
          </p:cNvPr>
          <p:cNvSpPr/>
          <p:nvPr/>
        </p:nvSpPr>
        <p:spPr>
          <a:xfrm>
            <a:off x="967194" y="2499979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0" y="0"/>
                </a:moveTo>
                <a:lnTo>
                  <a:pt x="304725" y="0"/>
                </a:lnTo>
                <a:lnTo>
                  <a:pt x="3047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22">
            <a:extLst>
              <a:ext uri="{FF2B5EF4-FFF2-40B4-BE49-F238E27FC236}">
                <a16:creationId xmlns:a16="http://schemas.microsoft.com/office/drawing/2014/main" id="{7098C1A5-CA45-4B0C-B6E1-A78673A13A4E}"/>
              </a:ext>
            </a:extLst>
          </p:cNvPr>
          <p:cNvSpPr/>
          <p:nvPr/>
        </p:nvSpPr>
        <p:spPr>
          <a:xfrm>
            <a:off x="1271920" y="24999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23">
            <a:extLst>
              <a:ext uri="{FF2B5EF4-FFF2-40B4-BE49-F238E27FC236}">
                <a16:creationId xmlns:a16="http://schemas.microsoft.com/office/drawing/2014/main" id="{CD243BD5-6E44-411E-99C1-8E648C2E676F}"/>
              </a:ext>
            </a:extLst>
          </p:cNvPr>
          <p:cNvSpPr/>
          <p:nvPr/>
        </p:nvSpPr>
        <p:spPr>
          <a:xfrm>
            <a:off x="1335432" y="249997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24">
            <a:extLst>
              <a:ext uri="{FF2B5EF4-FFF2-40B4-BE49-F238E27FC236}">
                <a16:creationId xmlns:a16="http://schemas.microsoft.com/office/drawing/2014/main" id="{3EDBC899-BC01-4D73-AD45-6462419D9483}"/>
              </a:ext>
            </a:extLst>
          </p:cNvPr>
          <p:cNvSpPr/>
          <p:nvPr/>
        </p:nvSpPr>
        <p:spPr>
          <a:xfrm>
            <a:off x="1436952" y="249997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25">
            <a:extLst>
              <a:ext uri="{FF2B5EF4-FFF2-40B4-BE49-F238E27FC236}">
                <a16:creationId xmlns:a16="http://schemas.microsoft.com/office/drawing/2014/main" id="{20024811-52DF-4C1D-A801-AA5B8D2701D2}"/>
              </a:ext>
            </a:extLst>
          </p:cNvPr>
          <p:cNvSpPr/>
          <p:nvPr/>
        </p:nvSpPr>
        <p:spPr>
          <a:xfrm>
            <a:off x="1462345" y="2499979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26">
            <a:extLst>
              <a:ext uri="{FF2B5EF4-FFF2-40B4-BE49-F238E27FC236}">
                <a16:creationId xmlns:a16="http://schemas.microsoft.com/office/drawing/2014/main" id="{70D5025B-AE37-46A3-98A7-489B5797FA83}"/>
              </a:ext>
            </a:extLst>
          </p:cNvPr>
          <p:cNvSpPr/>
          <p:nvPr/>
        </p:nvSpPr>
        <p:spPr>
          <a:xfrm>
            <a:off x="1595844" y="2499979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27">
            <a:extLst>
              <a:ext uri="{FF2B5EF4-FFF2-40B4-BE49-F238E27FC236}">
                <a16:creationId xmlns:a16="http://schemas.microsoft.com/office/drawing/2014/main" id="{B3502F12-4993-41AC-82F7-79B9ACA3A682}"/>
              </a:ext>
            </a:extLst>
          </p:cNvPr>
          <p:cNvSpPr/>
          <p:nvPr/>
        </p:nvSpPr>
        <p:spPr>
          <a:xfrm>
            <a:off x="1722981" y="24999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63007549-0C64-4B46-A92F-F8627B6E703E}"/>
              </a:ext>
            </a:extLst>
          </p:cNvPr>
          <p:cNvSpPr/>
          <p:nvPr/>
        </p:nvSpPr>
        <p:spPr>
          <a:xfrm>
            <a:off x="1811887" y="249997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29">
            <a:extLst>
              <a:ext uri="{FF2B5EF4-FFF2-40B4-BE49-F238E27FC236}">
                <a16:creationId xmlns:a16="http://schemas.microsoft.com/office/drawing/2014/main" id="{DF2C5C25-C0E9-4841-8233-0541DE6A910C}"/>
              </a:ext>
            </a:extLst>
          </p:cNvPr>
          <p:cNvSpPr/>
          <p:nvPr/>
        </p:nvSpPr>
        <p:spPr>
          <a:xfrm>
            <a:off x="1837281" y="2499979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30">
            <a:extLst>
              <a:ext uri="{FF2B5EF4-FFF2-40B4-BE49-F238E27FC236}">
                <a16:creationId xmlns:a16="http://schemas.microsoft.com/office/drawing/2014/main" id="{DD7E29CF-2CE0-4FED-9A4D-9F6D70A0DFD5}"/>
              </a:ext>
            </a:extLst>
          </p:cNvPr>
          <p:cNvSpPr/>
          <p:nvPr/>
        </p:nvSpPr>
        <p:spPr>
          <a:xfrm>
            <a:off x="1970779" y="2499979"/>
            <a:ext cx="1931035" cy="262890"/>
          </a:xfrm>
          <a:custGeom>
            <a:avLst/>
            <a:gdLst/>
            <a:ahLst/>
            <a:cxnLst/>
            <a:rect l="l" t="t" r="r" b="b"/>
            <a:pathLst>
              <a:path w="1931035" h="262889">
                <a:moveTo>
                  <a:pt x="0" y="0"/>
                </a:moveTo>
                <a:lnTo>
                  <a:pt x="1931044" y="0"/>
                </a:lnTo>
                <a:lnTo>
                  <a:pt x="19310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31">
            <a:extLst>
              <a:ext uri="{FF2B5EF4-FFF2-40B4-BE49-F238E27FC236}">
                <a16:creationId xmlns:a16="http://schemas.microsoft.com/office/drawing/2014/main" id="{82566CC5-A784-4725-ACC2-CFF8D6C246F2}"/>
              </a:ext>
            </a:extLst>
          </p:cNvPr>
          <p:cNvSpPr/>
          <p:nvPr/>
        </p:nvSpPr>
        <p:spPr>
          <a:xfrm>
            <a:off x="3901824" y="24999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32">
            <a:extLst>
              <a:ext uri="{FF2B5EF4-FFF2-40B4-BE49-F238E27FC236}">
                <a16:creationId xmlns:a16="http://schemas.microsoft.com/office/drawing/2014/main" id="{657B5299-F855-464A-AB05-69D044B0321B}"/>
              </a:ext>
            </a:extLst>
          </p:cNvPr>
          <p:cNvSpPr/>
          <p:nvPr/>
        </p:nvSpPr>
        <p:spPr>
          <a:xfrm>
            <a:off x="3990731" y="249997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33">
            <a:extLst>
              <a:ext uri="{FF2B5EF4-FFF2-40B4-BE49-F238E27FC236}">
                <a16:creationId xmlns:a16="http://schemas.microsoft.com/office/drawing/2014/main" id="{ACA3ACCE-16AF-4C67-9125-D429F086216B}"/>
              </a:ext>
            </a:extLst>
          </p:cNvPr>
          <p:cNvSpPr/>
          <p:nvPr/>
        </p:nvSpPr>
        <p:spPr>
          <a:xfrm>
            <a:off x="4016124" y="2499979"/>
            <a:ext cx="343535" cy="262890"/>
          </a:xfrm>
          <a:custGeom>
            <a:avLst/>
            <a:gdLst/>
            <a:ahLst/>
            <a:cxnLst/>
            <a:rect l="l" t="t" r="r" b="b"/>
            <a:pathLst>
              <a:path w="343535" h="262889">
                <a:moveTo>
                  <a:pt x="0" y="0"/>
                </a:moveTo>
                <a:lnTo>
                  <a:pt x="343123" y="0"/>
                </a:lnTo>
                <a:lnTo>
                  <a:pt x="343123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34">
            <a:extLst>
              <a:ext uri="{FF2B5EF4-FFF2-40B4-BE49-F238E27FC236}">
                <a16:creationId xmlns:a16="http://schemas.microsoft.com/office/drawing/2014/main" id="{B49005B5-EAF6-44A2-A57A-332CF29353BB}"/>
              </a:ext>
            </a:extLst>
          </p:cNvPr>
          <p:cNvSpPr/>
          <p:nvPr/>
        </p:nvSpPr>
        <p:spPr>
          <a:xfrm>
            <a:off x="4359248" y="24999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35">
            <a:extLst>
              <a:ext uri="{FF2B5EF4-FFF2-40B4-BE49-F238E27FC236}">
                <a16:creationId xmlns:a16="http://schemas.microsoft.com/office/drawing/2014/main" id="{1AE63730-0247-4B55-B535-94B8CD677698}"/>
              </a:ext>
            </a:extLst>
          </p:cNvPr>
          <p:cNvSpPr/>
          <p:nvPr/>
        </p:nvSpPr>
        <p:spPr>
          <a:xfrm>
            <a:off x="4422760" y="2499979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36">
            <a:extLst>
              <a:ext uri="{FF2B5EF4-FFF2-40B4-BE49-F238E27FC236}">
                <a16:creationId xmlns:a16="http://schemas.microsoft.com/office/drawing/2014/main" id="{A55EF689-8246-4D69-84B3-D0CE966FF439}"/>
              </a:ext>
            </a:extLst>
          </p:cNvPr>
          <p:cNvSpPr/>
          <p:nvPr/>
        </p:nvSpPr>
        <p:spPr>
          <a:xfrm>
            <a:off x="713145" y="2776204"/>
            <a:ext cx="1906270" cy="262890"/>
          </a:xfrm>
          <a:custGeom>
            <a:avLst/>
            <a:gdLst/>
            <a:ahLst/>
            <a:cxnLst/>
            <a:rect l="l" t="t" r="r" b="b"/>
            <a:pathLst>
              <a:path w="1906270" h="262889">
                <a:moveTo>
                  <a:pt x="0" y="0"/>
                </a:moveTo>
                <a:lnTo>
                  <a:pt x="1906265" y="0"/>
                </a:lnTo>
                <a:lnTo>
                  <a:pt x="190626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37">
            <a:extLst>
              <a:ext uri="{FF2B5EF4-FFF2-40B4-BE49-F238E27FC236}">
                <a16:creationId xmlns:a16="http://schemas.microsoft.com/office/drawing/2014/main" id="{7E62B177-F9F4-4482-A40F-942E546C7762}"/>
              </a:ext>
            </a:extLst>
          </p:cNvPr>
          <p:cNvSpPr/>
          <p:nvPr/>
        </p:nvSpPr>
        <p:spPr>
          <a:xfrm>
            <a:off x="2619410" y="2776204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38">
            <a:extLst>
              <a:ext uri="{FF2B5EF4-FFF2-40B4-BE49-F238E27FC236}">
                <a16:creationId xmlns:a16="http://schemas.microsoft.com/office/drawing/2014/main" id="{F2760D90-C342-42A3-B363-7153B1012168}"/>
              </a:ext>
            </a:extLst>
          </p:cNvPr>
          <p:cNvSpPr/>
          <p:nvPr/>
        </p:nvSpPr>
        <p:spPr>
          <a:xfrm>
            <a:off x="2752908" y="2776204"/>
            <a:ext cx="1461770" cy="262890"/>
          </a:xfrm>
          <a:custGeom>
            <a:avLst/>
            <a:gdLst/>
            <a:ahLst/>
            <a:cxnLst/>
            <a:rect l="l" t="t" r="r" b="b"/>
            <a:pathLst>
              <a:path w="1461770" h="262889">
                <a:moveTo>
                  <a:pt x="0" y="0"/>
                </a:moveTo>
                <a:lnTo>
                  <a:pt x="1461678" y="0"/>
                </a:lnTo>
                <a:lnTo>
                  <a:pt x="146167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39">
            <a:extLst>
              <a:ext uri="{FF2B5EF4-FFF2-40B4-BE49-F238E27FC236}">
                <a16:creationId xmlns:a16="http://schemas.microsoft.com/office/drawing/2014/main" id="{9CFD664B-507C-4C3C-A130-3153CD5F8B36}"/>
              </a:ext>
            </a:extLst>
          </p:cNvPr>
          <p:cNvSpPr/>
          <p:nvPr/>
        </p:nvSpPr>
        <p:spPr>
          <a:xfrm>
            <a:off x="4214587" y="2776204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40">
            <a:extLst>
              <a:ext uri="{FF2B5EF4-FFF2-40B4-BE49-F238E27FC236}">
                <a16:creationId xmlns:a16="http://schemas.microsoft.com/office/drawing/2014/main" id="{DE1065D8-E583-4488-B442-8C1F26E4DC40}"/>
              </a:ext>
            </a:extLst>
          </p:cNvPr>
          <p:cNvSpPr/>
          <p:nvPr/>
        </p:nvSpPr>
        <p:spPr>
          <a:xfrm>
            <a:off x="4348085" y="2776204"/>
            <a:ext cx="1588135" cy="262890"/>
          </a:xfrm>
          <a:custGeom>
            <a:avLst/>
            <a:gdLst/>
            <a:ahLst/>
            <a:cxnLst/>
            <a:rect l="l" t="t" r="r" b="b"/>
            <a:pathLst>
              <a:path w="1588134" h="262889">
                <a:moveTo>
                  <a:pt x="0" y="0"/>
                </a:moveTo>
                <a:lnTo>
                  <a:pt x="1588144" y="0"/>
                </a:lnTo>
                <a:lnTo>
                  <a:pt x="15881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41">
            <a:extLst>
              <a:ext uri="{FF2B5EF4-FFF2-40B4-BE49-F238E27FC236}">
                <a16:creationId xmlns:a16="http://schemas.microsoft.com/office/drawing/2014/main" id="{84E0DF89-A995-47C8-853B-0CC90AB0FAF9}"/>
              </a:ext>
            </a:extLst>
          </p:cNvPr>
          <p:cNvSpPr/>
          <p:nvPr/>
        </p:nvSpPr>
        <p:spPr>
          <a:xfrm>
            <a:off x="5936231" y="277620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42">
            <a:extLst>
              <a:ext uri="{FF2B5EF4-FFF2-40B4-BE49-F238E27FC236}">
                <a16:creationId xmlns:a16="http://schemas.microsoft.com/office/drawing/2014/main" id="{D5F54A45-0889-4C42-AAA7-319E108D9F7B}"/>
              </a:ext>
            </a:extLst>
          </p:cNvPr>
          <p:cNvSpPr/>
          <p:nvPr/>
        </p:nvSpPr>
        <p:spPr>
          <a:xfrm>
            <a:off x="6037750" y="277620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67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43">
            <a:extLst>
              <a:ext uri="{FF2B5EF4-FFF2-40B4-BE49-F238E27FC236}">
                <a16:creationId xmlns:a16="http://schemas.microsoft.com/office/drawing/2014/main" id="{8862CCAF-E362-4936-A7E8-39B7AD81BA33}"/>
              </a:ext>
            </a:extLst>
          </p:cNvPr>
          <p:cNvSpPr/>
          <p:nvPr/>
        </p:nvSpPr>
        <p:spPr>
          <a:xfrm>
            <a:off x="6063144" y="277620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44">
            <a:extLst>
              <a:ext uri="{FF2B5EF4-FFF2-40B4-BE49-F238E27FC236}">
                <a16:creationId xmlns:a16="http://schemas.microsoft.com/office/drawing/2014/main" id="{77EFDCFE-DEFC-4136-B731-BF2F1DEB0BCD}"/>
              </a:ext>
            </a:extLst>
          </p:cNvPr>
          <p:cNvSpPr/>
          <p:nvPr/>
        </p:nvSpPr>
        <p:spPr>
          <a:xfrm>
            <a:off x="6126656" y="2776204"/>
            <a:ext cx="1995170" cy="262890"/>
          </a:xfrm>
          <a:custGeom>
            <a:avLst/>
            <a:gdLst/>
            <a:ahLst/>
            <a:cxnLst/>
            <a:rect l="l" t="t" r="r" b="b"/>
            <a:pathLst>
              <a:path w="1995170" h="262889">
                <a:moveTo>
                  <a:pt x="0" y="0"/>
                </a:moveTo>
                <a:lnTo>
                  <a:pt x="1994557" y="0"/>
                </a:lnTo>
                <a:lnTo>
                  <a:pt x="199455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45">
            <a:extLst>
              <a:ext uri="{FF2B5EF4-FFF2-40B4-BE49-F238E27FC236}">
                <a16:creationId xmlns:a16="http://schemas.microsoft.com/office/drawing/2014/main" id="{F9519715-829A-41E4-82A8-CD010A9200EA}"/>
              </a:ext>
            </a:extLst>
          </p:cNvPr>
          <p:cNvSpPr/>
          <p:nvPr/>
        </p:nvSpPr>
        <p:spPr>
          <a:xfrm>
            <a:off x="8121214" y="277620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46">
            <a:extLst>
              <a:ext uri="{FF2B5EF4-FFF2-40B4-BE49-F238E27FC236}">
                <a16:creationId xmlns:a16="http://schemas.microsoft.com/office/drawing/2014/main" id="{8E7C5EE7-5C55-41E9-AF0C-53B2411F0562}"/>
              </a:ext>
            </a:extLst>
          </p:cNvPr>
          <p:cNvSpPr/>
          <p:nvPr/>
        </p:nvSpPr>
        <p:spPr>
          <a:xfrm>
            <a:off x="8197339" y="277620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47">
            <a:extLst>
              <a:ext uri="{FF2B5EF4-FFF2-40B4-BE49-F238E27FC236}">
                <a16:creationId xmlns:a16="http://schemas.microsoft.com/office/drawing/2014/main" id="{B4497DD9-B3CC-4A86-A5C4-B91039E7A035}"/>
              </a:ext>
            </a:extLst>
          </p:cNvPr>
          <p:cNvSpPr/>
          <p:nvPr/>
        </p:nvSpPr>
        <p:spPr>
          <a:xfrm>
            <a:off x="713145" y="3052429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48">
            <a:extLst>
              <a:ext uri="{FF2B5EF4-FFF2-40B4-BE49-F238E27FC236}">
                <a16:creationId xmlns:a16="http://schemas.microsoft.com/office/drawing/2014/main" id="{032D9614-AA3F-4069-871F-C171F20891F2}"/>
              </a:ext>
            </a:extLst>
          </p:cNvPr>
          <p:cNvSpPr/>
          <p:nvPr/>
        </p:nvSpPr>
        <p:spPr>
          <a:xfrm>
            <a:off x="967194" y="3052429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49">
            <a:extLst>
              <a:ext uri="{FF2B5EF4-FFF2-40B4-BE49-F238E27FC236}">
                <a16:creationId xmlns:a16="http://schemas.microsoft.com/office/drawing/2014/main" id="{25DD5759-E694-4539-8B3B-C9BD706B0EE0}"/>
              </a:ext>
            </a:extLst>
          </p:cNvPr>
          <p:cNvSpPr/>
          <p:nvPr/>
        </p:nvSpPr>
        <p:spPr>
          <a:xfrm>
            <a:off x="713145" y="3328654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50">
            <a:extLst>
              <a:ext uri="{FF2B5EF4-FFF2-40B4-BE49-F238E27FC236}">
                <a16:creationId xmlns:a16="http://schemas.microsoft.com/office/drawing/2014/main" id="{5B4F51E7-0C5A-4F68-AFA1-CE5665EC8AFA}"/>
              </a:ext>
            </a:extLst>
          </p:cNvPr>
          <p:cNvSpPr/>
          <p:nvPr/>
        </p:nvSpPr>
        <p:spPr>
          <a:xfrm>
            <a:off x="967194" y="3328654"/>
            <a:ext cx="661035" cy="262890"/>
          </a:xfrm>
          <a:custGeom>
            <a:avLst/>
            <a:gdLst/>
            <a:ahLst/>
            <a:cxnLst/>
            <a:rect l="l" t="t" r="r" b="b"/>
            <a:pathLst>
              <a:path w="661035" h="262889">
                <a:moveTo>
                  <a:pt x="0" y="0"/>
                </a:moveTo>
                <a:lnTo>
                  <a:pt x="660462" y="0"/>
                </a:lnTo>
                <a:lnTo>
                  <a:pt x="66046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51">
            <a:extLst>
              <a:ext uri="{FF2B5EF4-FFF2-40B4-BE49-F238E27FC236}">
                <a16:creationId xmlns:a16="http://schemas.microsoft.com/office/drawing/2014/main" id="{AE6EE437-DA42-43B1-96C5-D8BE1990F7FA}"/>
              </a:ext>
            </a:extLst>
          </p:cNvPr>
          <p:cNvSpPr/>
          <p:nvPr/>
        </p:nvSpPr>
        <p:spPr>
          <a:xfrm>
            <a:off x="1627656" y="3328654"/>
            <a:ext cx="1398270" cy="262890"/>
          </a:xfrm>
          <a:custGeom>
            <a:avLst/>
            <a:gdLst/>
            <a:ahLst/>
            <a:cxnLst/>
            <a:rect l="l" t="t" r="r" b="b"/>
            <a:pathLst>
              <a:path w="1398270" h="262889">
                <a:moveTo>
                  <a:pt x="0" y="0"/>
                </a:moveTo>
                <a:lnTo>
                  <a:pt x="1398165" y="0"/>
                </a:lnTo>
                <a:lnTo>
                  <a:pt x="139816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52">
            <a:extLst>
              <a:ext uri="{FF2B5EF4-FFF2-40B4-BE49-F238E27FC236}">
                <a16:creationId xmlns:a16="http://schemas.microsoft.com/office/drawing/2014/main" id="{3BDF3A2E-8D8C-4059-8351-550DEA27BC1D}"/>
              </a:ext>
            </a:extLst>
          </p:cNvPr>
          <p:cNvSpPr/>
          <p:nvPr/>
        </p:nvSpPr>
        <p:spPr>
          <a:xfrm>
            <a:off x="3025822" y="33286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53">
            <a:extLst>
              <a:ext uri="{FF2B5EF4-FFF2-40B4-BE49-F238E27FC236}">
                <a16:creationId xmlns:a16="http://schemas.microsoft.com/office/drawing/2014/main" id="{1985A986-440C-4937-8FA0-3C0B3C21191E}"/>
              </a:ext>
            </a:extLst>
          </p:cNvPr>
          <p:cNvSpPr/>
          <p:nvPr/>
        </p:nvSpPr>
        <p:spPr>
          <a:xfrm>
            <a:off x="713145" y="3604879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54">
            <a:extLst>
              <a:ext uri="{FF2B5EF4-FFF2-40B4-BE49-F238E27FC236}">
                <a16:creationId xmlns:a16="http://schemas.microsoft.com/office/drawing/2014/main" id="{3E503D8C-A493-4E92-A9FB-D03E1D140455}"/>
              </a:ext>
            </a:extLst>
          </p:cNvPr>
          <p:cNvSpPr/>
          <p:nvPr/>
        </p:nvSpPr>
        <p:spPr>
          <a:xfrm>
            <a:off x="713145" y="4157329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1" y="0"/>
                </a:lnTo>
                <a:lnTo>
                  <a:pt x="9014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55">
            <a:extLst>
              <a:ext uri="{FF2B5EF4-FFF2-40B4-BE49-F238E27FC236}">
                <a16:creationId xmlns:a16="http://schemas.microsoft.com/office/drawing/2014/main" id="{F596387E-3EF6-4402-A75A-595242C01823}"/>
              </a:ext>
            </a:extLst>
          </p:cNvPr>
          <p:cNvSpPr/>
          <p:nvPr/>
        </p:nvSpPr>
        <p:spPr>
          <a:xfrm>
            <a:off x="1614597" y="4157329"/>
            <a:ext cx="1588135" cy="262890"/>
          </a:xfrm>
          <a:custGeom>
            <a:avLst/>
            <a:gdLst/>
            <a:ahLst/>
            <a:cxnLst/>
            <a:rect l="l" t="t" r="r" b="b"/>
            <a:pathLst>
              <a:path w="1588135" h="262889">
                <a:moveTo>
                  <a:pt x="0" y="0"/>
                </a:moveTo>
                <a:lnTo>
                  <a:pt x="1588144" y="0"/>
                </a:lnTo>
                <a:lnTo>
                  <a:pt x="158814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877AB687-B8AA-4060-9DB5-BA56BD369475}"/>
              </a:ext>
            </a:extLst>
          </p:cNvPr>
          <p:cNvSpPr/>
          <p:nvPr/>
        </p:nvSpPr>
        <p:spPr>
          <a:xfrm>
            <a:off x="3202741" y="415732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354EFCEC-23E1-4BED-8778-C20545CADEE8}"/>
              </a:ext>
            </a:extLst>
          </p:cNvPr>
          <p:cNvSpPr/>
          <p:nvPr/>
        </p:nvSpPr>
        <p:spPr>
          <a:xfrm>
            <a:off x="3278867" y="4157329"/>
            <a:ext cx="852169" cy="262890"/>
          </a:xfrm>
          <a:custGeom>
            <a:avLst/>
            <a:gdLst/>
            <a:ahLst/>
            <a:cxnLst/>
            <a:rect l="l" t="t" r="r" b="b"/>
            <a:pathLst>
              <a:path w="852170" h="262889">
                <a:moveTo>
                  <a:pt x="0" y="0"/>
                </a:moveTo>
                <a:lnTo>
                  <a:pt x="851557" y="0"/>
                </a:lnTo>
                <a:lnTo>
                  <a:pt x="85155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2D942F3E-9D24-4E10-BA76-B1EFAB5E7557}"/>
              </a:ext>
            </a:extLst>
          </p:cNvPr>
          <p:cNvSpPr/>
          <p:nvPr/>
        </p:nvSpPr>
        <p:spPr>
          <a:xfrm>
            <a:off x="4130424" y="415732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C3D21431-03C8-4996-A49A-EFC96A08E0A8}"/>
              </a:ext>
            </a:extLst>
          </p:cNvPr>
          <p:cNvSpPr/>
          <p:nvPr/>
        </p:nvSpPr>
        <p:spPr>
          <a:xfrm>
            <a:off x="4193937" y="4157329"/>
            <a:ext cx="724535" cy="262890"/>
          </a:xfrm>
          <a:custGeom>
            <a:avLst/>
            <a:gdLst/>
            <a:ahLst/>
            <a:cxnLst/>
            <a:rect l="l" t="t" r="r" b="b"/>
            <a:pathLst>
              <a:path w="724535" h="262889">
                <a:moveTo>
                  <a:pt x="0" y="0"/>
                </a:moveTo>
                <a:lnTo>
                  <a:pt x="724086" y="0"/>
                </a:lnTo>
                <a:lnTo>
                  <a:pt x="7240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71D6C43-F51C-4ECF-9A72-201F6E1F01E9}"/>
              </a:ext>
            </a:extLst>
          </p:cNvPr>
          <p:cNvSpPr/>
          <p:nvPr/>
        </p:nvSpPr>
        <p:spPr>
          <a:xfrm>
            <a:off x="4918023" y="415732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59B6AD3E-7A7A-4ABD-9F99-503DC90D12A6}"/>
              </a:ext>
            </a:extLst>
          </p:cNvPr>
          <p:cNvSpPr/>
          <p:nvPr/>
        </p:nvSpPr>
        <p:spPr>
          <a:xfrm>
            <a:off x="4994148" y="415732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62">
            <a:extLst>
              <a:ext uri="{FF2B5EF4-FFF2-40B4-BE49-F238E27FC236}">
                <a16:creationId xmlns:a16="http://schemas.microsoft.com/office/drawing/2014/main" id="{78EC9AA2-73ED-49F6-9807-FABF3D978E20}"/>
              </a:ext>
            </a:extLst>
          </p:cNvPr>
          <p:cNvSpPr/>
          <p:nvPr/>
        </p:nvSpPr>
        <p:spPr>
          <a:xfrm>
            <a:off x="5057661" y="4157329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63">
            <a:extLst>
              <a:ext uri="{FF2B5EF4-FFF2-40B4-BE49-F238E27FC236}">
                <a16:creationId xmlns:a16="http://schemas.microsoft.com/office/drawing/2014/main" id="{2C8ADA8F-9079-4705-B3AC-8317637913DF}"/>
              </a:ext>
            </a:extLst>
          </p:cNvPr>
          <p:cNvSpPr/>
          <p:nvPr/>
        </p:nvSpPr>
        <p:spPr>
          <a:xfrm>
            <a:off x="713145" y="4433554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64">
            <a:extLst>
              <a:ext uri="{FF2B5EF4-FFF2-40B4-BE49-F238E27FC236}">
                <a16:creationId xmlns:a16="http://schemas.microsoft.com/office/drawing/2014/main" id="{11E8415B-496B-438E-A0C3-227FE122A3E6}"/>
              </a:ext>
            </a:extLst>
          </p:cNvPr>
          <p:cNvSpPr/>
          <p:nvPr/>
        </p:nvSpPr>
        <p:spPr>
          <a:xfrm>
            <a:off x="967194" y="443355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0" y="0"/>
                </a:moveTo>
                <a:lnTo>
                  <a:pt x="139637" y="0"/>
                </a:lnTo>
                <a:lnTo>
                  <a:pt x="1396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65">
            <a:extLst>
              <a:ext uri="{FF2B5EF4-FFF2-40B4-BE49-F238E27FC236}">
                <a16:creationId xmlns:a16="http://schemas.microsoft.com/office/drawing/2014/main" id="{F5AE3D84-17A3-4FC1-9E64-D568BC0B9E10}"/>
              </a:ext>
            </a:extLst>
          </p:cNvPr>
          <p:cNvSpPr/>
          <p:nvPr/>
        </p:nvSpPr>
        <p:spPr>
          <a:xfrm>
            <a:off x="1106832" y="44335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66">
            <a:extLst>
              <a:ext uri="{FF2B5EF4-FFF2-40B4-BE49-F238E27FC236}">
                <a16:creationId xmlns:a16="http://schemas.microsoft.com/office/drawing/2014/main" id="{47F7F88D-25B4-46F1-82AD-6FA84A853B83}"/>
              </a:ext>
            </a:extLst>
          </p:cNvPr>
          <p:cNvSpPr/>
          <p:nvPr/>
        </p:nvSpPr>
        <p:spPr>
          <a:xfrm>
            <a:off x="1170345" y="44335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67">
            <a:extLst>
              <a:ext uri="{FF2B5EF4-FFF2-40B4-BE49-F238E27FC236}">
                <a16:creationId xmlns:a16="http://schemas.microsoft.com/office/drawing/2014/main" id="{24E9544A-CFF7-4061-AA97-026CF4C752FD}"/>
              </a:ext>
            </a:extLst>
          </p:cNvPr>
          <p:cNvSpPr/>
          <p:nvPr/>
        </p:nvSpPr>
        <p:spPr>
          <a:xfrm>
            <a:off x="1246470" y="4433554"/>
            <a:ext cx="724535" cy="262890"/>
          </a:xfrm>
          <a:custGeom>
            <a:avLst/>
            <a:gdLst/>
            <a:ahLst/>
            <a:cxnLst/>
            <a:rect l="l" t="t" r="r" b="b"/>
            <a:pathLst>
              <a:path w="724535" h="262889">
                <a:moveTo>
                  <a:pt x="0" y="0"/>
                </a:moveTo>
                <a:lnTo>
                  <a:pt x="724086" y="0"/>
                </a:lnTo>
                <a:lnTo>
                  <a:pt x="7240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68">
            <a:extLst>
              <a:ext uri="{FF2B5EF4-FFF2-40B4-BE49-F238E27FC236}">
                <a16:creationId xmlns:a16="http://schemas.microsoft.com/office/drawing/2014/main" id="{B03C4101-30B2-4E80-BCFE-B351D093FECA}"/>
              </a:ext>
            </a:extLst>
          </p:cNvPr>
          <p:cNvSpPr/>
          <p:nvPr/>
        </p:nvSpPr>
        <p:spPr>
          <a:xfrm>
            <a:off x="1970556" y="4433554"/>
            <a:ext cx="267335" cy="262890"/>
          </a:xfrm>
          <a:custGeom>
            <a:avLst/>
            <a:gdLst/>
            <a:ahLst/>
            <a:cxnLst/>
            <a:rect l="l" t="t" r="r" b="b"/>
            <a:pathLst>
              <a:path w="267335" h="262889">
                <a:moveTo>
                  <a:pt x="0" y="0"/>
                </a:moveTo>
                <a:lnTo>
                  <a:pt x="266997" y="0"/>
                </a:lnTo>
                <a:lnTo>
                  <a:pt x="26699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69">
            <a:extLst>
              <a:ext uri="{FF2B5EF4-FFF2-40B4-BE49-F238E27FC236}">
                <a16:creationId xmlns:a16="http://schemas.microsoft.com/office/drawing/2014/main" id="{77CA5865-FCCF-461D-91A1-7AF4B6080CA5}"/>
              </a:ext>
            </a:extLst>
          </p:cNvPr>
          <p:cNvSpPr/>
          <p:nvPr/>
        </p:nvSpPr>
        <p:spPr>
          <a:xfrm>
            <a:off x="2237554" y="44335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70">
            <a:extLst>
              <a:ext uri="{FF2B5EF4-FFF2-40B4-BE49-F238E27FC236}">
                <a16:creationId xmlns:a16="http://schemas.microsoft.com/office/drawing/2014/main" id="{BA883F5F-464C-4918-AFB7-0AFAF292312C}"/>
              </a:ext>
            </a:extLst>
          </p:cNvPr>
          <p:cNvSpPr/>
          <p:nvPr/>
        </p:nvSpPr>
        <p:spPr>
          <a:xfrm>
            <a:off x="2301066" y="4433554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71">
            <a:extLst>
              <a:ext uri="{FF2B5EF4-FFF2-40B4-BE49-F238E27FC236}">
                <a16:creationId xmlns:a16="http://schemas.microsoft.com/office/drawing/2014/main" id="{993C73BE-29C4-47A3-8799-ADDFB33E4B4F}"/>
              </a:ext>
            </a:extLst>
          </p:cNvPr>
          <p:cNvSpPr/>
          <p:nvPr/>
        </p:nvSpPr>
        <p:spPr>
          <a:xfrm>
            <a:off x="2428203" y="44335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72">
            <a:extLst>
              <a:ext uri="{FF2B5EF4-FFF2-40B4-BE49-F238E27FC236}">
                <a16:creationId xmlns:a16="http://schemas.microsoft.com/office/drawing/2014/main" id="{A5B0C3B3-C5D0-4271-A149-8ADFD8D76018}"/>
              </a:ext>
            </a:extLst>
          </p:cNvPr>
          <p:cNvSpPr/>
          <p:nvPr/>
        </p:nvSpPr>
        <p:spPr>
          <a:xfrm>
            <a:off x="2504328" y="44335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73">
            <a:extLst>
              <a:ext uri="{FF2B5EF4-FFF2-40B4-BE49-F238E27FC236}">
                <a16:creationId xmlns:a16="http://schemas.microsoft.com/office/drawing/2014/main" id="{B198C784-2255-4D73-B0A4-1A6D2235CEF9}"/>
              </a:ext>
            </a:extLst>
          </p:cNvPr>
          <p:cNvSpPr/>
          <p:nvPr/>
        </p:nvSpPr>
        <p:spPr>
          <a:xfrm>
            <a:off x="2567841" y="4433554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76">
            <a:extLst>
              <a:ext uri="{FF2B5EF4-FFF2-40B4-BE49-F238E27FC236}">
                <a16:creationId xmlns:a16="http://schemas.microsoft.com/office/drawing/2014/main" id="{7B4D972F-5503-468D-86B7-0DE259470C5D}"/>
              </a:ext>
            </a:extLst>
          </p:cNvPr>
          <p:cNvSpPr/>
          <p:nvPr/>
        </p:nvSpPr>
        <p:spPr>
          <a:xfrm>
            <a:off x="1843420" y="47097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79">
            <a:extLst>
              <a:ext uri="{FF2B5EF4-FFF2-40B4-BE49-F238E27FC236}">
                <a16:creationId xmlns:a16="http://schemas.microsoft.com/office/drawing/2014/main" id="{1BC063B6-2AF5-48B6-941D-F7DC0F531B0D}"/>
              </a:ext>
            </a:extLst>
          </p:cNvPr>
          <p:cNvSpPr/>
          <p:nvPr/>
        </p:nvSpPr>
        <p:spPr>
          <a:xfrm>
            <a:off x="5070832" y="470977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80">
            <a:extLst>
              <a:ext uri="{FF2B5EF4-FFF2-40B4-BE49-F238E27FC236}">
                <a16:creationId xmlns:a16="http://schemas.microsoft.com/office/drawing/2014/main" id="{DE28EFA5-F39E-4828-98CD-DB0962FAE345}"/>
              </a:ext>
            </a:extLst>
          </p:cNvPr>
          <p:cNvSpPr/>
          <p:nvPr/>
        </p:nvSpPr>
        <p:spPr>
          <a:xfrm>
            <a:off x="5146958" y="4709779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81">
            <a:extLst>
              <a:ext uri="{FF2B5EF4-FFF2-40B4-BE49-F238E27FC236}">
                <a16:creationId xmlns:a16="http://schemas.microsoft.com/office/drawing/2014/main" id="{13ADAB16-5712-4594-9120-2CFB04657EE4}"/>
              </a:ext>
            </a:extLst>
          </p:cNvPr>
          <p:cNvSpPr/>
          <p:nvPr/>
        </p:nvSpPr>
        <p:spPr>
          <a:xfrm>
            <a:off x="5228106" y="4709779"/>
            <a:ext cx="1677035" cy="262890"/>
          </a:xfrm>
          <a:custGeom>
            <a:avLst/>
            <a:gdLst/>
            <a:ahLst/>
            <a:cxnLst/>
            <a:rect l="l" t="t" r="r" b="b"/>
            <a:pathLst>
              <a:path w="1677034" h="262889">
                <a:moveTo>
                  <a:pt x="0" y="0"/>
                </a:moveTo>
                <a:lnTo>
                  <a:pt x="1676995" y="0"/>
                </a:lnTo>
                <a:lnTo>
                  <a:pt x="167699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82">
            <a:extLst>
              <a:ext uri="{FF2B5EF4-FFF2-40B4-BE49-F238E27FC236}">
                <a16:creationId xmlns:a16="http://schemas.microsoft.com/office/drawing/2014/main" id="{2592D1D2-F299-4D04-9BA4-4128B0700DF4}"/>
              </a:ext>
            </a:extLst>
          </p:cNvPr>
          <p:cNvSpPr/>
          <p:nvPr/>
        </p:nvSpPr>
        <p:spPr>
          <a:xfrm>
            <a:off x="6905101" y="4709779"/>
            <a:ext cx="81280" cy="262890"/>
          </a:xfrm>
          <a:custGeom>
            <a:avLst/>
            <a:gdLst/>
            <a:ahLst/>
            <a:cxnLst/>
            <a:rect l="l" t="t" r="r" b="b"/>
            <a:pathLst>
              <a:path w="81279" h="262889">
                <a:moveTo>
                  <a:pt x="0" y="0"/>
                </a:moveTo>
                <a:lnTo>
                  <a:pt x="81148" y="0"/>
                </a:lnTo>
                <a:lnTo>
                  <a:pt x="811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83">
            <a:extLst>
              <a:ext uri="{FF2B5EF4-FFF2-40B4-BE49-F238E27FC236}">
                <a16:creationId xmlns:a16="http://schemas.microsoft.com/office/drawing/2014/main" id="{0BBC1BAE-E691-4E14-B2B0-46D5E158FF03}"/>
              </a:ext>
            </a:extLst>
          </p:cNvPr>
          <p:cNvSpPr/>
          <p:nvPr/>
        </p:nvSpPr>
        <p:spPr>
          <a:xfrm>
            <a:off x="6986250" y="470977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84">
            <a:extLst>
              <a:ext uri="{FF2B5EF4-FFF2-40B4-BE49-F238E27FC236}">
                <a16:creationId xmlns:a16="http://schemas.microsoft.com/office/drawing/2014/main" id="{49246FFF-C8BC-49C3-871C-334ECCBCB592}"/>
              </a:ext>
            </a:extLst>
          </p:cNvPr>
          <p:cNvSpPr/>
          <p:nvPr/>
        </p:nvSpPr>
        <p:spPr>
          <a:xfrm>
            <a:off x="7062376" y="47097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94">
            <a:extLst>
              <a:ext uri="{FF2B5EF4-FFF2-40B4-BE49-F238E27FC236}">
                <a16:creationId xmlns:a16="http://schemas.microsoft.com/office/drawing/2014/main" id="{80D6A4B0-6EBC-4845-9716-17EF8D21B09A}"/>
              </a:ext>
            </a:extLst>
          </p:cNvPr>
          <p:cNvSpPr txBox="1"/>
          <p:nvPr/>
        </p:nvSpPr>
        <p:spPr>
          <a:xfrm>
            <a:off x="728790" y="1894156"/>
            <a:ext cx="7573009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hashNumbers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9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hashedValue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1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&lt;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r>
              <a:rPr lang="pl-PL" spc="-5" dirty="0">
                <a:solidFill>
                  <a:srgbClr val="B060B0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++)</a:t>
            </a:r>
            <a:r>
              <a:rPr spc="5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hashedValue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hashedValue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divideNumbers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</a:t>
            </a:r>
            <a:r>
              <a:rPr spc="21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numberOfDivisions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return</a:t>
            </a:r>
            <a:r>
              <a:rPr b="1" spc="-75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hashedValue</a:t>
            </a:r>
            <a:r>
              <a:rPr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divideNumbers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dividend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divisor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9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if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divisor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==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2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throw new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InvalidArgumentException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spc="-5" dirty="0">
                <a:solidFill>
                  <a:srgbClr val="00C4C4"/>
                </a:solidFill>
                <a:latin typeface="Arial"/>
                <a:cs typeface="Arial"/>
              </a:rPr>
              <a:t>Division by</a:t>
            </a:r>
            <a:r>
              <a:rPr spc="110" dirty="0">
                <a:solidFill>
                  <a:srgbClr val="00C4C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C4C4"/>
                </a:solidFill>
                <a:latin typeface="Arial"/>
                <a:cs typeface="Arial"/>
              </a:rPr>
              <a:t>zero!</a:t>
            </a:r>
            <a:r>
              <a:rPr dirty="0">
                <a:solidFill>
                  <a:srgbClr val="02D045"/>
                </a:solidFill>
                <a:latin typeface="Arial"/>
                <a:cs typeface="Arial"/>
              </a:rPr>
              <a:t>"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return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dividend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/</a:t>
            </a:r>
            <a:r>
              <a:rPr spc="1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divisor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026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75239" y="633949"/>
            <a:ext cx="4971603" cy="6361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warunki zamykaj w kapsu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ki</a:t>
            </a:r>
            <a:endParaRPr lang="pl-PL" sz="2800" dirty="0">
              <a:solidFill>
                <a:prstClr val="black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58600" y="1409199"/>
            <a:ext cx="5455949" cy="3391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fsm.state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=== 'fetching' &amp;&amp;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isEmpty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listNode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// ...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endParaRPr lang="pl-PL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None/>
            </a:pPr>
            <a:endParaRPr lang="pl-PL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None/>
            </a:pPr>
            <a:r>
              <a:rPr lang="pl-PL" b="1" dirty="0">
                <a:latin typeface="Roboto" panose="020B0604020202020204" charset="0"/>
                <a:ea typeface="Roboto" panose="020B0604020202020204" charset="0"/>
              </a:rPr>
              <a:t>Good</a:t>
            </a:r>
            <a:endParaRPr lang="pl-PL" b="1" dirty="0"/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shouldShowSpinner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fsm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listNode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return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fsm.state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=== 'fetching' &amp;&amp;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isEmpty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listNode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);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shouldShowSpinner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fsmInstance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listNodeInstance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// ...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3B1A2C-1E88-44D6-94AA-27220464CD31}"/>
              </a:ext>
            </a:extLst>
          </p:cNvPr>
          <p:cNvSpPr/>
          <p:nvPr/>
        </p:nvSpPr>
        <p:spPr>
          <a:xfrm>
            <a:off x="730497" y="1409201"/>
            <a:ext cx="5213103" cy="1125278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C65CE2-97F4-41F6-8774-D3CC1F7A6BFC}"/>
              </a:ext>
            </a:extLst>
          </p:cNvPr>
          <p:cNvSpPr/>
          <p:nvPr/>
        </p:nvSpPr>
        <p:spPr>
          <a:xfrm>
            <a:off x="730498" y="2733261"/>
            <a:ext cx="5213102" cy="2206486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2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unikaj zaprzecze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ń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44424" y="2176671"/>
            <a:ext cx="3267300" cy="2627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isDOMNodeNotPresent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(node)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// ...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</a:p>
          <a:p>
            <a:pPr lvl="0">
              <a:buClrTx/>
              <a:buSzTx/>
              <a:buNone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(!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isDOMNodeNotPresent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(node)) {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// ...</a:t>
            </a:r>
          </a:p>
          <a:p>
            <a:pPr lvl="0"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  <a:endParaRPr lang="pl-PL" b="1" dirty="0"/>
          </a:p>
        </p:txBody>
      </p:sp>
      <p:sp>
        <p:nvSpPr>
          <p:cNvPr id="29" name="Shape 120">
            <a:extLst>
              <a:ext uri="{FF2B5EF4-FFF2-40B4-BE49-F238E27FC236}">
                <a16:creationId xmlns:a16="http://schemas.microsoft.com/office/drawing/2014/main" id="{17B8D393-C444-4094-9357-642D9B217284}"/>
              </a:ext>
            </a:extLst>
          </p:cNvPr>
          <p:cNvSpPr txBox="1">
            <a:spLocks/>
          </p:cNvSpPr>
          <p:nvPr/>
        </p:nvSpPr>
        <p:spPr>
          <a:xfrm>
            <a:off x="4690351" y="2176671"/>
            <a:ext cx="3897058" cy="26270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0000"/>
              </a:buClr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800" b="1" dirty="0">
                <a:latin typeface="Roboto" panose="020B0604020202020204" charset="0"/>
                <a:ea typeface="Roboto" panose="020B0604020202020204" charset="0"/>
              </a:rPr>
              <a:t>Good</a:t>
            </a:r>
          </a:p>
          <a:p>
            <a:endParaRPr lang="pl-PL" dirty="0"/>
          </a:p>
          <a:p>
            <a:r>
              <a:rPr lang="pl-PL" dirty="0"/>
              <a:t>function </a:t>
            </a:r>
            <a:r>
              <a:rPr lang="pl-PL" dirty="0" err="1"/>
              <a:t>isDOMNodePresent</a:t>
            </a:r>
            <a:r>
              <a:rPr lang="pl-PL" dirty="0"/>
              <a:t>(</a:t>
            </a:r>
            <a:r>
              <a:rPr lang="pl-PL" dirty="0" err="1"/>
              <a:t>node</a:t>
            </a:r>
            <a:r>
              <a:rPr lang="pl-PL" dirty="0"/>
              <a:t>) {</a:t>
            </a:r>
          </a:p>
          <a:p>
            <a:r>
              <a:rPr lang="pl-PL" dirty="0"/>
              <a:t>  // ...</a:t>
            </a:r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isDOMNodePresent</a:t>
            </a:r>
            <a:r>
              <a:rPr lang="pl-PL" dirty="0"/>
              <a:t>(</a:t>
            </a:r>
            <a:r>
              <a:rPr lang="pl-PL" dirty="0" err="1"/>
              <a:t>node</a:t>
            </a:r>
            <a:r>
              <a:rPr lang="pl-PL" dirty="0"/>
              <a:t>)) {</a:t>
            </a:r>
          </a:p>
          <a:p>
            <a:r>
              <a:rPr lang="pl-PL" dirty="0"/>
              <a:t>  // ...</a:t>
            </a:r>
          </a:p>
          <a:p>
            <a:r>
              <a:rPr lang="pl-PL" dirty="0"/>
              <a:t>}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93240C60-2E7B-46AD-B72F-079084858C74}"/>
              </a:ext>
            </a:extLst>
          </p:cNvPr>
          <p:cNvSpPr/>
          <p:nvPr/>
        </p:nvSpPr>
        <p:spPr>
          <a:xfrm>
            <a:off x="4562060" y="2176672"/>
            <a:ext cx="3309731" cy="2365511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2F23E4AF-9A79-40C6-B896-F7BBFDED9049}"/>
              </a:ext>
            </a:extLst>
          </p:cNvPr>
          <p:cNvSpPr/>
          <p:nvPr/>
        </p:nvSpPr>
        <p:spPr>
          <a:xfrm>
            <a:off x="730498" y="2176671"/>
            <a:ext cx="3463815" cy="236551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52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67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upraszczaj skracaj kod 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funkcje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0378DD62-380F-46CD-8A49-861C5EE0C1D2}"/>
              </a:ext>
            </a:extLst>
          </p:cNvPr>
          <p:cNvSpPr txBox="1">
            <a:spLocks/>
          </p:cNvSpPr>
          <p:nvPr/>
        </p:nvSpPr>
        <p:spPr>
          <a:xfrm>
            <a:off x="844424" y="2176671"/>
            <a:ext cx="3267300" cy="2627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pl-PL" b="1" dirty="0"/>
              <a:t>Bad</a:t>
            </a:r>
          </a:p>
          <a:p>
            <a:pPr lvl="0">
              <a:buClrTx/>
              <a:buSzTx/>
              <a:buNone/>
            </a:pP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getFirstName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if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return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;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} </a:t>
            </a:r>
            <a:r>
              <a:rPr lang="pl-P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else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{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return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'</a:t>
            </a: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brak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'</a:t>
            </a:r>
            <a:endParaRPr lang="pl-PL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}</a:t>
            </a:r>
          </a:p>
          <a:p>
            <a:pPr lvl="0">
              <a:buClrTx/>
              <a:buSzTx/>
              <a:buNone/>
            </a:pPr>
            <a:r>
              <a:rPr lang="pl-P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}</a:t>
            </a:r>
            <a:endParaRPr lang="pl-PL" sz="1400" b="1" dirty="0"/>
          </a:p>
        </p:txBody>
      </p:sp>
      <p:sp>
        <p:nvSpPr>
          <p:cNvPr id="29" name="Shape 120">
            <a:extLst>
              <a:ext uri="{FF2B5EF4-FFF2-40B4-BE49-F238E27FC236}">
                <a16:creationId xmlns:a16="http://schemas.microsoft.com/office/drawing/2014/main" id="{17B8D393-C444-4094-9357-642D9B217284}"/>
              </a:ext>
            </a:extLst>
          </p:cNvPr>
          <p:cNvSpPr txBox="1">
            <a:spLocks/>
          </p:cNvSpPr>
          <p:nvPr/>
        </p:nvSpPr>
        <p:spPr>
          <a:xfrm>
            <a:off x="4690351" y="2176671"/>
            <a:ext cx="3897058" cy="26270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0000"/>
              </a:buClr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800" b="1" dirty="0">
                <a:latin typeface="Roboto" panose="020B0604020202020204" charset="0"/>
                <a:ea typeface="Roboto" panose="020B0604020202020204" charset="0"/>
              </a:rPr>
              <a:t>Good</a:t>
            </a:r>
          </a:p>
          <a:p>
            <a:endParaRPr lang="pl-PL" dirty="0"/>
          </a:p>
          <a:p>
            <a:pPr lvl="0">
              <a:buClrTx/>
            </a:pPr>
            <a:r>
              <a:rPr lang="pl-PL" dirty="0"/>
              <a:t>function </a:t>
            </a:r>
            <a:r>
              <a:rPr lang="pl-PL" dirty="0" err="1"/>
              <a:t>getFirstName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) {</a:t>
            </a:r>
          </a:p>
          <a:p>
            <a:pPr lvl="0">
              <a:buClrTx/>
            </a:pPr>
            <a:r>
              <a:rPr lang="pl-PL" dirty="0"/>
              <a:t>  return </a:t>
            </a:r>
            <a:r>
              <a:rPr lang="pl-PL" dirty="0" err="1"/>
              <a:t>name</a:t>
            </a:r>
            <a:r>
              <a:rPr lang="pl-PL" dirty="0"/>
              <a:t> || </a:t>
            </a:r>
            <a:r>
              <a:rPr lang="en-US" dirty="0"/>
              <a:t>'</a:t>
            </a:r>
            <a:r>
              <a:rPr lang="pl-PL" dirty="0"/>
              <a:t>brak</a:t>
            </a:r>
            <a:r>
              <a:rPr lang="en-US" dirty="0"/>
              <a:t>'</a:t>
            </a:r>
            <a:endParaRPr lang="pl-PL" dirty="0"/>
          </a:p>
          <a:p>
            <a:pPr lvl="0">
              <a:buClrTx/>
            </a:pPr>
            <a:r>
              <a:rPr lang="pl-PL" dirty="0"/>
              <a:t>}</a:t>
            </a:r>
            <a:endParaRPr lang="pl-PL" b="1" dirty="0"/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93240C60-2E7B-46AD-B72F-079084858C74}"/>
              </a:ext>
            </a:extLst>
          </p:cNvPr>
          <p:cNvSpPr/>
          <p:nvPr/>
        </p:nvSpPr>
        <p:spPr>
          <a:xfrm>
            <a:off x="4562060" y="2176672"/>
            <a:ext cx="3309731" cy="2365511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2F23E4AF-9A79-40C6-B896-F7BBFDED9049}"/>
              </a:ext>
            </a:extLst>
          </p:cNvPr>
          <p:cNvSpPr/>
          <p:nvPr/>
        </p:nvSpPr>
        <p:spPr>
          <a:xfrm>
            <a:off x="730498" y="2176671"/>
            <a:ext cx="3463815" cy="2365512"/>
          </a:xfrm>
          <a:custGeom>
            <a:avLst/>
            <a:gdLst/>
            <a:ahLst/>
            <a:cxnLst/>
            <a:rect l="l" t="t" r="r" b="b"/>
            <a:pathLst>
              <a:path w="6845300" h="1445895">
                <a:moveTo>
                  <a:pt x="0" y="0"/>
                </a:moveTo>
                <a:lnTo>
                  <a:pt x="6844799" y="0"/>
                </a:lnTo>
                <a:lnTo>
                  <a:pt x="6844799" y="1445700"/>
                </a:lnTo>
                <a:lnTo>
                  <a:pt x="0" y="1445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44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2" y="1422200"/>
            <a:ext cx="6295292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Henry Oldenburg (XVII w.)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/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druga para oczu mo</a:t>
            </a:r>
            <a:r>
              <a:rPr lang="pl-PL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e wiele zauwa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y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rewolucyjne twierdzenie musi zosta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pl-PL" sz="2400" dirty="0"/>
              <a:t> zweryfikowane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warto wiedzie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  <a:r>
              <a:rPr lang="pl-PL" sz="2400" dirty="0"/>
              <a:t> co robi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 inni naukowcy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4B6996B-5E33-439A-8D44-123FEFA6D704}"/>
              </a:ext>
            </a:extLst>
          </p:cNvPr>
          <p:cNvSpPr/>
          <p:nvPr/>
        </p:nvSpPr>
        <p:spPr>
          <a:xfrm>
            <a:off x="6837872" y="1680107"/>
            <a:ext cx="1667798" cy="2106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 err="1">
                <a:solidFill>
                  <a:srgbClr val="C00000"/>
                </a:solidFill>
              </a:rPr>
              <a:t>peer</a:t>
            </a:r>
            <a:r>
              <a:rPr lang="pl-PL" sz="3200" dirty="0">
                <a:solidFill>
                  <a:srgbClr val="C00000"/>
                </a:solidFill>
              </a:rPr>
              <a:t> </a:t>
            </a:r>
            <a:r>
              <a:rPr lang="pl-PL" sz="3200" dirty="0" err="1">
                <a:solidFill>
                  <a:srgbClr val="C00000"/>
                </a:solidFill>
              </a:rPr>
              <a:t>review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87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78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dyskusje nad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requestami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13709" y="2645967"/>
            <a:ext cx="7561779" cy="143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23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27962" y="681672"/>
            <a:ext cx="6057622" cy="6039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czytelny kod nie wymaga komentarzy 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komentarze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C0FA567-68AF-46E9-AE8F-37ADAAF983C4}"/>
              </a:ext>
            </a:extLst>
          </p:cNvPr>
          <p:cNvSpPr/>
          <p:nvPr/>
        </p:nvSpPr>
        <p:spPr>
          <a:xfrm>
            <a:off x="626138" y="1450347"/>
            <a:ext cx="6845300" cy="1369243"/>
          </a:xfrm>
          <a:custGeom>
            <a:avLst/>
            <a:gdLst/>
            <a:ahLst/>
            <a:cxnLst/>
            <a:rect l="l" t="t" r="r" b="b"/>
            <a:pathLst>
              <a:path w="6845300" h="1920239">
                <a:moveTo>
                  <a:pt x="0" y="0"/>
                </a:moveTo>
                <a:lnTo>
                  <a:pt x="6844799" y="0"/>
                </a:lnTo>
                <a:lnTo>
                  <a:pt x="6844799" y="1919700"/>
                </a:lnTo>
                <a:lnTo>
                  <a:pt x="0" y="191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2174F5E-2683-42B3-8EE3-4CB0A8793D4E}"/>
              </a:ext>
            </a:extLst>
          </p:cNvPr>
          <p:cNvSpPr/>
          <p:nvPr/>
        </p:nvSpPr>
        <p:spPr>
          <a:xfrm>
            <a:off x="626138" y="1450347"/>
            <a:ext cx="6845300" cy="1369243"/>
          </a:xfrm>
          <a:custGeom>
            <a:avLst/>
            <a:gdLst/>
            <a:ahLst/>
            <a:cxnLst/>
            <a:rect l="l" t="t" r="r" b="b"/>
            <a:pathLst>
              <a:path w="6845300" h="1920239">
                <a:moveTo>
                  <a:pt x="0" y="0"/>
                </a:moveTo>
                <a:lnTo>
                  <a:pt x="6844799" y="0"/>
                </a:lnTo>
                <a:lnTo>
                  <a:pt x="6844799" y="1919700"/>
                </a:lnTo>
                <a:lnTo>
                  <a:pt x="0" y="19197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1CC66A4-D7F2-4CFF-BEF4-116183E409C7}"/>
              </a:ext>
            </a:extLst>
          </p:cNvPr>
          <p:cNvSpPr/>
          <p:nvPr/>
        </p:nvSpPr>
        <p:spPr>
          <a:xfrm>
            <a:off x="711863" y="1548582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486" y="0"/>
                </a:lnTo>
                <a:lnTo>
                  <a:pt x="4954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F094C67-CC29-46A1-8A9C-2826807AB464}"/>
              </a:ext>
            </a:extLst>
          </p:cNvPr>
          <p:cNvSpPr/>
          <p:nvPr/>
        </p:nvSpPr>
        <p:spPr>
          <a:xfrm>
            <a:off x="711863" y="1824807"/>
            <a:ext cx="4612640" cy="262890"/>
          </a:xfrm>
          <a:custGeom>
            <a:avLst/>
            <a:gdLst/>
            <a:ahLst/>
            <a:cxnLst/>
            <a:rect l="l" t="t" r="r" b="b"/>
            <a:pathLst>
              <a:path w="4612640" h="262889">
                <a:moveTo>
                  <a:pt x="0" y="0"/>
                </a:moveTo>
                <a:lnTo>
                  <a:pt x="4612406" y="0"/>
                </a:lnTo>
                <a:lnTo>
                  <a:pt x="461240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E9622D8-D95A-4F6C-BA58-9230A467BE9D}"/>
              </a:ext>
            </a:extLst>
          </p:cNvPr>
          <p:cNvSpPr/>
          <p:nvPr/>
        </p:nvSpPr>
        <p:spPr>
          <a:xfrm>
            <a:off x="711863" y="2101032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0" y="0"/>
                </a:moveTo>
                <a:lnTo>
                  <a:pt x="139637" y="0"/>
                </a:lnTo>
                <a:lnTo>
                  <a:pt x="1396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DC29A55A-CC31-4419-BC5C-4D7D887B1410}"/>
              </a:ext>
            </a:extLst>
          </p:cNvPr>
          <p:cNvSpPr/>
          <p:nvPr/>
        </p:nvSpPr>
        <p:spPr>
          <a:xfrm>
            <a:off x="851501" y="21010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BBEB6E6-D64F-43E7-8E56-063D782D0500}"/>
              </a:ext>
            </a:extLst>
          </p:cNvPr>
          <p:cNvSpPr/>
          <p:nvPr/>
        </p:nvSpPr>
        <p:spPr>
          <a:xfrm>
            <a:off x="915014" y="210103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328F406E-F04E-4301-86D7-EDE4C0504C48}"/>
              </a:ext>
            </a:extLst>
          </p:cNvPr>
          <p:cNvSpPr/>
          <p:nvPr/>
        </p:nvSpPr>
        <p:spPr>
          <a:xfrm>
            <a:off x="991139" y="2101032"/>
            <a:ext cx="686435" cy="262890"/>
          </a:xfrm>
          <a:custGeom>
            <a:avLst/>
            <a:gdLst/>
            <a:ahLst/>
            <a:cxnLst/>
            <a:rect l="l" t="t" r="r" b="b"/>
            <a:pathLst>
              <a:path w="686435" h="262889">
                <a:moveTo>
                  <a:pt x="0" y="0"/>
                </a:moveTo>
                <a:lnTo>
                  <a:pt x="686358" y="0"/>
                </a:lnTo>
                <a:lnTo>
                  <a:pt x="68635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8F6E3316-3B23-429A-9EDF-8AC04DF7CE56}"/>
              </a:ext>
            </a:extLst>
          </p:cNvPr>
          <p:cNvSpPr/>
          <p:nvPr/>
        </p:nvSpPr>
        <p:spPr>
          <a:xfrm>
            <a:off x="1677498" y="2101032"/>
            <a:ext cx="267335" cy="262890"/>
          </a:xfrm>
          <a:custGeom>
            <a:avLst/>
            <a:gdLst/>
            <a:ahLst/>
            <a:cxnLst/>
            <a:rect l="l" t="t" r="r" b="b"/>
            <a:pathLst>
              <a:path w="267335" h="262889">
                <a:moveTo>
                  <a:pt x="0" y="0"/>
                </a:moveTo>
                <a:lnTo>
                  <a:pt x="266997" y="0"/>
                </a:lnTo>
                <a:lnTo>
                  <a:pt x="26699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068EA17F-5FF0-4667-A68E-C02C7E3FB53B}"/>
              </a:ext>
            </a:extLst>
          </p:cNvPr>
          <p:cNvSpPr/>
          <p:nvPr/>
        </p:nvSpPr>
        <p:spPr>
          <a:xfrm>
            <a:off x="1944495" y="21010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96C3F047-50A6-453F-8DAB-2F6AB72F1FE8}"/>
              </a:ext>
            </a:extLst>
          </p:cNvPr>
          <p:cNvSpPr/>
          <p:nvPr/>
        </p:nvSpPr>
        <p:spPr>
          <a:xfrm>
            <a:off x="2008008" y="2101032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272" y="0"/>
                </a:lnTo>
                <a:lnTo>
                  <a:pt x="25427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1BBC608-AB69-4800-BF4F-02ADB6280CEF}"/>
              </a:ext>
            </a:extLst>
          </p:cNvPr>
          <p:cNvSpPr/>
          <p:nvPr/>
        </p:nvSpPr>
        <p:spPr>
          <a:xfrm>
            <a:off x="2262280" y="2101032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67FC9718-AABB-4317-953D-8DDE57A20860}"/>
              </a:ext>
            </a:extLst>
          </p:cNvPr>
          <p:cNvSpPr/>
          <p:nvPr/>
        </p:nvSpPr>
        <p:spPr>
          <a:xfrm>
            <a:off x="2338406" y="2101032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596717E9-7D90-4AE6-A2DF-9CF81EBF3FFB}"/>
              </a:ext>
            </a:extLst>
          </p:cNvPr>
          <p:cNvSpPr/>
          <p:nvPr/>
        </p:nvSpPr>
        <p:spPr>
          <a:xfrm>
            <a:off x="2401918" y="2101032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D958B42-0A3F-486F-89E3-3240594035E7}"/>
              </a:ext>
            </a:extLst>
          </p:cNvPr>
          <p:cNvSpPr/>
          <p:nvPr/>
        </p:nvSpPr>
        <p:spPr>
          <a:xfrm>
            <a:off x="711863" y="2377257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2C981795-9A18-45B5-90C2-2CC0AEC0E176}"/>
              </a:ext>
            </a:extLst>
          </p:cNvPr>
          <p:cNvSpPr/>
          <p:nvPr/>
        </p:nvSpPr>
        <p:spPr>
          <a:xfrm>
            <a:off x="965913" y="2377257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486" y="0"/>
                </a:lnTo>
                <a:lnTo>
                  <a:pt x="4954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A7F6DE1A-8908-4DEA-8F10-EFBD729F7A42}"/>
              </a:ext>
            </a:extLst>
          </p:cNvPr>
          <p:cNvSpPr txBox="1"/>
          <p:nvPr/>
        </p:nvSpPr>
        <p:spPr>
          <a:xfrm>
            <a:off x="699163" y="1526928"/>
            <a:ext cx="463486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// check if vehicle is exceeding speed</a:t>
            </a:r>
            <a:r>
              <a:rPr spc="80" dirty="0">
                <a:solidFill>
                  <a:srgbClr val="9999A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limit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if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speed </a:t>
            </a:r>
            <a:r>
              <a:rPr lang="pl-PL" spc="-5" dirty="0">
                <a:solidFill>
                  <a:srgbClr val="D1CD86"/>
                </a:solidFill>
                <a:latin typeface="Arial"/>
                <a:cs typeface="Arial"/>
              </a:rPr>
              <a:t>&gt;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15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2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dirty="0">
              <a:latin typeface="Arial"/>
              <a:cs typeface="Arial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3B3FA3A7-87FC-4CF7-A12C-611CDDB6C27F}"/>
              </a:ext>
            </a:extLst>
          </p:cNvPr>
          <p:cNvSpPr/>
          <p:nvPr/>
        </p:nvSpPr>
        <p:spPr>
          <a:xfrm>
            <a:off x="626138" y="3129094"/>
            <a:ext cx="6845300" cy="1537592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B31251E9-63C5-47BA-9D41-FB1D4EA15FDA}"/>
              </a:ext>
            </a:extLst>
          </p:cNvPr>
          <p:cNvSpPr/>
          <p:nvPr/>
        </p:nvSpPr>
        <p:spPr>
          <a:xfrm>
            <a:off x="626138" y="3129094"/>
            <a:ext cx="6845300" cy="1584686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CD26C25-4B97-49A6-9672-5C9D00B9794C}"/>
              </a:ext>
            </a:extLst>
          </p:cNvPr>
          <p:cNvSpPr/>
          <p:nvPr/>
        </p:nvSpPr>
        <p:spPr>
          <a:xfrm>
            <a:off x="711863" y="3227329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486" y="0"/>
                </a:lnTo>
                <a:lnTo>
                  <a:pt x="4954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B5651591-3394-42E5-9842-52BB361EC192}"/>
              </a:ext>
            </a:extLst>
          </p:cNvPr>
          <p:cNvSpPr/>
          <p:nvPr/>
        </p:nvSpPr>
        <p:spPr>
          <a:xfrm>
            <a:off x="711863" y="3503554"/>
            <a:ext cx="139700" cy="262890"/>
          </a:xfrm>
          <a:custGeom>
            <a:avLst/>
            <a:gdLst/>
            <a:ahLst/>
            <a:cxnLst/>
            <a:rect l="l" t="t" r="r" b="b"/>
            <a:pathLst>
              <a:path w="139700" h="262889">
                <a:moveTo>
                  <a:pt x="0" y="0"/>
                </a:moveTo>
                <a:lnTo>
                  <a:pt x="139637" y="0"/>
                </a:lnTo>
                <a:lnTo>
                  <a:pt x="1396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1C1C0A95-5956-4113-9F94-682DE8DD1C44}"/>
              </a:ext>
            </a:extLst>
          </p:cNvPr>
          <p:cNvSpPr/>
          <p:nvPr/>
        </p:nvSpPr>
        <p:spPr>
          <a:xfrm>
            <a:off x="851501" y="35035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873C0F85-8343-4BFB-AB1F-10EABFF40AD0}"/>
              </a:ext>
            </a:extLst>
          </p:cNvPr>
          <p:cNvSpPr/>
          <p:nvPr/>
        </p:nvSpPr>
        <p:spPr>
          <a:xfrm>
            <a:off x="915014" y="35035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E2F0153F-5CF8-4F5F-A35F-9974ADAA44F5}"/>
              </a:ext>
            </a:extLst>
          </p:cNvPr>
          <p:cNvSpPr/>
          <p:nvPr/>
        </p:nvSpPr>
        <p:spPr>
          <a:xfrm>
            <a:off x="991139" y="3503554"/>
            <a:ext cx="2732405" cy="262890"/>
          </a:xfrm>
          <a:custGeom>
            <a:avLst/>
            <a:gdLst/>
            <a:ahLst/>
            <a:cxnLst/>
            <a:rect l="l" t="t" r="r" b="b"/>
            <a:pathLst>
              <a:path w="2732404" h="262889">
                <a:moveTo>
                  <a:pt x="0" y="0"/>
                </a:moveTo>
                <a:lnTo>
                  <a:pt x="2732037" y="0"/>
                </a:lnTo>
                <a:lnTo>
                  <a:pt x="2732037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960DF566-443A-4A2A-B32E-345EF6315801}"/>
              </a:ext>
            </a:extLst>
          </p:cNvPr>
          <p:cNvSpPr/>
          <p:nvPr/>
        </p:nvSpPr>
        <p:spPr>
          <a:xfrm>
            <a:off x="3723177" y="35035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DCBC2831-8C71-47B6-BD4D-71395B541FB5}"/>
              </a:ext>
            </a:extLst>
          </p:cNvPr>
          <p:cNvSpPr/>
          <p:nvPr/>
        </p:nvSpPr>
        <p:spPr>
          <a:xfrm>
            <a:off x="3799303" y="3503554"/>
            <a:ext cx="622935" cy="262890"/>
          </a:xfrm>
          <a:custGeom>
            <a:avLst/>
            <a:gdLst/>
            <a:ahLst/>
            <a:cxnLst/>
            <a:rect l="l" t="t" r="r" b="b"/>
            <a:pathLst>
              <a:path w="622935" h="262889">
                <a:moveTo>
                  <a:pt x="0" y="0"/>
                </a:moveTo>
                <a:lnTo>
                  <a:pt x="622845" y="0"/>
                </a:lnTo>
                <a:lnTo>
                  <a:pt x="62284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3D4EE950-D672-4235-AA2A-4B0C9C6EDEDE}"/>
              </a:ext>
            </a:extLst>
          </p:cNvPr>
          <p:cNvSpPr/>
          <p:nvPr/>
        </p:nvSpPr>
        <p:spPr>
          <a:xfrm>
            <a:off x="4422149" y="3503554"/>
            <a:ext cx="152400" cy="262890"/>
          </a:xfrm>
          <a:custGeom>
            <a:avLst/>
            <a:gdLst/>
            <a:ahLst/>
            <a:cxnLst/>
            <a:rect l="l" t="t" r="r" b="b"/>
            <a:pathLst>
              <a:path w="152400" h="262889">
                <a:moveTo>
                  <a:pt x="0" y="0"/>
                </a:moveTo>
                <a:lnTo>
                  <a:pt x="152251" y="0"/>
                </a:lnTo>
                <a:lnTo>
                  <a:pt x="152251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2E2A2217-CCD0-4303-95F9-573A8F811AED}"/>
              </a:ext>
            </a:extLst>
          </p:cNvPr>
          <p:cNvSpPr/>
          <p:nvPr/>
        </p:nvSpPr>
        <p:spPr>
          <a:xfrm>
            <a:off x="4574399" y="35035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087A9588-FCD3-4775-A560-5798E3248667}"/>
              </a:ext>
            </a:extLst>
          </p:cNvPr>
          <p:cNvSpPr/>
          <p:nvPr/>
        </p:nvSpPr>
        <p:spPr>
          <a:xfrm>
            <a:off x="4637913" y="3503554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624549B8-2A2B-42FA-89BE-83393977A32A}"/>
              </a:ext>
            </a:extLst>
          </p:cNvPr>
          <p:cNvSpPr/>
          <p:nvPr/>
        </p:nvSpPr>
        <p:spPr>
          <a:xfrm>
            <a:off x="711863" y="3779779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0"/>
                </a:moveTo>
                <a:lnTo>
                  <a:pt x="254049" y="0"/>
                </a:lnTo>
                <a:lnTo>
                  <a:pt x="2540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AD49BAA0-5886-4D79-9DDE-71BF3C71CDF2}"/>
              </a:ext>
            </a:extLst>
          </p:cNvPr>
          <p:cNvSpPr/>
          <p:nvPr/>
        </p:nvSpPr>
        <p:spPr>
          <a:xfrm>
            <a:off x="965913" y="3779779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486" y="0"/>
                </a:lnTo>
                <a:lnTo>
                  <a:pt x="4954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1DD4CABF-F5F2-459A-8468-0BFA376AEE97}"/>
              </a:ext>
            </a:extLst>
          </p:cNvPr>
          <p:cNvSpPr/>
          <p:nvPr/>
        </p:nvSpPr>
        <p:spPr>
          <a:xfrm>
            <a:off x="711863" y="4056004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41">
            <a:extLst>
              <a:ext uri="{FF2B5EF4-FFF2-40B4-BE49-F238E27FC236}">
                <a16:creationId xmlns:a16="http://schemas.microsoft.com/office/drawing/2014/main" id="{EA583D7E-FF1D-444C-B792-EFE876B7551A}"/>
              </a:ext>
            </a:extLst>
          </p:cNvPr>
          <p:cNvSpPr txBox="1"/>
          <p:nvPr/>
        </p:nvSpPr>
        <p:spPr>
          <a:xfrm>
            <a:off x="699163" y="3205674"/>
            <a:ext cx="538734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if 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dirty="0" err="1">
                <a:solidFill>
                  <a:srgbClr val="D1D1D1"/>
                </a:solidFill>
                <a:latin typeface="Arial"/>
                <a:cs typeface="Arial"/>
              </a:rPr>
              <a:t>isExceedingSpeedLimit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speed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))</a:t>
            </a:r>
            <a:r>
              <a:rPr spc="-9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 </a:t>
            </a:r>
            <a:r>
              <a:rPr dirty="0" err="1">
                <a:solidFill>
                  <a:srgbClr val="D1D1D1"/>
                </a:solidFill>
                <a:latin typeface="Arial"/>
                <a:cs typeface="Arial"/>
              </a:rPr>
              <a:t>isExceedingSpeedLimit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currentSpeed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6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var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speedLimit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1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15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return 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currentSpeed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 </a:t>
            </a:r>
            <a:r>
              <a:rPr lang="pl-PL" spc="-5" dirty="0">
                <a:solidFill>
                  <a:srgbClr val="D1CD86"/>
                </a:solidFill>
              </a:rPr>
              <a:t>&gt;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speedLimit</a:t>
            </a:r>
            <a:r>
              <a:rPr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973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331843"/>
            <a:ext cx="8561669" cy="4534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specyficzne wykorzystanie komentarzy w JavaScript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komentarze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140" name="object 4">
            <a:extLst>
              <a:ext uri="{FF2B5EF4-FFF2-40B4-BE49-F238E27FC236}">
                <a16:creationId xmlns:a16="http://schemas.microsoft.com/office/drawing/2014/main" id="{66DFA442-6704-4FF4-AE9F-F947DEC348F3}"/>
              </a:ext>
            </a:extLst>
          </p:cNvPr>
          <p:cNvSpPr/>
          <p:nvPr/>
        </p:nvSpPr>
        <p:spPr>
          <a:xfrm>
            <a:off x="576442" y="1998244"/>
            <a:ext cx="6845300" cy="2666264"/>
          </a:xfrm>
          <a:custGeom>
            <a:avLst/>
            <a:gdLst/>
            <a:ahLst/>
            <a:cxnLst/>
            <a:rect l="l" t="t" r="r" b="b"/>
            <a:pathLst>
              <a:path w="6845300" h="3670300">
                <a:moveTo>
                  <a:pt x="0" y="0"/>
                </a:moveTo>
                <a:lnTo>
                  <a:pt x="6844799" y="0"/>
                </a:lnTo>
                <a:lnTo>
                  <a:pt x="6844799" y="3670199"/>
                </a:lnTo>
                <a:lnTo>
                  <a:pt x="0" y="36701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5">
            <a:extLst>
              <a:ext uri="{FF2B5EF4-FFF2-40B4-BE49-F238E27FC236}">
                <a16:creationId xmlns:a16="http://schemas.microsoft.com/office/drawing/2014/main" id="{5C564214-6FAC-4643-B987-6E40C2C94F70}"/>
              </a:ext>
            </a:extLst>
          </p:cNvPr>
          <p:cNvSpPr/>
          <p:nvPr/>
        </p:nvSpPr>
        <p:spPr>
          <a:xfrm>
            <a:off x="576442" y="1998244"/>
            <a:ext cx="6845300" cy="2666264"/>
          </a:xfrm>
          <a:custGeom>
            <a:avLst/>
            <a:gdLst/>
            <a:ahLst/>
            <a:cxnLst/>
            <a:rect l="l" t="t" r="r" b="b"/>
            <a:pathLst>
              <a:path w="6845300" h="3670300">
                <a:moveTo>
                  <a:pt x="0" y="0"/>
                </a:moveTo>
                <a:lnTo>
                  <a:pt x="6844799" y="0"/>
                </a:lnTo>
                <a:lnTo>
                  <a:pt x="6844799" y="3670199"/>
                </a:lnTo>
                <a:lnTo>
                  <a:pt x="0" y="3670199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6">
            <a:extLst>
              <a:ext uri="{FF2B5EF4-FFF2-40B4-BE49-F238E27FC236}">
                <a16:creationId xmlns:a16="http://schemas.microsoft.com/office/drawing/2014/main" id="{3CFCE8A3-74CE-4E4E-88BE-B77898176618}"/>
              </a:ext>
            </a:extLst>
          </p:cNvPr>
          <p:cNvSpPr/>
          <p:nvPr/>
        </p:nvSpPr>
        <p:spPr>
          <a:xfrm>
            <a:off x="662167" y="2096479"/>
            <a:ext cx="241935" cy="262890"/>
          </a:xfrm>
          <a:custGeom>
            <a:avLst/>
            <a:gdLst/>
            <a:ahLst/>
            <a:cxnLst/>
            <a:rect l="l" t="t" r="r" b="b"/>
            <a:pathLst>
              <a:path w="241935" h="262889">
                <a:moveTo>
                  <a:pt x="0" y="0"/>
                </a:moveTo>
                <a:lnTo>
                  <a:pt x="241436" y="0"/>
                </a:lnTo>
                <a:lnTo>
                  <a:pt x="2414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7">
            <a:extLst>
              <a:ext uri="{FF2B5EF4-FFF2-40B4-BE49-F238E27FC236}">
                <a16:creationId xmlns:a16="http://schemas.microsoft.com/office/drawing/2014/main" id="{ECFF2FB8-1219-47F3-92F0-D639C4709917}"/>
              </a:ext>
            </a:extLst>
          </p:cNvPr>
          <p:cNvSpPr/>
          <p:nvPr/>
        </p:nvSpPr>
        <p:spPr>
          <a:xfrm>
            <a:off x="662167" y="2372704"/>
            <a:ext cx="3180080" cy="262890"/>
          </a:xfrm>
          <a:custGeom>
            <a:avLst/>
            <a:gdLst/>
            <a:ahLst/>
            <a:cxnLst/>
            <a:rect l="l" t="t" r="r" b="b"/>
            <a:pathLst>
              <a:path w="3180079" h="262889">
                <a:moveTo>
                  <a:pt x="0" y="0"/>
                </a:moveTo>
                <a:lnTo>
                  <a:pt x="3179526" y="0"/>
                </a:lnTo>
                <a:lnTo>
                  <a:pt x="317952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8">
            <a:extLst>
              <a:ext uri="{FF2B5EF4-FFF2-40B4-BE49-F238E27FC236}">
                <a16:creationId xmlns:a16="http://schemas.microsoft.com/office/drawing/2014/main" id="{604BA5E8-50E6-487F-A7CD-05D7489F277B}"/>
              </a:ext>
            </a:extLst>
          </p:cNvPr>
          <p:cNvSpPr/>
          <p:nvPr/>
        </p:nvSpPr>
        <p:spPr>
          <a:xfrm>
            <a:off x="662167" y="2648929"/>
            <a:ext cx="2074545" cy="262890"/>
          </a:xfrm>
          <a:custGeom>
            <a:avLst/>
            <a:gdLst/>
            <a:ahLst/>
            <a:cxnLst/>
            <a:rect l="l" t="t" r="r" b="b"/>
            <a:pathLst>
              <a:path w="2074545" h="262889">
                <a:moveTo>
                  <a:pt x="0" y="0"/>
                </a:moveTo>
                <a:lnTo>
                  <a:pt x="2074478" y="0"/>
                </a:lnTo>
                <a:lnTo>
                  <a:pt x="207447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9">
            <a:extLst>
              <a:ext uri="{FF2B5EF4-FFF2-40B4-BE49-F238E27FC236}">
                <a16:creationId xmlns:a16="http://schemas.microsoft.com/office/drawing/2014/main" id="{2520DA93-F432-41D9-8260-B6820D3CB6AC}"/>
              </a:ext>
            </a:extLst>
          </p:cNvPr>
          <p:cNvSpPr/>
          <p:nvPr/>
        </p:nvSpPr>
        <p:spPr>
          <a:xfrm>
            <a:off x="662167" y="2925154"/>
            <a:ext cx="216535" cy="262890"/>
          </a:xfrm>
          <a:custGeom>
            <a:avLst/>
            <a:gdLst/>
            <a:ahLst/>
            <a:cxnLst/>
            <a:rect l="l" t="t" r="r" b="b"/>
            <a:pathLst>
              <a:path w="216535" h="262889">
                <a:moveTo>
                  <a:pt x="0" y="0"/>
                </a:moveTo>
                <a:lnTo>
                  <a:pt x="215986" y="0"/>
                </a:lnTo>
                <a:lnTo>
                  <a:pt x="2159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0">
            <a:extLst>
              <a:ext uri="{FF2B5EF4-FFF2-40B4-BE49-F238E27FC236}">
                <a16:creationId xmlns:a16="http://schemas.microsoft.com/office/drawing/2014/main" id="{966463C5-384B-4F4E-9797-D905B315CA76}"/>
              </a:ext>
            </a:extLst>
          </p:cNvPr>
          <p:cNvSpPr/>
          <p:nvPr/>
        </p:nvSpPr>
        <p:spPr>
          <a:xfrm>
            <a:off x="662167" y="3201379"/>
            <a:ext cx="3735704" cy="262890"/>
          </a:xfrm>
          <a:custGeom>
            <a:avLst/>
            <a:gdLst/>
            <a:ahLst/>
            <a:cxnLst/>
            <a:rect l="l" t="t" r="r" b="b"/>
            <a:pathLst>
              <a:path w="3735704" h="262889">
                <a:moveTo>
                  <a:pt x="0" y="0"/>
                </a:moveTo>
                <a:lnTo>
                  <a:pt x="3735399" y="0"/>
                </a:lnTo>
                <a:lnTo>
                  <a:pt x="373539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1">
            <a:extLst>
              <a:ext uri="{FF2B5EF4-FFF2-40B4-BE49-F238E27FC236}">
                <a16:creationId xmlns:a16="http://schemas.microsoft.com/office/drawing/2014/main" id="{CC8AF26D-0937-4C85-BFDB-A9F37B80558D}"/>
              </a:ext>
            </a:extLst>
          </p:cNvPr>
          <p:cNvSpPr/>
          <p:nvPr/>
        </p:nvSpPr>
        <p:spPr>
          <a:xfrm>
            <a:off x="4397567" y="320137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2">
            <a:extLst>
              <a:ext uri="{FF2B5EF4-FFF2-40B4-BE49-F238E27FC236}">
                <a16:creationId xmlns:a16="http://schemas.microsoft.com/office/drawing/2014/main" id="{5BA1952D-0155-4B02-8196-E211CB31F30A}"/>
              </a:ext>
            </a:extLst>
          </p:cNvPr>
          <p:cNvSpPr/>
          <p:nvPr/>
        </p:nvSpPr>
        <p:spPr>
          <a:xfrm>
            <a:off x="4473693" y="3201379"/>
            <a:ext cx="1257935" cy="262890"/>
          </a:xfrm>
          <a:custGeom>
            <a:avLst/>
            <a:gdLst/>
            <a:ahLst/>
            <a:cxnLst/>
            <a:rect l="l" t="t" r="r" b="b"/>
            <a:pathLst>
              <a:path w="1257934" h="262889">
                <a:moveTo>
                  <a:pt x="0" y="0"/>
                </a:moveTo>
                <a:lnTo>
                  <a:pt x="1257634" y="0"/>
                </a:lnTo>
                <a:lnTo>
                  <a:pt x="12576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3">
            <a:extLst>
              <a:ext uri="{FF2B5EF4-FFF2-40B4-BE49-F238E27FC236}">
                <a16:creationId xmlns:a16="http://schemas.microsoft.com/office/drawing/2014/main" id="{E5FAD36C-7071-496D-AB70-F67D0331B76D}"/>
              </a:ext>
            </a:extLst>
          </p:cNvPr>
          <p:cNvSpPr/>
          <p:nvPr/>
        </p:nvSpPr>
        <p:spPr>
          <a:xfrm>
            <a:off x="5731327" y="3201379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14">
            <a:extLst>
              <a:ext uri="{FF2B5EF4-FFF2-40B4-BE49-F238E27FC236}">
                <a16:creationId xmlns:a16="http://schemas.microsoft.com/office/drawing/2014/main" id="{88B222E9-935F-44AF-9267-0270A4B7C59B}"/>
              </a:ext>
            </a:extLst>
          </p:cNvPr>
          <p:cNvSpPr/>
          <p:nvPr/>
        </p:nvSpPr>
        <p:spPr>
          <a:xfrm>
            <a:off x="662167" y="3477604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5" h="262889">
                <a:moveTo>
                  <a:pt x="0" y="0"/>
                </a:moveTo>
                <a:lnTo>
                  <a:pt x="76348" y="0"/>
                </a:lnTo>
                <a:lnTo>
                  <a:pt x="7634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">
            <a:extLst>
              <a:ext uri="{FF2B5EF4-FFF2-40B4-BE49-F238E27FC236}">
                <a16:creationId xmlns:a16="http://schemas.microsoft.com/office/drawing/2014/main" id="{CD64E967-42F0-4FB7-AECE-DDCCB890ECA2}"/>
              </a:ext>
            </a:extLst>
          </p:cNvPr>
          <p:cNvSpPr/>
          <p:nvPr/>
        </p:nvSpPr>
        <p:spPr>
          <a:xfrm>
            <a:off x="662167" y="3753829"/>
            <a:ext cx="1689735" cy="262890"/>
          </a:xfrm>
          <a:custGeom>
            <a:avLst/>
            <a:gdLst/>
            <a:ahLst/>
            <a:cxnLst/>
            <a:rect l="l" t="t" r="r" b="b"/>
            <a:pathLst>
              <a:path w="1689735" h="262889">
                <a:moveTo>
                  <a:pt x="0" y="0"/>
                </a:moveTo>
                <a:lnTo>
                  <a:pt x="1689720" y="0"/>
                </a:lnTo>
                <a:lnTo>
                  <a:pt x="1689720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16">
            <a:extLst>
              <a:ext uri="{FF2B5EF4-FFF2-40B4-BE49-F238E27FC236}">
                <a16:creationId xmlns:a16="http://schemas.microsoft.com/office/drawing/2014/main" id="{3440C6C9-609E-4B32-8EDB-EDC1FFE6003D}"/>
              </a:ext>
            </a:extLst>
          </p:cNvPr>
          <p:cNvSpPr/>
          <p:nvPr/>
        </p:nvSpPr>
        <p:spPr>
          <a:xfrm>
            <a:off x="2351888" y="3753829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7">
            <a:extLst>
              <a:ext uri="{FF2B5EF4-FFF2-40B4-BE49-F238E27FC236}">
                <a16:creationId xmlns:a16="http://schemas.microsoft.com/office/drawing/2014/main" id="{ED5A222F-54C0-4A21-9602-DD22CA23A82F}"/>
              </a:ext>
            </a:extLst>
          </p:cNvPr>
          <p:cNvSpPr/>
          <p:nvPr/>
        </p:nvSpPr>
        <p:spPr>
          <a:xfrm>
            <a:off x="2485386" y="375382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8">
            <a:extLst>
              <a:ext uri="{FF2B5EF4-FFF2-40B4-BE49-F238E27FC236}">
                <a16:creationId xmlns:a16="http://schemas.microsoft.com/office/drawing/2014/main" id="{BDCA6C81-1E9E-47BF-B9AF-3525AA9D8236}"/>
              </a:ext>
            </a:extLst>
          </p:cNvPr>
          <p:cNvSpPr/>
          <p:nvPr/>
        </p:nvSpPr>
        <p:spPr>
          <a:xfrm>
            <a:off x="2548899" y="3753829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0"/>
                </a:moveTo>
                <a:lnTo>
                  <a:pt x="127136" y="0"/>
                </a:lnTo>
                <a:lnTo>
                  <a:pt x="12713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9">
            <a:extLst>
              <a:ext uri="{FF2B5EF4-FFF2-40B4-BE49-F238E27FC236}">
                <a16:creationId xmlns:a16="http://schemas.microsoft.com/office/drawing/2014/main" id="{4E8B4111-BE9C-408F-9793-35E630E9E7D6}"/>
              </a:ext>
            </a:extLst>
          </p:cNvPr>
          <p:cNvSpPr/>
          <p:nvPr/>
        </p:nvSpPr>
        <p:spPr>
          <a:xfrm>
            <a:off x="2676035" y="375382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20">
            <a:extLst>
              <a:ext uri="{FF2B5EF4-FFF2-40B4-BE49-F238E27FC236}">
                <a16:creationId xmlns:a16="http://schemas.microsoft.com/office/drawing/2014/main" id="{45734D5D-1779-42E0-9F33-C9B3E2B24D21}"/>
              </a:ext>
            </a:extLst>
          </p:cNvPr>
          <p:cNvSpPr/>
          <p:nvPr/>
        </p:nvSpPr>
        <p:spPr>
          <a:xfrm>
            <a:off x="662167" y="4030054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0"/>
                </a:moveTo>
                <a:lnTo>
                  <a:pt x="381186" y="0"/>
                </a:lnTo>
                <a:lnTo>
                  <a:pt x="38118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21">
            <a:extLst>
              <a:ext uri="{FF2B5EF4-FFF2-40B4-BE49-F238E27FC236}">
                <a16:creationId xmlns:a16="http://schemas.microsoft.com/office/drawing/2014/main" id="{CDB73584-2160-4AE4-956C-360211D6C475}"/>
              </a:ext>
            </a:extLst>
          </p:cNvPr>
          <p:cNvSpPr/>
          <p:nvPr/>
        </p:nvSpPr>
        <p:spPr>
          <a:xfrm>
            <a:off x="1043354" y="40300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22">
            <a:extLst>
              <a:ext uri="{FF2B5EF4-FFF2-40B4-BE49-F238E27FC236}">
                <a16:creationId xmlns:a16="http://schemas.microsoft.com/office/drawing/2014/main" id="{5E4800F2-A1C0-4679-8348-70934B1E31F4}"/>
              </a:ext>
            </a:extLst>
          </p:cNvPr>
          <p:cNvSpPr/>
          <p:nvPr/>
        </p:nvSpPr>
        <p:spPr>
          <a:xfrm>
            <a:off x="1106866" y="4030054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0"/>
                </a:moveTo>
                <a:lnTo>
                  <a:pt x="495709" y="0"/>
                </a:lnTo>
                <a:lnTo>
                  <a:pt x="49570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23">
            <a:extLst>
              <a:ext uri="{FF2B5EF4-FFF2-40B4-BE49-F238E27FC236}">
                <a16:creationId xmlns:a16="http://schemas.microsoft.com/office/drawing/2014/main" id="{D4DFCFA6-35ED-43A1-944C-00F0B4ED8B48}"/>
              </a:ext>
            </a:extLst>
          </p:cNvPr>
          <p:cNvSpPr/>
          <p:nvPr/>
        </p:nvSpPr>
        <p:spPr>
          <a:xfrm>
            <a:off x="1602575" y="40300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24">
            <a:extLst>
              <a:ext uri="{FF2B5EF4-FFF2-40B4-BE49-F238E27FC236}">
                <a16:creationId xmlns:a16="http://schemas.microsoft.com/office/drawing/2014/main" id="{A5BF9BFF-1C1E-4DC6-BEA3-C59CBC8BFFC9}"/>
              </a:ext>
            </a:extLst>
          </p:cNvPr>
          <p:cNvSpPr/>
          <p:nvPr/>
        </p:nvSpPr>
        <p:spPr>
          <a:xfrm>
            <a:off x="1678701" y="4030054"/>
            <a:ext cx="1257935" cy="262890"/>
          </a:xfrm>
          <a:custGeom>
            <a:avLst/>
            <a:gdLst/>
            <a:ahLst/>
            <a:cxnLst/>
            <a:rect l="l" t="t" r="r" b="b"/>
            <a:pathLst>
              <a:path w="1257935" h="262889">
                <a:moveTo>
                  <a:pt x="0" y="0"/>
                </a:moveTo>
                <a:lnTo>
                  <a:pt x="1257634" y="0"/>
                </a:lnTo>
                <a:lnTo>
                  <a:pt x="1257634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25">
            <a:extLst>
              <a:ext uri="{FF2B5EF4-FFF2-40B4-BE49-F238E27FC236}">
                <a16:creationId xmlns:a16="http://schemas.microsoft.com/office/drawing/2014/main" id="{60466592-87B6-4E10-B552-090AEBB5E7CF}"/>
              </a:ext>
            </a:extLst>
          </p:cNvPr>
          <p:cNvSpPr/>
          <p:nvPr/>
        </p:nvSpPr>
        <p:spPr>
          <a:xfrm>
            <a:off x="2936336" y="40300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26">
            <a:extLst>
              <a:ext uri="{FF2B5EF4-FFF2-40B4-BE49-F238E27FC236}">
                <a16:creationId xmlns:a16="http://schemas.microsoft.com/office/drawing/2014/main" id="{BF68E4F1-1BF8-4E20-803A-9700C84E02B6}"/>
              </a:ext>
            </a:extLst>
          </p:cNvPr>
          <p:cNvSpPr/>
          <p:nvPr/>
        </p:nvSpPr>
        <p:spPr>
          <a:xfrm>
            <a:off x="2999848" y="40300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27">
            <a:extLst>
              <a:ext uri="{FF2B5EF4-FFF2-40B4-BE49-F238E27FC236}">
                <a16:creationId xmlns:a16="http://schemas.microsoft.com/office/drawing/2014/main" id="{1C09715F-12AA-4448-A782-005B58BAEBAB}"/>
              </a:ext>
            </a:extLst>
          </p:cNvPr>
          <p:cNvSpPr/>
          <p:nvPr/>
        </p:nvSpPr>
        <p:spPr>
          <a:xfrm>
            <a:off x="3063360" y="4030054"/>
            <a:ext cx="901700" cy="262890"/>
          </a:xfrm>
          <a:custGeom>
            <a:avLst/>
            <a:gdLst/>
            <a:ahLst/>
            <a:cxnLst/>
            <a:rect l="l" t="t" r="r" b="b"/>
            <a:pathLst>
              <a:path w="901700" h="262889">
                <a:moveTo>
                  <a:pt x="0" y="0"/>
                </a:moveTo>
                <a:lnTo>
                  <a:pt x="901452" y="0"/>
                </a:lnTo>
                <a:lnTo>
                  <a:pt x="90145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28">
            <a:extLst>
              <a:ext uri="{FF2B5EF4-FFF2-40B4-BE49-F238E27FC236}">
                <a16:creationId xmlns:a16="http://schemas.microsoft.com/office/drawing/2014/main" id="{B887FBE7-77F1-4AD1-AC97-4DCDD5B16845}"/>
              </a:ext>
            </a:extLst>
          </p:cNvPr>
          <p:cNvSpPr/>
          <p:nvPr/>
        </p:nvSpPr>
        <p:spPr>
          <a:xfrm>
            <a:off x="3964812" y="40300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29">
            <a:extLst>
              <a:ext uri="{FF2B5EF4-FFF2-40B4-BE49-F238E27FC236}">
                <a16:creationId xmlns:a16="http://schemas.microsoft.com/office/drawing/2014/main" id="{14AEE8CA-334B-43E2-92DA-AF62DC368931}"/>
              </a:ext>
            </a:extLst>
          </p:cNvPr>
          <p:cNvSpPr/>
          <p:nvPr/>
        </p:nvSpPr>
        <p:spPr>
          <a:xfrm>
            <a:off x="4040938" y="4030054"/>
            <a:ext cx="546735" cy="262890"/>
          </a:xfrm>
          <a:custGeom>
            <a:avLst/>
            <a:gdLst/>
            <a:ahLst/>
            <a:cxnLst/>
            <a:rect l="l" t="t" r="r" b="b"/>
            <a:pathLst>
              <a:path w="546734" h="262889">
                <a:moveTo>
                  <a:pt x="0" y="0"/>
                </a:moveTo>
                <a:lnTo>
                  <a:pt x="546496" y="0"/>
                </a:lnTo>
                <a:lnTo>
                  <a:pt x="546496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30">
            <a:extLst>
              <a:ext uri="{FF2B5EF4-FFF2-40B4-BE49-F238E27FC236}">
                <a16:creationId xmlns:a16="http://schemas.microsoft.com/office/drawing/2014/main" id="{B3B74E25-4FCB-4FBB-B2FF-DE2A6E916EFB}"/>
              </a:ext>
            </a:extLst>
          </p:cNvPr>
          <p:cNvSpPr/>
          <p:nvPr/>
        </p:nvSpPr>
        <p:spPr>
          <a:xfrm>
            <a:off x="4587434" y="40300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31">
            <a:extLst>
              <a:ext uri="{FF2B5EF4-FFF2-40B4-BE49-F238E27FC236}">
                <a16:creationId xmlns:a16="http://schemas.microsoft.com/office/drawing/2014/main" id="{09E2410E-6973-4FE5-AF4E-31BA54BC529F}"/>
              </a:ext>
            </a:extLst>
          </p:cNvPr>
          <p:cNvSpPr/>
          <p:nvPr/>
        </p:nvSpPr>
        <p:spPr>
          <a:xfrm>
            <a:off x="4650947" y="4030054"/>
            <a:ext cx="1195070" cy="262890"/>
          </a:xfrm>
          <a:custGeom>
            <a:avLst/>
            <a:gdLst/>
            <a:ahLst/>
            <a:cxnLst/>
            <a:rect l="l" t="t" r="r" b="b"/>
            <a:pathLst>
              <a:path w="1195070" h="262889">
                <a:moveTo>
                  <a:pt x="0" y="0"/>
                </a:moveTo>
                <a:lnTo>
                  <a:pt x="1194569" y="0"/>
                </a:lnTo>
                <a:lnTo>
                  <a:pt x="11945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32">
            <a:extLst>
              <a:ext uri="{FF2B5EF4-FFF2-40B4-BE49-F238E27FC236}">
                <a16:creationId xmlns:a16="http://schemas.microsoft.com/office/drawing/2014/main" id="{3EADA56D-F7F9-4D00-AC46-E342A5F771DB}"/>
              </a:ext>
            </a:extLst>
          </p:cNvPr>
          <p:cNvSpPr/>
          <p:nvPr/>
        </p:nvSpPr>
        <p:spPr>
          <a:xfrm>
            <a:off x="5845517" y="4030054"/>
            <a:ext cx="76200" cy="262890"/>
          </a:xfrm>
          <a:custGeom>
            <a:avLst/>
            <a:gdLst/>
            <a:ahLst/>
            <a:cxnLst/>
            <a:rect l="l" t="t" r="r" b="b"/>
            <a:pathLst>
              <a:path w="76200" h="262889">
                <a:moveTo>
                  <a:pt x="0" y="0"/>
                </a:moveTo>
                <a:lnTo>
                  <a:pt x="76125" y="0"/>
                </a:lnTo>
                <a:lnTo>
                  <a:pt x="76125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33">
            <a:extLst>
              <a:ext uri="{FF2B5EF4-FFF2-40B4-BE49-F238E27FC236}">
                <a16:creationId xmlns:a16="http://schemas.microsoft.com/office/drawing/2014/main" id="{E510DD4F-FC2A-4784-B7DC-5CEF126154DA}"/>
              </a:ext>
            </a:extLst>
          </p:cNvPr>
          <p:cNvSpPr/>
          <p:nvPr/>
        </p:nvSpPr>
        <p:spPr>
          <a:xfrm>
            <a:off x="5921642" y="4030054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34">
            <a:extLst>
              <a:ext uri="{FF2B5EF4-FFF2-40B4-BE49-F238E27FC236}">
                <a16:creationId xmlns:a16="http://schemas.microsoft.com/office/drawing/2014/main" id="{CC21AD8C-A928-44EB-87E2-DC22EB31A73A}"/>
              </a:ext>
            </a:extLst>
          </p:cNvPr>
          <p:cNvSpPr/>
          <p:nvPr/>
        </p:nvSpPr>
        <p:spPr>
          <a:xfrm>
            <a:off x="5985154" y="4030054"/>
            <a:ext cx="76835" cy="262890"/>
          </a:xfrm>
          <a:custGeom>
            <a:avLst/>
            <a:gdLst/>
            <a:ahLst/>
            <a:cxnLst/>
            <a:rect l="l" t="t" r="r" b="b"/>
            <a:pathLst>
              <a:path w="76834" h="262889">
                <a:moveTo>
                  <a:pt x="0" y="0"/>
                </a:moveTo>
                <a:lnTo>
                  <a:pt x="76349" y="0"/>
                </a:lnTo>
                <a:lnTo>
                  <a:pt x="7634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35">
            <a:extLst>
              <a:ext uri="{FF2B5EF4-FFF2-40B4-BE49-F238E27FC236}">
                <a16:creationId xmlns:a16="http://schemas.microsoft.com/office/drawing/2014/main" id="{4D55FBF8-77B9-42B6-9476-92839607847F}"/>
              </a:ext>
            </a:extLst>
          </p:cNvPr>
          <p:cNvSpPr/>
          <p:nvPr/>
        </p:nvSpPr>
        <p:spPr>
          <a:xfrm>
            <a:off x="662167" y="4306279"/>
            <a:ext cx="1944370" cy="262890"/>
          </a:xfrm>
          <a:custGeom>
            <a:avLst/>
            <a:gdLst/>
            <a:ahLst/>
            <a:cxnLst/>
            <a:rect l="l" t="t" r="r" b="b"/>
            <a:pathLst>
              <a:path w="1944370" h="262889">
                <a:moveTo>
                  <a:pt x="0" y="0"/>
                </a:moveTo>
                <a:lnTo>
                  <a:pt x="1943769" y="0"/>
                </a:lnTo>
                <a:lnTo>
                  <a:pt x="1943769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object 36">
            <a:extLst>
              <a:ext uri="{FF2B5EF4-FFF2-40B4-BE49-F238E27FC236}">
                <a16:creationId xmlns:a16="http://schemas.microsoft.com/office/drawing/2014/main" id="{72311A20-221B-4F93-A909-D3C9B78CF89A}"/>
              </a:ext>
            </a:extLst>
          </p:cNvPr>
          <p:cNvSpPr/>
          <p:nvPr/>
        </p:nvSpPr>
        <p:spPr>
          <a:xfrm>
            <a:off x="2605937" y="4306279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object 37">
            <a:extLst>
              <a:ext uri="{FF2B5EF4-FFF2-40B4-BE49-F238E27FC236}">
                <a16:creationId xmlns:a16="http://schemas.microsoft.com/office/drawing/2014/main" id="{2C9FC32C-DD0E-4002-8380-CF4EF2585C4D}"/>
              </a:ext>
            </a:extLst>
          </p:cNvPr>
          <p:cNvSpPr/>
          <p:nvPr/>
        </p:nvSpPr>
        <p:spPr>
          <a:xfrm>
            <a:off x="2739436" y="4306279"/>
            <a:ext cx="1499235" cy="262890"/>
          </a:xfrm>
          <a:custGeom>
            <a:avLst/>
            <a:gdLst/>
            <a:ahLst/>
            <a:cxnLst/>
            <a:rect l="l" t="t" r="r" b="b"/>
            <a:pathLst>
              <a:path w="1499235" h="262889">
                <a:moveTo>
                  <a:pt x="0" y="0"/>
                </a:moveTo>
                <a:lnTo>
                  <a:pt x="1499182" y="0"/>
                </a:lnTo>
                <a:lnTo>
                  <a:pt x="149918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object 38">
            <a:extLst>
              <a:ext uri="{FF2B5EF4-FFF2-40B4-BE49-F238E27FC236}">
                <a16:creationId xmlns:a16="http://schemas.microsoft.com/office/drawing/2014/main" id="{847D22F9-82CE-44AE-9F66-4ABCB62B2031}"/>
              </a:ext>
            </a:extLst>
          </p:cNvPr>
          <p:cNvSpPr/>
          <p:nvPr/>
        </p:nvSpPr>
        <p:spPr>
          <a:xfrm>
            <a:off x="4238619" y="4306279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0"/>
                </a:moveTo>
                <a:lnTo>
                  <a:pt x="133498" y="0"/>
                </a:lnTo>
                <a:lnTo>
                  <a:pt x="13349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39">
            <a:extLst>
              <a:ext uri="{FF2B5EF4-FFF2-40B4-BE49-F238E27FC236}">
                <a16:creationId xmlns:a16="http://schemas.microsoft.com/office/drawing/2014/main" id="{56098B07-79F1-40C0-B00C-3235A2EC4E6C}"/>
              </a:ext>
            </a:extLst>
          </p:cNvPr>
          <p:cNvSpPr/>
          <p:nvPr/>
        </p:nvSpPr>
        <p:spPr>
          <a:xfrm>
            <a:off x="4372118" y="4306279"/>
            <a:ext cx="1195070" cy="262890"/>
          </a:xfrm>
          <a:custGeom>
            <a:avLst/>
            <a:gdLst/>
            <a:ahLst/>
            <a:cxnLst/>
            <a:rect l="l" t="t" r="r" b="b"/>
            <a:pathLst>
              <a:path w="1195070" h="262889">
                <a:moveTo>
                  <a:pt x="0" y="0"/>
                </a:moveTo>
                <a:lnTo>
                  <a:pt x="1194568" y="0"/>
                </a:lnTo>
                <a:lnTo>
                  <a:pt x="1194568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40">
            <a:extLst>
              <a:ext uri="{FF2B5EF4-FFF2-40B4-BE49-F238E27FC236}">
                <a16:creationId xmlns:a16="http://schemas.microsoft.com/office/drawing/2014/main" id="{EA0AD75A-5A73-46EE-8140-A4DD76B1840D}"/>
              </a:ext>
            </a:extLst>
          </p:cNvPr>
          <p:cNvSpPr/>
          <p:nvPr/>
        </p:nvSpPr>
        <p:spPr>
          <a:xfrm>
            <a:off x="5566687" y="4306279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0"/>
                </a:moveTo>
                <a:lnTo>
                  <a:pt x="63512" y="0"/>
                </a:lnTo>
                <a:lnTo>
                  <a:pt x="63512" y="262867"/>
                </a:lnTo>
                <a:lnTo>
                  <a:pt x="0" y="2628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50">
            <a:extLst>
              <a:ext uri="{FF2B5EF4-FFF2-40B4-BE49-F238E27FC236}">
                <a16:creationId xmlns:a16="http://schemas.microsoft.com/office/drawing/2014/main" id="{00688E72-2647-425B-A3B0-BEB4CE5F478B}"/>
              </a:ext>
            </a:extLst>
          </p:cNvPr>
          <p:cNvSpPr txBox="1"/>
          <p:nvPr/>
        </p:nvSpPr>
        <p:spPr>
          <a:xfrm>
            <a:off x="649467" y="2074825"/>
            <a:ext cx="5424805" cy="2589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90B0E0"/>
                </a:solidFill>
                <a:latin typeface="Arial"/>
                <a:cs typeface="Arial"/>
              </a:rPr>
              <a:t>/**</a:t>
            </a:r>
            <a:endParaRPr dirty="0">
              <a:latin typeface="Arial"/>
              <a:cs typeface="Arial"/>
            </a:endParaRPr>
          </a:p>
          <a:p>
            <a:pPr marL="227965" indent="-152400">
              <a:lnSpc>
                <a:spcPct val="100000"/>
              </a:lnSpc>
              <a:spcBef>
                <a:spcPts val="15"/>
              </a:spcBef>
              <a:buChar char="*"/>
              <a:tabLst>
                <a:tab pos="228600" algn="l"/>
              </a:tabLst>
            </a:pPr>
            <a:r>
              <a:rPr spc="-5" dirty="0">
                <a:solidFill>
                  <a:srgbClr val="90B0E0"/>
                </a:solidFill>
                <a:latin typeface="Arial"/>
                <a:cs typeface="Arial"/>
              </a:rPr>
              <a:t>@param {Array} arrayToSum</a:t>
            </a:r>
            <a:endParaRPr dirty="0">
              <a:latin typeface="Arial"/>
              <a:cs typeface="Arial"/>
            </a:endParaRPr>
          </a:p>
          <a:p>
            <a:pPr marL="227965" indent="-152400">
              <a:lnSpc>
                <a:spcPct val="100000"/>
              </a:lnSpc>
              <a:spcBef>
                <a:spcPts val="15"/>
              </a:spcBef>
              <a:buChar char="*"/>
              <a:tabLst>
                <a:tab pos="228600" algn="l"/>
              </a:tabLst>
            </a:pPr>
            <a:r>
              <a:rPr spc="-5" dirty="0">
                <a:solidFill>
                  <a:srgbClr val="90B0E0"/>
                </a:solidFill>
                <a:latin typeface="Arial"/>
                <a:cs typeface="Arial"/>
              </a:rPr>
              <a:t>@return</a:t>
            </a:r>
            <a:r>
              <a:rPr spc="-40" dirty="0">
                <a:solidFill>
                  <a:srgbClr val="90B0E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0B0E0"/>
                </a:solidFill>
                <a:latin typeface="Arial"/>
                <a:cs typeface="Arial"/>
              </a:rPr>
              <a:t>{Number}</a:t>
            </a:r>
            <a:endParaRPr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0B0E0"/>
                </a:solidFill>
                <a:latin typeface="Arial"/>
                <a:cs typeface="Arial"/>
              </a:rPr>
              <a:t>*/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function</a:t>
            </a:r>
            <a:r>
              <a:rPr spc="-75" dirty="0">
                <a:solidFill>
                  <a:srgbClr val="D1D1D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sumValuesOfArrayElements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arrayToSum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sumOfValues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</a:t>
            </a:r>
            <a:r>
              <a:rPr spc="-25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C00"/>
                </a:solidFill>
                <a:latin typeface="Arial"/>
                <a:cs typeface="Arial"/>
              </a:rPr>
              <a:t>0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518795" marR="5080" indent="-253365">
              <a:lnSpc>
                <a:spcPct val="100699"/>
              </a:lnSpc>
            </a:pP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$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.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each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arrayToSum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index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,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component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 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  </a:t>
            </a:r>
            <a:endParaRPr lang="pl-PL" spc="-5" dirty="0">
              <a:solidFill>
                <a:srgbClr val="B060B0"/>
              </a:solidFill>
              <a:latin typeface="Arial"/>
              <a:cs typeface="Arial"/>
            </a:endParaRPr>
          </a:p>
          <a:p>
            <a:pPr marL="518795" marR="5080" indent="-253365">
              <a:lnSpc>
                <a:spcPct val="100699"/>
              </a:lnSpc>
            </a:pPr>
            <a:r>
              <a:rPr lang="pl-PL" spc="-5" dirty="0">
                <a:solidFill>
                  <a:srgbClr val="B060B0"/>
                </a:solidFill>
              </a:rPr>
              <a:t>    </a:t>
            </a:r>
            <a:r>
              <a:rPr spc="-5" dirty="0" err="1">
                <a:solidFill>
                  <a:srgbClr val="D1D1D1"/>
                </a:solidFill>
                <a:latin typeface="Arial"/>
                <a:cs typeface="Arial"/>
              </a:rPr>
              <a:t>sumOfValues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=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sumOfValues 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+</a:t>
            </a:r>
            <a:r>
              <a:rPr spc="80" dirty="0">
                <a:solidFill>
                  <a:srgbClr val="D1CD8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component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r>
              <a:rPr spc="-5"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return</a:t>
            </a:r>
            <a:r>
              <a:rPr b="1" spc="-20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D1D1D1"/>
                </a:solidFill>
                <a:latin typeface="Arial"/>
                <a:cs typeface="Arial"/>
              </a:rPr>
              <a:t>sumOfValues</a:t>
            </a: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377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331843"/>
            <a:ext cx="8561669" cy="4534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komentarze, kt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re nic nie wnosz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komentarze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29445" y="1999911"/>
            <a:ext cx="6845300" cy="2776220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F83BB63D-8B8A-4CED-9E88-103CEEAD1974}"/>
              </a:ext>
            </a:extLst>
          </p:cNvPr>
          <p:cNvSpPr/>
          <p:nvPr/>
        </p:nvSpPr>
        <p:spPr>
          <a:xfrm>
            <a:off x="629445" y="1976264"/>
            <a:ext cx="6845300" cy="2776220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22706" y="2071712"/>
            <a:ext cx="6592493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5" dirty="0">
                <a:solidFill>
                  <a:srgbClr val="9999A9"/>
                </a:solidFill>
              </a:rPr>
              <a:t>// Number of days per standard</a:t>
            </a:r>
            <a:r>
              <a:rPr lang="en-US" spc="25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week</a:t>
            </a:r>
            <a:endParaRPr lang="en-US" dirty="0"/>
          </a:p>
          <a:p>
            <a:pPr marL="12700">
              <a:spcBef>
                <a:spcPts val="15"/>
              </a:spcBef>
            </a:pPr>
            <a:r>
              <a:rPr lang="en-US" b="1" spc="-5" dirty="0" err="1">
                <a:solidFill>
                  <a:srgbClr val="E66170"/>
                </a:solidFill>
              </a:rPr>
              <a:t>var</a:t>
            </a:r>
            <a:r>
              <a:rPr lang="en-US" b="1" spc="-5" dirty="0">
                <a:solidFill>
                  <a:srgbClr val="E66170"/>
                </a:solidFill>
              </a:rPr>
              <a:t> </a:t>
            </a:r>
            <a:r>
              <a:rPr lang="en-US" spc="-5" dirty="0" err="1">
                <a:solidFill>
                  <a:srgbClr val="D1D1D1"/>
                </a:solidFill>
              </a:rPr>
              <a:t>numberOfDaysInWeek</a:t>
            </a:r>
            <a:r>
              <a:rPr lang="en-US" spc="-5" dirty="0">
                <a:solidFill>
                  <a:srgbClr val="D1D1D1"/>
                </a:solidFill>
              </a:rPr>
              <a:t> </a:t>
            </a:r>
            <a:r>
              <a:rPr lang="en-US" spc="-5" dirty="0">
                <a:solidFill>
                  <a:srgbClr val="D1CD86"/>
                </a:solidFill>
              </a:rPr>
              <a:t>=</a:t>
            </a:r>
            <a:r>
              <a:rPr lang="en-US" spc="20" dirty="0">
                <a:solidFill>
                  <a:srgbClr val="D1CD86"/>
                </a:solidFill>
              </a:rPr>
              <a:t> </a:t>
            </a:r>
            <a:r>
              <a:rPr lang="en-US" spc="-5" dirty="0">
                <a:solidFill>
                  <a:srgbClr val="008C00"/>
                </a:solidFill>
              </a:rPr>
              <a:t>7</a:t>
            </a:r>
            <a:r>
              <a:rPr lang="en-US" spc="-5" dirty="0">
                <a:solidFill>
                  <a:srgbClr val="B060B0"/>
                </a:solidFill>
              </a:rPr>
              <a:t>;</a:t>
            </a:r>
            <a:endParaRPr lang="en-US" spc="-5" dirty="0">
              <a:solidFill>
                <a:srgbClr val="9999A9"/>
              </a:solidFill>
              <a:latin typeface="Arial"/>
              <a:cs typeface="Arial"/>
            </a:endParaRPr>
          </a:p>
          <a:p>
            <a:pPr marL="18415">
              <a:lnSpc>
                <a:spcPct val="100000"/>
              </a:lnSpc>
            </a:pPr>
            <a:endParaRPr lang="pl-PL" spc="-5" dirty="0">
              <a:solidFill>
                <a:srgbClr val="9999A9"/>
              </a:solidFill>
            </a:endParaRPr>
          </a:p>
          <a:p>
            <a:pPr marL="18415">
              <a:lnSpc>
                <a:spcPct val="100000"/>
              </a:lnSpc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/**</a:t>
            </a:r>
            <a:endParaRPr dirty="0">
              <a:latin typeface="Arial"/>
              <a:cs typeface="Arial"/>
            </a:endParaRPr>
          </a:p>
          <a:p>
            <a:pPr marL="234315" indent="-152400">
              <a:lnSpc>
                <a:spcPct val="100000"/>
              </a:lnSpc>
              <a:spcBef>
                <a:spcPts val="15"/>
              </a:spcBef>
              <a:buChar char="*"/>
              <a:tabLst>
                <a:tab pos="234950" algn="l"/>
              </a:tabLst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Returns number of days in a</a:t>
            </a:r>
            <a:r>
              <a:rPr spc="15" dirty="0">
                <a:solidFill>
                  <a:srgbClr val="9999A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week</a:t>
            </a:r>
            <a:endParaRPr dirty="0">
              <a:latin typeface="Arial"/>
              <a:cs typeface="Arial"/>
            </a:endParaRPr>
          </a:p>
          <a:p>
            <a:pPr marL="234315" indent="-152400">
              <a:lnSpc>
                <a:spcPct val="100000"/>
              </a:lnSpc>
              <a:spcBef>
                <a:spcPts val="15"/>
              </a:spcBef>
              <a:buChar char="*"/>
              <a:tabLst>
                <a:tab pos="234950" algn="l"/>
              </a:tabLst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@param {Number} weekNumber number of the week in</a:t>
            </a:r>
            <a:r>
              <a:rPr spc="105" dirty="0">
                <a:solidFill>
                  <a:srgbClr val="9999A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year</a:t>
            </a:r>
            <a:endParaRPr dirty="0">
              <a:latin typeface="Arial"/>
              <a:cs typeface="Arial"/>
            </a:endParaRPr>
          </a:p>
          <a:p>
            <a:pPr marL="234315" indent="-152400">
              <a:lnSpc>
                <a:spcPct val="100000"/>
              </a:lnSpc>
              <a:spcBef>
                <a:spcPts val="15"/>
              </a:spcBef>
              <a:buChar char="*"/>
              <a:tabLst>
                <a:tab pos="234950" algn="l"/>
              </a:tabLst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@return {Number} number of days in chosen</a:t>
            </a:r>
            <a:r>
              <a:rPr spc="75" dirty="0">
                <a:solidFill>
                  <a:srgbClr val="9999A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week</a:t>
            </a:r>
            <a:endParaRPr dirty="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*/</a:t>
            </a:r>
            <a:endParaRPr dirty="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b="1" spc="-5" dirty="0">
                <a:solidFill>
                  <a:srgbClr val="E66170"/>
                </a:solidFill>
                <a:latin typeface="Arial"/>
                <a:cs typeface="Arial"/>
              </a:rPr>
              <a:t>function</a:t>
            </a:r>
            <a:r>
              <a:rPr b="1" spc="-70" dirty="0">
                <a:solidFill>
                  <a:srgbClr val="E661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getNumberOfDaysInWeek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D1D1D1"/>
                </a:solidFill>
                <a:latin typeface="Arial"/>
                <a:cs typeface="Arial"/>
              </a:rPr>
              <a:t>weekNumber</a:t>
            </a:r>
            <a:r>
              <a:rPr dirty="0">
                <a:solidFill>
                  <a:srgbClr val="D1CD86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9999A9"/>
                </a:solidFill>
                <a:latin typeface="Arial"/>
                <a:cs typeface="Arial"/>
              </a:rPr>
              <a:t>/*...*/</a:t>
            </a:r>
            <a:endParaRPr dirty="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B060B0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148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490870"/>
            <a:ext cx="8561669" cy="6361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komentarze, kt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re nic nie wnosz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komentarze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569810" y="2457111"/>
            <a:ext cx="6845300" cy="1896228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F83BB63D-8B8A-4CED-9E88-103CEEAD1974}"/>
              </a:ext>
            </a:extLst>
          </p:cNvPr>
          <p:cNvSpPr/>
          <p:nvPr/>
        </p:nvSpPr>
        <p:spPr>
          <a:xfrm>
            <a:off x="569810" y="2433464"/>
            <a:ext cx="6845300" cy="1919875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663071" y="2528912"/>
            <a:ext cx="6592493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l-PL" b="1" spc="-5" dirty="0">
                <a:solidFill>
                  <a:srgbClr val="E66170"/>
                </a:solidFill>
              </a:rPr>
              <a:t>function </a:t>
            </a:r>
            <a:r>
              <a:rPr lang="pl-PL" spc="-5" dirty="0" err="1">
                <a:solidFill>
                  <a:srgbClr val="D1D1D1"/>
                </a:solidFill>
              </a:rPr>
              <a:t>divideNumbers</a:t>
            </a:r>
            <a:r>
              <a:rPr lang="pl-PL" spc="-5" dirty="0">
                <a:solidFill>
                  <a:srgbClr val="D1CD86"/>
                </a:solidFill>
              </a:rPr>
              <a:t>(</a:t>
            </a:r>
            <a:r>
              <a:rPr lang="pl-PL" spc="-5" dirty="0" err="1">
                <a:solidFill>
                  <a:srgbClr val="D1D1D1"/>
                </a:solidFill>
              </a:rPr>
              <a:t>dividend</a:t>
            </a:r>
            <a:r>
              <a:rPr lang="pl-PL" spc="-5" dirty="0">
                <a:solidFill>
                  <a:srgbClr val="D1CD86"/>
                </a:solidFill>
              </a:rPr>
              <a:t>,</a:t>
            </a:r>
            <a:r>
              <a:rPr lang="pl-PL" spc="85" dirty="0">
                <a:solidFill>
                  <a:srgbClr val="D1CD86"/>
                </a:solidFill>
              </a:rPr>
              <a:t> </a:t>
            </a:r>
            <a:r>
              <a:rPr lang="pl-PL" spc="-5" dirty="0" err="1">
                <a:solidFill>
                  <a:srgbClr val="D1D1D1"/>
                </a:solidFill>
              </a:rPr>
              <a:t>divisor</a:t>
            </a:r>
            <a:r>
              <a:rPr lang="pl-PL" spc="-5" dirty="0">
                <a:solidFill>
                  <a:srgbClr val="D1CD86"/>
                </a:solidFill>
              </a:rPr>
              <a:t>)</a:t>
            </a:r>
            <a:endParaRPr lang="pl-PL" dirty="0"/>
          </a:p>
          <a:p>
            <a:pPr marL="12700">
              <a:spcBef>
                <a:spcPts val="15"/>
              </a:spcBef>
            </a:pPr>
            <a:r>
              <a:rPr lang="pl-PL" spc="-5" dirty="0">
                <a:solidFill>
                  <a:srgbClr val="B060B0"/>
                </a:solidFill>
              </a:rPr>
              <a:t>{</a:t>
            </a:r>
            <a:endParaRPr lang="pl-PL" dirty="0"/>
          </a:p>
          <a:p>
            <a:pPr marL="266700">
              <a:spcBef>
                <a:spcPts val="15"/>
              </a:spcBef>
            </a:pPr>
            <a:r>
              <a:rPr lang="pl-PL" spc="-5" dirty="0">
                <a:solidFill>
                  <a:srgbClr val="9999A9"/>
                </a:solidFill>
              </a:rPr>
              <a:t>// Świętosław </a:t>
            </a:r>
            <a:r>
              <a:rPr lang="pl-PL" spc="-5" dirty="0">
                <a:solidFill>
                  <a:srgbClr val="9999A9"/>
                </a:solidFill>
                <a:hlinkClick r:id="rId3"/>
              </a:rPr>
              <a:t>&lt;swietoslaw@example.com&gt;</a:t>
            </a:r>
            <a:r>
              <a:rPr lang="pl-PL" spc="-5" dirty="0">
                <a:solidFill>
                  <a:srgbClr val="9999A9"/>
                </a:solidFill>
              </a:rPr>
              <a:t> </a:t>
            </a:r>
            <a:r>
              <a:rPr lang="pl-PL" spc="-5" dirty="0" err="1">
                <a:solidFill>
                  <a:srgbClr val="9999A9"/>
                </a:solidFill>
              </a:rPr>
              <a:t>added</a:t>
            </a:r>
            <a:r>
              <a:rPr lang="pl-PL" spc="-5" dirty="0">
                <a:solidFill>
                  <a:srgbClr val="9999A9"/>
                </a:solidFill>
              </a:rPr>
              <a:t> </a:t>
            </a:r>
            <a:r>
              <a:rPr lang="pl-PL" spc="-5" dirty="0" err="1">
                <a:solidFill>
                  <a:srgbClr val="9999A9"/>
                </a:solidFill>
              </a:rPr>
              <a:t>it</a:t>
            </a:r>
            <a:r>
              <a:rPr lang="pl-PL" spc="-5" dirty="0">
                <a:solidFill>
                  <a:srgbClr val="9999A9"/>
                </a:solidFill>
              </a:rPr>
              <a:t> to handle</a:t>
            </a:r>
            <a:r>
              <a:rPr lang="pl-PL" spc="145" dirty="0">
                <a:solidFill>
                  <a:srgbClr val="9999A9"/>
                </a:solidFill>
              </a:rPr>
              <a:t> </a:t>
            </a:r>
            <a:r>
              <a:rPr lang="pl-PL" spc="-5" dirty="0" err="1">
                <a:solidFill>
                  <a:srgbClr val="9999A9"/>
                </a:solidFill>
              </a:rPr>
              <a:t>zeros</a:t>
            </a:r>
            <a:endParaRPr lang="pl-PL" dirty="0"/>
          </a:p>
          <a:p>
            <a:pPr marL="266700">
              <a:spcBef>
                <a:spcPts val="15"/>
              </a:spcBef>
            </a:pPr>
            <a:r>
              <a:rPr lang="pl-PL" b="1" spc="-5" dirty="0" err="1">
                <a:solidFill>
                  <a:srgbClr val="E66170"/>
                </a:solidFill>
              </a:rPr>
              <a:t>if</a:t>
            </a:r>
            <a:r>
              <a:rPr lang="pl-PL" b="1" spc="-5" dirty="0">
                <a:solidFill>
                  <a:srgbClr val="E66170"/>
                </a:solidFill>
              </a:rPr>
              <a:t> </a:t>
            </a:r>
            <a:r>
              <a:rPr lang="pl-PL" spc="-5" dirty="0">
                <a:solidFill>
                  <a:srgbClr val="D1CD86"/>
                </a:solidFill>
              </a:rPr>
              <a:t>(</a:t>
            </a:r>
            <a:r>
              <a:rPr lang="pl-PL" spc="-5" dirty="0" err="1">
                <a:solidFill>
                  <a:srgbClr val="D1D1D1"/>
                </a:solidFill>
              </a:rPr>
              <a:t>divisor</a:t>
            </a:r>
            <a:r>
              <a:rPr lang="pl-PL" spc="-5" dirty="0">
                <a:solidFill>
                  <a:srgbClr val="D1D1D1"/>
                </a:solidFill>
              </a:rPr>
              <a:t> </a:t>
            </a:r>
            <a:r>
              <a:rPr lang="pl-PL" spc="-5" dirty="0">
                <a:solidFill>
                  <a:srgbClr val="D1CD86"/>
                </a:solidFill>
              </a:rPr>
              <a:t>== </a:t>
            </a:r>
            <a:r>
              <a:rPr lang="pl-PL" spc="-5" dirty="0">
                <a:solidFill>
                  <a:srgbClr val="008C00"/>
                </a:solidFill>
              </a:rPr>
              <a:t>0</a:t>
            </a:r>
            <a:r>
              <a:rPr lang="pl-PL" spc="-5" dirty="0">
                <a:solidFill>
                  <a:srgbClr val="D1CD86"/>
                </a:solidFill>
              </a:rPr>
              <a:t>)</a:t>
            </a:r>
            <a:r>
              <a:rPr lang="pl-PL" spc="-20" dirty="0">
                <a:solidFill>
                  <a:srgbClr val="D1CD86"/>
                </a:solidFill>
              </a:rPr>
              <a:t> </a:t>
            </a:r>
            <a:r>
              <a:rPr lang="pl-PL" spc="-5" dirty="0">
                <a:solidFill>
                  <a:srgbClr val="B060B0"/>
                </a:solidFill>
              </a:rPr>
              <a:t>{</a:t>
            </a:r>
            <a:endParaRPr lang="pl-PL" dirty="0"/>
          </a:p>
          <a:p>
            <a:pPr marL="520700">
              <a:spcBef>
                <a:spcPts val="15"/>
              </a:spcBef>
            </a:pPr>
            <a:r>
              <a:rPr lang="pl-PL" b="1" spc="-5" dirty="0" err="1">
                <a:solidFill>
                  <a:srgbClr val="E66170"/>
                </a:solidFill>
              </a:rPr>
              <a:t>throw</a:t>
            </a:r>
            <a:r>
              <a:rPr lang="pl-PL" b="1" spc="-5" dirty="0">
                <a:solidFill>
                  <a:srgbClr val="E66170"/>
                </a:solidFill>
              </a:rPr>
              <a:t> </a:t>
            </a:r>
            <a:r>
              <a:rPr lang="pl-PL" b="1" spc="-5" dirty="0" err="1">
                <a:solidFill>
                  <a:srgbClr val="E66170"/>
                </a:solidFill>
              </a:rPr>
              <a:t>new</a:t>
            </a:r>
            <a:r>
              <a:rPr lang="pl-PL" b="1" spc="-5" dirty="0">
                <a:solidFill>
                  <a:srgbClr val="E66170"/>
                </a:solidFill>
              </a:rPr>
              <a:t> </a:t>
            </a:r>
            <a:r>
              <a:rPr lang="pl-PL" spc="-5" dirty="0" err="1">
                <a:solidFill>
                  <a:srgbClr val="D1D1D1"/>
                </a:solidFill>
              </a:rPr>
              <a:t>InvalidArgumentException</a:t>
            </a:r>
            <a:r>
              <a:rPr lang="pl-PL" spc="-5" dirty="0">
                <a:solidFill>
                  <a:srgbClr val="D1CD86"/>
                </a:solidFill>
              </a:rPr>
              <a:t>(</a:t>
            </a:r>
            <a:r>
              <a:rPr lang="pl-PL" spc="-5" dirty="0">
                <a:solidFill>
                  <a:srgbClr val="02D045"/>
                </a:solidFill>
              </a:rPr>
              <a:t>"</a:t>
            </a:r>
            <a:r>
              <a:rPr lang="pl-PL" spc="-5" dirty="0" err="1">
                <a:solidFill>
                  <a:srgbClr val="00C4C4"/>
                </a:solidFill>
              </a:rPr>
              <a:t>Division</a:t>
            </a:r>
            <a:r>
              <a:rPr lang="pl-PL" spc="-5" dirty="0">
                <a:solidFill>
                  <a:srgbClr val="00C4C4"/>
                </a:solidFill>
              </a:rPr>
              <a:t> by</a:t>
            </a:r>
            <a:r>
              <a:rPr lang="pl-PL" spc="110" dirty="0">
                <a:solidFill>
                  <a:srgbClr val="00C4C4"/>
                </a:solidFill>
              </a:rPr>
              <a:t> </a:t>
            </a:r>
            <a:r>
              <a:rPr lang="pl-PL" dirty="0">
                <a:solidFill>
                  <a:srgbClr val="00C4C4"/>
                </a:solidFill>
              </a:rPr>
              <a:t>zero!</a:t>
            </a:r>
            <a:r>
              <a:rPr lang="pl-PL" dirty="0">
                <a:solidFill>
                  <a:srgbClr val="02D045"/>
                </a:solidFill>
              </a:rPr>
              <a:t>"</a:t>
            </a:r>
            <a:r>
              <a:rPr lang="pl-PL" dirty="0">
                <a:solidFill>
                  <a:srgbClr val="D1CD86"/>
                </a:solidFill>
              </a:rPr>
              <a:t>)</a:t>
            </a:r>
            <a:r>
              <a:rPr lang="pl-PL" dirty="0">
                <a:solidFill>
                  <a:srgbClr val="B060B0"/>
                </a:solidFill>
              </a:rPr>
              <a:t>;</a:t>
            </a:r>
            <a:endParaRPr lang="pl-PL" dirty="0"/>
          </a:p>
          <a:p>
            <a:pPr marL="266700">
              <a:spcBef>
                <a:spcPts val="15"/>
              </a:spcBef>
            </a:pPr>
            <a:r>
              <a:rPr lang="pl-PL" spc="-5" dirty="0">
                <a:solidFill>
                  <a:srgbClr val="B060B0"/>
                </a:solidFill>
              </a:rPr>
              <a:t>}</a:t>
            </a:r>
            <a:endParaRPr lang="pl-PL" dirty="0"/>
          </a:p>
          <a:p>
            <a:pPr marL="266700">
              <a:spcBef>
                <a:spcPts val="15"/>
              </a:spcBef>
            </a:pPr>
            <a:r>
              <a:rPr lang="pl-PL" b="1" spc="-5" dirty="0">
                <a:solidFill>
                  <a:srgbClr val="E66170"/>
                </a:solidFill>
              </a:rPr>
              <a:t>return </a:t>
            </a:r>
            <a:r>
              <a:rPr lang="pl-PL" spc="-5" dirty="0" err="1">
                <a:solidFill>
                  <a:srgbClr val="D1D1D1"/>
                </a:solidFill>
              </a:rPr>
              <a:t>dividend</a:t>
            </a:r>
            <a:r>
              <a:rPr lang="pl-PL" spc="-5" dirty="0">
                <a:solidFill>
                  <a:srgbClr val="D1D1D1"/>
                </a:solidFill>
              </a:rPr>
              <a:t> </a:t>
            </a:r>
            <a:r>
              <a:rPr lang="pl-PL" spc="-5" dirty="0">
                <a:solidFill>
                  <a:srgbClr val="D1CD86"/>
                </a:solidFill>
              </a:rPr>
              <a:t>/</a:t>
            </a:r>
            <a:r>
              <a:rPr lang="pl-PL" spc="10" dirty="0">
                <a:solidFill>
                  <a:srgbClr val="D1CD86"/>
                </a:solidFill>
              </a:rPr>
              <a:t> </a:t>
            </a:r>
            <a:r>
              <a:rPr lang="pl-PL" spc="-5" dirty="0" err="1">
                <a:solidFill>
                  <a:srgbClr val="D1D1D1"/>
                </a:solidFill>
              </a:rPr>
              <a:t>divisor</a:t>
            </a:r>
            <a:r>
              <a:rPr lang="pl-PL" spc="-5" dirty="0">
                <a:solidFill>
                  <a:srgbClr val="B060B0"/>
                </a:solidFill>
              </a:rPr>
              <a:t>;</a:t>
            </a:r>
            <a:endParaRPr lang="pl-PL" dirty="0"/>
          </a:p>
          <a:p>
            <a:pPr marL="12700">
              <a:spcBef>
                <a:spcPts val="15"/>
              </a:spcBef>
            </a:pPr>
            <a:r>
              <a:rPr lang="pl-PL" spc="-5" dirty="0">
                <a:solidFill>
                  <a:srgbClr val="B060B0"/>
                </a:solidFill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4234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60443"/>
            <a:ext cx="8561669" cy="6062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komentarze, kt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re nic nie wnosz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komentarze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29445" y="2486929"/>
            <a:ext cx="6845300" cy="1657689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F83BB63D-8B8A-4CED-9E88-103CEEAD1974}"/>
              </a:ext>
            </a:extLst>
          </p:cNvPr>
          <p:cNvSpPr/>
          <p:nvPr/>
        </p:nvSpPr>
        <p:spPr>
          <a:xfrm>
            <a:off x="629445" y="2463282"/>
            <a:ext cx="6845300" cy="1681336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22706" y="2558730"/>
            <a:ext cx="6592493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l-PL" spc="-5" dirty="0">
                <a:solidFill>
                  <a:srgbClr val="9999A9"/>
                </a:solidFill>
              </a:rPr>
              <a:t>//function</a:t>
            </a:r>
            <a:r>
              <a:rPr lang="pl-PL" spc="60" dirty="0">
                <a:solidFill>
                  <a:srgbClr val="9999A9"/>
                </a:solidFill>
              </a:rPr>
              <a:t> </a:t>
            </a:r>
            <a:r>
              <a:rPr lang="pl-PL" spc="-5" dirty="0" err="1">
                <a:solidFill>
                  <a:srgbClr val="9999A9"/>
                </a:solidFill>
              </a:rPr>
              <a:t>someSillyObsolateCode</a:t>
            </a:r>
            <a:r>
              <a:rPr lang="pl-PL" spc="-5" dirty="0">
                <a:solidFill>
                  <a:srgbClr val="9999A9"/>
                </a:solidFill>
              </a:rPr>
              <a:t>(</a:t>
            </a:r>
            <a:r>
              <a:rPr lang="pl-PL" spc="-5" dirty="0" err="1">
                <a:solidFill>
                  <a:srgbClr val="9999A9"/>
                </a:solidFill>
              </a:rPr>
              <a:t>args</a:t>
            </a:r>
            <a:r>
              <a:rPr lang="pl-PL" spc="-5" dirty="0">
                <a:solidFill>
                  <a:srgbClr val="9999A9"/>
                </a:solidFill>
              </a:rPr>
              <a:t>)</a:t>
            </a:r>
            <a:endParaRPr lang="pl-PL" dirty="0"/>
          </a:p>
          <a:p>
            <a:pPr marL="12700">
              <a:spcBef>
                <a:spcPts val="15"/>
              </a:spcBef>
            </a:pPr>
            <a:r>
              <a:rPr lang="pl-PL" spc="-5" dirty="0">
                <a:solidFill>
                  <a:srgbClr val="9999A9"/>
                </a:solidFill>
              </a:rPr>
              <a:t>//{</a:t>
            </a:r>
            <a:endParaRPr lang="pl-PL" dirty="0"/>
          </a:p>
          <a:p>
            <a:pPr marL="12700">
              <a:spcBef>
                <a:spcPts val="15"/>
              </a:spcBef>
              <a:tabLst>
                <a:tab pos="392430" algn="l"/>
              </a:tabLst>
            </a:pPr>
            <a:r>
              <a:rPr lang="pl-PL" spc="-5" dirty="0">
                <a:solidFill>
                  <a:srgbClr val="9999A9"/>
                </a:solidFill>
              </a:rPr>
              <a:t>//	$.</a:t>
            </a:r>
            <a:r>
              <a:rPr lang="pl-PL" spc="-5" dirty="0" err="1">
                <a:solidFill>
                  <a:srgbClr val="9999A9"/>
                </a:solidFill>
              </a:rPr>
              <a:t>each</a:t>
            </a:r>
            <a:r>
              <a:rPr lang="pl-PL" spc="-5" dirty="0">
                <a:solidFill>
                  <a:srgbClr val="9999A9"/>
                </a:solidFill>
              </a:rPr>
              <a:t> (</a:t>
            </a:r>
            <a:r>
              <a:rPr lang="pl-PL" spc="-5" dirty="0" err="1">
                <a:solidFill>
                  <a:srgbClr val="9999A9"/>
                </a:solidFill>
              </a:rPr>
              <a:t>args</a:t>
            </a:r>
            <a:r>
              <a:rPr lang="pl-PL" spc="-5" dirty="0">
                <a:solidFill>
                  <a:srgbClr val="9999A9"/>
                </a:solidFill>
              </a:rPr>
              <a:t>, function(</a:t>
            </a:r>
            <a:r>
              <a:rPr lang="pl-PL" spc="-5" dirty="0" err="1">
                <a:solidFill>
                  <a:srgbClr val="9999A9"/>
                </a:solidFill>
              </a:rPr>
              <a:t>key</a:t>
            </a:r>
            <a:r>
              <a:rPr lang="pl-PL" spc="-5" dirty="0">
                <a:solidFill>
                  <a:srgbClr val="9999A9"/>
                </a:solidFill>
              </a:rPr>
              <a:t>, </a:t>
            </a:r>
            <a:r>
              <a:rPr lang="pl-PL" spc="-5" dirty="0" err="1">
                <a:solidFill>
                  <a:srgbClr val="9999A9"/>
                </a:solidFill>
              </a:rPr>
              <a:t>arg</a:t>
            </a:r>
            <a:r>
              <a:rPr lang="pl-PL" spc="-5" dirty="0">
                <a:solidFill>
                  <a:srgbClr val="9999A9"/>
                </a:solidFill>
              </a:rPr>
              <a:t>)</a:t>
            </a:r>
            <a:r>
              <a:rPr lang="pl-PL" spc="30" dirty="0">
                <a:solidFill>
                  <a:srgbClr val="9999A9"/>
                </a:solidFill>
              </a:rPr>
              <a:t> </a:t>
            </a:r>
            <a:r>
              <a:rPr lang="pl-PL" spc="-5" dirty="0">
                <a:solidFill>
                  <a:srgbClr val="9999A9"/>
                </a:solidFill>
              </a:rPr>
              <a:t>{</a:t>
            </a:r>
            <a:endParaRPr lang="pl-PL" dirty="0"/>
          </a:p>
          <a:p>
            <a:pPr marL="12700">
              <a:spcBef>
                <a:spcPts val="15"/>
              </a:spcBef>
              <a:tabLst>
                <a:tab pos="582295" algn="l"/>
              </a:tabLst>
            </a:pPr>
            <a:r>
              <a:rPr lang="pl-PL" spc="-5" dirty="0">
                <a:solidFill>
                  <a:srgbClr val="9999A9"/>
                </a:solidFill>
              </a:rPr>
              <a:t>//	</a:t>
            </a:r>
            <a:r>
              <a:rPr lang="pl-PL" spc="-5" dirty="0" err="1">
                <a:solidFill>
                  <a:srgbClr val="9999A9"/>
                </a:solidFill>
              </a:rPr>
              <a:t>args</a:t>
            </a:r>
            <a:r>
              <a:rPr lang="pl-PL" spc="-5" dirty="0">
                <a:solidFill>
                  <a:srgbClr val="9999A9"/>
                </a:solidFill>
              </a:rPr>
              <a:t>[</a:t>
            </a:r>
            <a:r>
              <a:rPr lang="pl-PL" spc="-5" dirty="0" err="1">
                <a:solidFill>
                  <a:srgbClr val="9999A9"/>
                </a:solidFill>
              </a:rPr>
              <a:t>key</a:t>
            </a:r>
            <a:r>
              <a:rPr lang="pl-PL" spc="-5" dirty="0">
                <a:solidFill>
                  <a:srgbClr val="9999A9"/>
                </a:solidFill>
              </a:rPr>
              <a:t>] =</a:t>
            </a:r>
            <a:r>
              <a:rPr lang="pl-PL" spc="-25" dirty="0">
                <a:solidFill>
                  <a:srgbClr val="9999A9"/>
                </a:solidFill>
              </a:rPr>
              <a:t> </a:t>
            </a:r>
            <a:r>
              <a:rPr lang="pl-PL" spc="-5" dirty="0" err="1">
                <a:solidFill>
                  <a:srgbClr val="9999A9"/>
                </a:solidFill>
              </a:rPr>
              <a:t>arg</a:t>
            </a:r>
            <a:r>
              <a:rPr lang="pl-PL" spc="-5" dirty="0">
                <a:solidFill>
                  <a:srgbClr val="9999A9"/>
                </a:solidFill>
              </a:rPr>
              <a:t>*</a:t>
            </a:r>
            <a:r>
              <a:rPr lang="pl-PL" spc="-5" dirty="0" err="1">
                <a:solidFill>
                  <a:srgbClr val="9999A9"/>
                </a:solidFill>
              </a:rPr>
              <a:t>arg</a:t>
            </a:r>
            <a:r>
              <a:rPr lang="pl-PL" spc="-5" dirty="0">
                <a:solidFill>
                  <a:srgbClr val="9999A9"/>
                </a:solidFill>
              </a:rPr>
              <a:t>;</a:t>
            </a:r>
            <a:endParaRPr lang="pl-PL" dirty="0"/>
          </a:p>
          <a:p>
            <a:pPr marL="12700">
              <a:spcBef>
                <a:spcPts val="15"/>
              </a:spcBef>
              <a:tabLst>
                <a:tab pos="392430" algn="l"/>
              </a:tabLst>
            </a:pPr>
            <a:r>
              <a:rPr lang="pl-PL" spc="-5" dirty="0">
                <a:solidFill>
                  <a:srgbClr val="9999A9"/>
                </a:solidFill>
              </a:rPr>
              <a:t>//	}</a:t>
            </a:r>
            <a:endParaRPr lang="pl-PL" dirty="0"/>
          </a:p>
          <a:p>
            <a:pPr marL="12700">
              <a:spcBef>
                <a:spcPts val="15"/>
              </a:spcBef>
              <a:tabLst>
                <a:tab pos="392430" algn="l"/>
              </a:tabLst>
            </a:pPr>
            <a:r>
              <a:rPr lang="pl-PL" spc="-5" dirty="0">
                <a:solidFill>
                  <a:srgbClr val="9999A9"/>
                </a:solidFill>
              </a:rPr>
              <a:t>//	return</a:t>
            </a:r>
            <a:r>
              <a:rPr lang="pl-PL" spc="-55" dirty="0">
                <a:solidFill>
                  <a:srgbClr val="9999A9"/>
                </a:solidFill>
              </a:rPr>
              <a:t> </a:t>
            </a:r>
            <a:r>
              <a:rPr lang="pl-PL" spc="-5" dirty="0" err="1">
                <a:solidFill>
                  <a:srgbClr val="9999A9"/>
                </a:solidFill>
              </a:rPr>
              <a:t>args</a:t>
            </a:r>
            <a:r>
              <a:rPr lang="pl-PL" spc="-5" dirty="0">
                <a:solidFill>
                  <a:srgbClr val="9999A9"/>
                </a:solidFill>
              </a:rPr>
              <a:t>;</a:t>
            </a:r>
            <a:endParaRPr lang="pl-PL" dirty="0"/>
          </a:p>
          <a:p>
            <a:pPr marL="12700">
              <a:spcBef>
                <a:spcPts val="15"/>
              </a:spcBef>
            </a:pPr>
            <a:r>
              <a:rPr lang="pl-PL" spc="-5" dirty="0">
                <a:solidFill>
                  <a:srgbClr val="9999A9"/>
                </a:solidFill>
              </a:rPr>
              <a:t>//}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2193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60443"/>
            <a:ext cx="8561669" cy="6062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komentarze, kt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re przekazuj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wa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ż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ne informacje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komentarze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29445" y="2486929"/>
            <a:ext cx="6845300" cy="2226237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22706" y="2558730"/>
            <a:ext cx="659249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5" dirty="0">
                <a:solidFill>
                  <a:srgbClr val="9999A9"/>
                </a:solidFill>
              </a:rPr>
              <a:t>//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 Dear</a:t>
            </a:r>
            <a:r>
              <a:rPr lang="en-US" spc="-30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maintainer: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 Once you are done trying to 'optimize' this</a:t>
            </a:r>
            <a:r>
              <a:rPr lang="en-US" spc="100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routine,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 and have realized what a terrible mistake that</a:t>
            </a:r>
            <a:r>
              <a:rPr lang="en-US" spc="100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was,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 please increment the following counter as a</a:t>
            </a:r>
            <a:r>
              <a:rPr lang="en-US" spc="105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warning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 to the next</a:t>
            </a:r>
            <a:r>
              <a:rPr lang="en-US" spc="-45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guy: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 </a:t>
            </a:r>
            <a:r>
              <a:rPr lang="en-US" spc="-5" dirty="0" err="1">
                <a:solidFill>
                  <a:srgbClr val="9999A9"/>
                </a:solidFill>
              </a:rPr>
              <a:t>total_hours_wasted_here</a:t>
            </a:r>
            <a:r>
              <a:rPr lang="en-US" spc="-5" dirty="0">
                <a:solidFill>
                  <a:srgbClr val="9999A9"/>
                </a:solidFill>
              </a:rPr>
              <a:t> =</a:t>
            </a:r>
            <a:r>
              <a:rPr lang="en-US" spc="20" dirty="0">
                <a:solidFill>
                  <a:srgbClr val="9999A9"/>
                </a:solidFill>
              </a:rPr>
              <a:t> </a:t>
            </a:r>
            <a:r>
              <a:rPr lang="en-US" spc="-5" dirty="0">
                <a:solidFill>
                  <a:srgbClr val="9999A9"/>
                </a:solidFill>
              </a:rPr>
              <a:t>42</a:t>
            </a:r>
          </a:p>
          <a:p>
            <a:pPr marL="12700">
              <a:spcBef>
                <a:spcPts val="15"/>
              </a:spcBef>
            </a:pPr>
            <a:r>
              <a:rPr lang="en-US" spc="-5" dirty="0">
                <a:solidFill>
                  <a:srgbClr val="9999A9"/>
                </a:solidFill>
              </a:rPr>
              <a:t>//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3280A9E-BC25-4FA6-A689-6AC0DF64B4CA}"/>
              </a:ext>
            </a:extLst>
          </p:cNvPr>
          <p:cNvSpPr/>
          <p:nvPr/>
        </p:nvSpPr>
        <p:spPr>
          <a:xfrm>
            <a:off x="596302" y="2486929"/>
            <a:ext cx="6845300" cy="2226237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71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78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dyskusje nad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requestami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13709" y="2645967"/>
            <a:ext cx="7561779" cy="143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7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331843"/>
            <a:ext cx="8561669" cy="4534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oddzielaj sekcje kodu</a:t>
            </a:r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formatowanie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29445" y="1999910"/>
            <a:ext cx="6845300" cy="2875113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F83BB63D-8B8A-4CED-9E88-103CEEAD1974}"/>
              </a:ext>
            </a:extLst>
          </p:cNvPr>
          <p:cNvSpPr/>
          <p:nvPr/>
        </p:nvSpPr>
        <p:spPr>
          <a:xfrm>
            <a:off x="629445" y="1976264"/>
            <a:ext cx="6845300" cy="2898759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55848" y="2092017"/>
            <a:ext cx="6592493" cy="2783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divideNumbers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dividend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,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divisor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spc="95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</a:t>
            </a:r>
          </a:p>
          <a:p>
            <a:pPr marL="266700" lvl="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  <a:ea typeface="+mn-ea"/>
              </a:rPr>
              <a:t>if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divisor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== </a:t>
            </a:r>
            <a:r>
              <a:rPr lang="pl-PL" sz="1200" spc="-5" dirty="0">
                <a:solidFill>
                  <a:srgbClr val="008C00"/>
                </a:solidFill>
                <a:ea typeface="+mn-ea"/>
              </a:rPr>
              <a:t>0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spc="-2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</a:t>
            </a:r>
          </a:p>
          <a:p>
            <a:pPr marL="520700" lvl="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  <a:ea typeface="+mn-ea"/>
              </a:rPr>
              <a:t>throw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 </a:t>
            </a:r>
            <a:r>
              <a:rPr lang="pl-PL" sz="1200" b="1" spc="-5" dirty="0" err="1">
                <a:solidFill>
                  <a:srgbClr val="E66170"/>
                </a:solidFill>
                <a:ea typeface="+mn-ea"/>
              </a:rPr>
              <a:t>new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InvalidArgumentException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>
                <a:solidFill>
                  <a:srgbClr val="02D045"/>
                </a:solidFill>
                <a:ea typeface="+mn-ea"/>
              </a:rPr>
              <a:t>"</a:t>
            </a:r>
            <a:r>
              <a:rPr lang="pl-PL" sz="1200" spc="-5" dirty="0" err="1">
                <a:solidFill>
                  <a:srgbClr val="00C4C4"/>
                </a:solidFill>
                <a:ea typeface="+mn-ea"/>
              </a:rPr>
              <a:t>Division</a:t>
            </a:r>
            <a:r>
              <a:rPr lang="pl-PL" sz="1200" spc="-5" dirty="0">
                <a:solidFill>
                  <a:srgbClr val="00C4C4"/>
                </a:solidFill>
                <a:ea typeface="+mn-ea"/>
              </a:rPr>
              <a:t> by</a:t>
            </a:r>
            <a:r>
              <a:rPr lang="pl-PL" sz="1200" spc="110" dirty="0">
                <a:solidFill>
                  <a:srgbClr val="00C4C4"/>
                </a:solidFill>
                <a:ea typeface="+mn-ea"/>
              </a:rPr>
              <a:t> </a:t>
            </a:r>
            <a:r>
              <a:rPr lang="pl-PL" sz="1200" dirty="0">
                <a:solidFill>
                  <a:srgbClr val="00C4C4"/>
                </a:solidFill>
                <a:ea typeface="+mn-ea"/>
              </a:rPr>
              <a:t>zero!</a:t>
            </a:r>
            <a:r>
              <a:rPr lang="pl-PL" sz="1200" dirty="0">
                <a:solidFill>
                  <a:srgbClr val="02D045"/>
                </a:solidFill>
                <a:ea typeface="+mn-ea"/>
              </a:rPr>
              <a:t>"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266700" lvl="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</a:t>
            </a:r>
          </a:p>
          <a:p>
            <a:pPr marL="266700" lvl="0">
              <a:spcBef>
                <a:spcPts val="15"/>
              </a:spcBef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return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dividend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/</a:t>
            </a:r>
            <a:r>
              <a:rPr lang="pl-PL" sz="1200" spc="1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divisor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12700" lvl="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</a:t>
            </a:r>
          </a:p>
          <a:p>
            <a:pPr marL="265430" marR="1056005" lvl="0" indent="-253365">
              <a:lnSpc>
                <a:spcPct val="100699"/>
              </a:lnSpc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 </a:t>
            </a:r>
            <a:r>
              <a:rPr lang="pl-PL" sz="1200" dirty="0" err="1">
                <a:solidFill>
                  <a:srgbClr val="D1D1D1"/>
                </a:solidFill>
                <a:ea typeface="+mn-ea"/>
              </a:rPr>
              <a:t>isNotExceedingSpeedLimit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dirty="0" err="1">
                <a:solidFill>
                  <a:srgbClr val="D1D1D1"/>
                </a:solidFill>
                <a:ea typeface="+mn-ea"/>
              </a:rPr>
              <a:t>currentSpeed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spc="-55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  </a:t>
            </a:r>
          </a:p>
          <a:p>
            <a:pPr marL="265430" marR="10560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     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speedLimit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</a:t>
            </a:r>
            <a:r>
              <a:rPr lang="pl-PL" sz="1200" spc="-3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008C00"/>
                </a:solidFill>
                <a:ea typeface="+mn-ea"/>
              </a:rPr>
              <a:t>15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266700" lvl="0">
              <a:spcBef>
                <a:spcPts val="15"/>
              </a:spcBef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return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currentSpeed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&lt;=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dirty="0" err="1">
                <a:solidFill>
                  <a:srgbClr val="D1D1D1"/>
                </a:solidFill>
                <a:ea typeface="+mn-ea"/>
              </a:rPr>
              <a:t>speedLimit</a:t>
            </a:r>
            <a:r>
              <a:rPr lang="pl-PL" sz="1200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12700" lvl="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</a:t>
            </a:r>
          </a:p>
          <a:p>
            <a:pPr marL="265430" marR="1031875" lvl="0" indent="-253365">
              <a:lnSpc>
                <a:spcPct val="100699"/>
              </a:lnSpc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sumValuesOfArrayElements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arrayToSum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  </a:t>
            </a:r>
          </a:p>
          <a:p>
            <a:pPr marL="265430" marR="103187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     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sumOfValues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</a:t>
            </a:r>
            <a:r>
              <a:rPr lang="pl-PL" sz="1200" spc="-25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008C00"/>
                </a:solidFill>
                <a:ea typeface="+mn-ea"/>
              </a:rPr>
              <a:t>0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518795" marR="10179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D1D1D1"/>
                </a:solidFill>
                <a:ea typeface="+mn-ea"/>
              </a:rPr>
              <a:t>$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.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each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arrayToSum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, 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index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, 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component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  </a:t>
            </a:r>
          </a:p>
          <a:p>
            <a:pPr marL="518795" marR="10179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D1D1D1"/>
                </a:solidFill>
                <a:ea typeface="+mn-ea"/>
              </a:rPr>
              <a:t>   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sumOfValues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sumOfValues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+</a:t>
            </a:r>
            <a:r>
              <a:rPr lang="pl-PL" sz="1200" spc="8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component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518795" marR="10179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19408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173438"/>
            <a:ext cx="8561669" cy="4534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oddzielaj sekcje kodu</a:t>
            </a:r>
            <a:endParaRPr lang="pl-PL" sz="2400" dirty="0"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formatowanie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09567" y="1771311"/>
            <a:ext cx="6845300" cy="3372188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35970" y="1881235"/>
            <a:ext cx="6592493" cy="3152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divideNumbers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dividend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,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divisor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spc="95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</a:t>
            </a:r>
          </a:p>
          <a:p>
            <a:pPr marL="266700" lvl="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  <a:ea typeface="+mn-ea"/>
              </a:rPr>
              <a:t>if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divisor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== </a:t>
            </a:r>
            <a:r>
              <a:rPr lang="pl-PL" sz="1200" spc="-5" dirty="0">
                <a:solidFill>
                  <a:srgbClr val="008C00"/>
                </a:solidFill>
                <a:ea typeface="+mn-ea"/>
              </a:rPr>
              <a:t>0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spc="-2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</a:t>
            </a:r>
          </a:p>
          <a:p>
            <a:pPr marL="520700" lvl="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  <a:ea typeface="+mn-ea"/>
              </a:rPr>
              <a:t>throw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 </a:t>
            </a:r>
            <a:r>
              <a:rPr lang="pl-PL" sz="1200" b="1" spc="-5" dirty="0" err="1">
                <a:solidFill>
                  <a:srgbClr val="E66170"/>
                </a:solidFill>
                <a:ea typeface="+mn-ea"/>
              </a:rPr>
              <a:t>new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InvalidArgumentException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>
                <a:solidFill>
                  <a:srgbClr val="02D045"/>
                </a:solidFill>
                <a:ea typeface="+mn-ea"/>
              </a:rPr>
              <a:t>"</a:t>
            </a:r>
            <a:r>
              <a:rPr lang="pl-PL" sz="1200" spc="-5" dirty="0" err="1">
                <a:solidFill>
                  <a:srgbClr val="00C4C4"/>
                </a:solidFill>
                <a:ea typeface="+mn-ea"/>
              </a:rPr>
              <a:t>Division</a:t>
            </a:r>
            <a:r>
              <a:rPr lang="pl-PL" sz="1200" spc="-5" dirty="0">
                <a:solidFill>
                  <a:srgbClr val="00C4C4"/>
                </a:solidFill>
                <a:ea typeface="+mn-ea"/>
              </a:rPr>
              <a:t> by</a:t>
            </a:r>
            <a:r>
              <a:rPr lang="pl-PL" sz="1200" spc="110" dirty="0">
                <a:solidFill>
                  <a:srgbClr val="00C4C4"/>
                </a:solidFill>
                <a:ea typeface="+mn-ea"/>
              </a:rPr>
              <a:t> </a:t>
            </a:r>
            <a:r>
              <a:rPr lang="pl-PL" sz="1200" dirty="0">
                <a:solidFill>
                  <a:srgbClr val="00C4C4"/>
                </a:solidFill>
                <a:ea typeface="+mn-ea"/>
              </a:rPr>
              <a:t>zero!</a:t>
            </a:r>
            <a:r>
              <a:rPr lang="pl-PL" sz="1200" dirty="0">
                <a:solidFill>
                  <a:srgbClr val="02D045"/>
                </a:solidFill>
                <a:ea typeface="+mn-ea"/>
              </a:rPr>
              <a:t>"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266700" lvl="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</a:t>
            </a:r>
          </a:p>
          <a:p>
            <a:pPr marL="266700" lvl="0">
              <a:spcBef>
                <a:spcPts val="15"/>
              </a:spcBef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return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dividend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/</a:t>
            </a:r>
            <a:r>
              <a:rPr lang="pl-PL" sz="1200" spc="1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divisor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12700" lvl="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</a:t>
            </a:r>
          </a:p>
          <a:p>
            <a:pPr marL="12700" lvl="0">
              <a:spcBef>
                <a:spcPts val="15"/>
              </a:spcBef>
            </a:pPr>
            <a:endParaRPr lang="pl-PL" sz="1200" spc="-5" dirty="0">
              <a:solidFill>
                <a:srgbClr val="B060B0"/>
              </a:solidFill>
              <a:ea typeface="+mn-ea"/>
            </a:endParaRPr>
          </a:p>
          <a:p>
            <a:pPr marL="265430" marR="1056005" lvl="0" indent="-253365">
              <a:lnSpc>
                <a:spcPct val="100699"/>
              </a:lnSpc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 </a:t>
            </a:r>
            <a:r>
              <a:rPr lang="pl-PL" sz="1200" dirty="0" err="1">
                <a:solidFill>
                  <a:srgbClr val="D1D1D1"/>
                </a:solidFill>
                <a:ea typeface="+mn-ea"/>
              </a:rPr>
              <a:t>isNotExceedingSpeedLimit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dirty="0" err="1">
                <a:solidFill>
                  <a:srgbClr val="D1D1D1"/>
                </a:solidFill>
                <a:ea typeface="+mn-ea"/>
              </a:rPr>
              <a:t>currentSpeed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)</a:t>
            </a:r>
            <a:r>
              <a:rPr lang="pl-PL" sz="1200" spc="-55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  </a:t>
            </a:r>
          </a:p>
          <a:p>
            <a:pPr marL="265430" marR="10560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      </a:t>
            </a:r>
            <a:r>
              <a:rPr lang="pl-PL" sz="1200" spc="-5" dirty="0" err="1">
                <a:solidFill>
                  <a:srgbClr val="B060B0"/>
                </a:solidFill>
                <a:ea typeface="+mn-ea"/>
              </a:rPr>
              <a:t>var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speedLimit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</a:t>
            </a:r>
            <a:r>
              <a:rPr lang="pl-PL" sz="1200" spc="-3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008C00"/>
                </a:solidFill>
                <a:ea typeface="+mn-ea"/>
              </a:rPr>
              <a:t>15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266700" lvl="0">
              <a:spcBef>
                <a:spcPts val="15"/>
              </a:spcBef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return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currentSpeed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&lt;=</a:t>
            </a:r>
            <a:r>
              <a:rPr lang="pl-PL" sz="120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dirty="0" err="1">
                <a:solidFill>
                  <a:srgbClr val="D1D1D1"/>
                </a:solidFill>
                <a:ea typeface="+mn-ea"/>
              </a:rPr>
              <a:t>speedLimit</a:t>
            </a:r>
            <a:r>
              <a:rPr lang="pl-PL" sz="1200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12700" lvl="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</a:t>
            </a:r>
          </a:p>
          <a:p>
            <a:pPr marL="12700" lvl="0">
              <a:spcBef>
                <a:spcPts val="15"/>
              </a:spcBef>
            </a:pPr>
            <a:endParaRPr lang="pl-PL" sz="1200" spc="-5" dirty="0">
              <a:solidFill>
                <a:srgbClr val="B060B0"/>
              </a:solidFill>
              <a:ea typeface="+mn-ea"/>
            </a:endParaRPr>
          </a:p>
          <a:p>
            <a:pPr marL="265430" marR="1031875" lvl="0" indent="-253365">
              <a:lnSpc>
                <a:spcPct val="100699"/>
              </a:lnSpc>
            </a:pP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sumValuesOfArrayElements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arrayToSum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  </a:t>
            </a:r>
          </a:p>
          <a:p>
            <a:pPr marL="265430" marR="103187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      </a:t>
            </a:r>
            <a:r>
              <a:rPr lang="pl-PL" sz="1200" spc="-5" dirty="0" err="1">
                <a:solidFill>
                  <a:srgbClr val="B060B0"/>
                </a:solidFill>
                <a:ea typeface="+mn-ea"/>
              </a:rPr>
              <a:t>var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sumOfValues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</a:t>
            </a:r>
            <a:r>
              <a:rPr lang="pl-PL" sz="1200" spc="-25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008C00"/>
                </a:solidFill>
                <a:ea typeface="+mn-ea"/>
              </a:rPr>
              <a:t>0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518795" marR="10179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D1D1D1"/>
                </a:solidFill>
                <a:ea typeface="+mn-ea"/>
              </a:rPr>
              <a:t>$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.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each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arrayToSum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, </a:t>
            </a:r>
            <a:r>
              <a:rPr lang="pl-PL" sz="1200" b="1" spc="-5" dirty="0">
                <a:solidFill>
                  <a:srgbClr val="E66170"/>
                </a:solidFill>
                <a:ea typeface="+mn-ea"/>
              </a:rPr>
              <a:t>function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(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index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, 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component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) 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{  </a:t>
            </a:r>
          </a:p>
          <a:p>
            <a:pPr marL="518795" marR="10179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   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sumOfValues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= </a:t>
            </a:r>
            <a:r>
              <a:rPr lang="pl-PL" sz="1200" spc="-5" dirty="0" err="1">
                <a:solidFill>
                  <a:srgbClr val="D1D1D1"/>
                </a:solidFill>
                <a:ea typeface="+mn-ea"/>
              </a:rPr>
              <a:t>sumOfValues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CD86"/>
                </a:solidFill>
                <a:ea typeface="+mn-ea"/>
              </a:rPr>
              <a:t>+</a:t>
            </a:r>
            <a:r>
              <a:rPr lang="pl-PL" sz="1200" spc="80" dirty="0">
                <a:solidFill>
                  <a:srgbClr val="D1CD86"/>
                </a:solidFill>
                <a:ea typeface="+mn-ea"/>
              </a:rPr>
              <a:t> </a:t>
            </a:r>
            <a:r>
              <a:rPr lang="pl-PL" sz="1200" spc="-5" dirty="0">
                <a:solidFill>
                  <a:srgbClr val="D1D1D1"/>
                </a:solidFill>
                <a:ea typeface="+mn-ea"/>
              </a:rPr>
              <a:t>component</a:t>
            </a:r>
            <a:r>
              <a:rPr lang="pl-PL" sz="1200" spc="-5" dirty="0">
                <a:solidFill>
                  <a:srgbClr val="B060B0"/>
                </a:solidFill>
                <a:ea typeface="+mn-ea"/>
              </a:rPr>
              <a:t>;</a:t>
            </a:r>
          </a:p>
          <a:p>
            <a:pPr marL="518795" marR="1017905" lvl="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  <a:ea typeface="+mn-ea"/>
              </a:rPr>
              <a:t>});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0660735-0206-41D6-BA16-472CDC315C97}"/>
              </a:ext>
            </a:extLst>
          </p:cNvPr>
          <p:cNvSpPr/>
          <p:nvPr/>
        </p:nvSpPr>
        <p:spPr>
          <a:xfrm>
            <a:off x="576424" y="1771310"/>
            <a:ext cx="6845300" cy="3372189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6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2" y="1422200"/>
            <a:ext cx="6295292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Michael Fagan i IBM</a:t>
            </a:r>
          </a:p>
          <a:p>
            <a:pPr marL="457200" lvl="0" indent="-228600"/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Fagan </a:t>
            </a:r>
            <a:r>
              <a:rPr lang="pl-PL" sz="2400" dirty="0" err="1"/>
              <a:t>Inspection</a:t>
            </a:r>
            <a:r>
              <a:rPr lang="pl-PL" sz="2400" dirty="0"/>
              <a:t> </a:t>
            </a:r>
            <a:r>
              <a:rPr lang="pl-PL" sz="2400" dirty="0" err="1"/>
              <a:t>Process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XP i </a:t>
            </a:r>
            <a:r>
              <a:rPr lang="pl-PL" sz="2400" dirty="0" err="1"/>
              <a:t>Continunous</a:t>
            </a:r>
            <a:r>
              <a:rPr lang="pl-PL" sz="2400" dirty="0"/>
              <a:t> </a:t>
            </a:r>
            <a:r>
              <a:rPr lang="pl-PL" sz="2400" dirty="0" err="1"/>
              <a:t>Inspection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Agile </a:t>
            </a:r>
            <a:r>
              <a:rPr lang="pl-PL" sz="2400" dirty="0" err="1"/>
              <a:t>Manifesto</a:t>
            </a:r>
            <a:r>
              <a:rPr lang="pl-PL" sz="2400" dirty="0"/>
              <a:t> i jako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ść 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(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jek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Bob)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historia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14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1194" y="662700"/>
            <a:ext cx="5818846" cy="4534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0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nie oddzielaj powi</a:t>
            </a:r>
            <a:r>
              <a:rPr lang="pl-PL" sz="24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ą</a:t>
            </a:r>
            <a:r>
              <a:rPr lang="pl-PL" sz="20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zanych fragment</a:t>
            </a:r>
            <a:r>
              <a:rPr lang="pl-PL" sz="24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0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 kodu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formatowanie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39384" y="1495378"/>
            <a:ext cx="6845300" cy="1852898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32645" y="1567179"/>
            <a:ext cx="6592493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l-PL" sz="1200" spc="-5" dirty="0">
                <a:solidFill>
                  <a:srgbClr val="9999A9"/>
                </a:solidFill>
              </a:rPr>
              <a:t>/**</a:t>
            </a:r>
            <a:endParaRPr lang="pl-PL" sz="1200" dirty="0"/>
          </a:p>
          <a:p>
            <a:pPr marL="75565">
              <a:spcBef>
                <a:spcPts val="15"/>
              </a:spcBef>
            </a:pPr>
            <a:r>
              <a:rPr lang="pl-PL" sz="1200" spc="-5" dirty="0">
                <a:solidFill>
                  <a:srgbClr val="9999A9"/>
                </a:solidFill>
              </a:rPr>
              <a:t>* @</a:t>
            </a:r>
            <a:r>
              <a:rPr lang="pl-PL" sz="1200" spc="-5" dirty="0" err="1">
                <a:solidFill>
                  <a:srgbClr val="9999A9"/>
                </a:solidFill>
              </a:rPr>
              <a:t>var</a:t>
            </a:r>
            <a:r>
              <a:rPr lang="pl-PL" sz="1200" spc="-45" dirty="0">
                <a:solidFill>
                  <a:srgbClr val="9999A9"/>
                </a:solidFill>
              </a:rPr>
              <a:t> </a:t>
            </a:r>
            <a:r>
              <a:rPr lang="pl-PL" sz="1200" spc="-5" dirty="0">
                <a:solidFill>
                  <a:srgbClr val="9999A9"/>
                </a:solidFill>
              </a:rPr>
              <a:t>{</a:t>
            </a:r>
            <a:r>
              <a:rPr lang="pl-PL" sz="1200" spc="-5" dirty="0" err="1">
                <a:solidFill>
                  <a:srgbClr val="9999A9"/>
                </a:solidFill>
              </a:rPr>
              <a:t>Integer</a:t>
            </a:r>
            <a:r>
              <a:rPr lang="pl-PL" sz="1200" spc="-5" dirty="0">
                <a:solidFill>
                  <a:srgbClr val="9999A9"/>
                </a:solidFill>
              </a:rPr>
              <a:t>}</a:t>
            </a:r>
            <a:endParaRPr lang="pl-PL" sz="1200" dirty="0"/>
          </a:p>
          <a:p>
            <a:pPr marL="75565">
              <a:spcBef>
                <a:spcPts val="15"/>
              </a:spcBef>
            </a:pPr>
            <a:r>
              <a:rPr lang="pl-PL" sz="1200" spc="-5" dirty="0">
                <a:solidFill>
                  <a:srgbClr val="9999A9"/>
                </a:solidFill>
              </a:rPr>
              <a:t>*/</a:t>
            </a:r>
            <a:endParaRPr lang="pl-PL" sz="1200" dirty="0"/>
          </a:p>
          <a:p>
            <a:pPr marL="1270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</a:rPr>
              <a:t>var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speedLimit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=</a:t>
            </a:r>
            <a:r>
              <a:rPr lang="pl-PL" sz="1200" spc="-15" dirty="0">
                <a:solidFill>
                  <a:srgbClr val="D1CD86"/>
                </a:solidFill>
              </a:rPr>
              <a:t> </a:t>
            </a:r>
            <a:r>
              <a:rPr lang="pl-PL" sz="1200" spc="-5" dirty="0">
                <a:solidFill>
                  <a:srgbClr val="008C00"/>
                </a:solidFill>
              </a:rPr>
              <a:t>15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  <a:p>
            <a:pPr>
              <a:spcBef>
                <a:spcPts val="5"/>
              </a:spcBef>
            </a:pPr>
            <a:endParaRPr lang="pl-PL" dirty="0">
              <a:latin typeface="Times New Roman"/>
              <a:cs typeface="Times New Roman"/>
            </a:endParaRPr>
          </a:p>
          <a:p>
            <a:pPr marL="12700"/>
            <a:r>
              <a:rPr lang="pl-PL" sz="1200" spc="-5" dirty="0">
                <a:solidFill>
                  <a:srgbClr val="9999A9"/>
                </a:solidFill>
              </a:rPr>
              <a:t>/**</a:t>
            </a:r>
            <a:endParaRPr lang="pl-PL" sz="1200" dirty="0"/>
          </a:p>
          <a:p>
            <a:pPr marL="75565">
              <a:spcBef>
                <a:spcPts val="15"/>
              </a:spcBef>
            </a:pPr>
            <a:r>
              <a:rPr lang="pl-PL" sz="1200" spc="-5" dirty="0">
                <a:solidFill>
                  <a:srgbClr val="9999A9"/>
                </a:solidFill>
              </a:rPr>
              <a:t>* @</a:t>
            </a:r>
            <a:r>
              <a:rPr lang="pl-PL" sz="1200" spc="-5" dirty="0" err="1">
                <a:solidFill>
                  <a:srgbClr val="9999A9"/>
                </a:solidFill>
              </a:rPr>
              <a:t>var</a:t>
            </a:r>
            <a:r>
              <a:rPr lang="pl-PL" sz="1200" spc="-50" dirty="0">
                <a:solidFill>
                  <a:srgbClr val="9999A9"/>
                </a:solidFill>
              </a:rPr>
              <a:t> </a:t>
            </a:r>
            <a:r>
              <a:rPr lang="pl-PL" sz="1200" spc="-5" dirty="0">
                <a:solidFill>
                  <a:srgbClr val="9999A9"/>
                </a:solidFill>
              </a:rPr>
              <a:t>{</a:t>
            </a:r>
            <a:r>
              <a:rPr lang="pl-PL" sz="1200" spc="-5" dirty="0" err="1">
                <a:solidFill>
                  <a:srgbClr val="9999A9"/>
                </a:solidFill>
              </a:rPr>
              <a:t>Number</a:t>
            </a:r>
            <a:r>
              <a:rPr lang="pl-PL" sz="1200" spc="-5" dirty="0">
                <a:solidFill>
                  <a:srgbClr val="9999A9"/>
                </a:solidFill>
              </a:rPr>
              <a:t>}</a:t>
            </a:r>
            <a:endParaRPr lang="pl-PL" sz="1200" dirty="0"/>
          </a:p>
          <a:p>
            <a:pPr marL="75565">
              <a:spcBef>
                <a:spcPts val="15"/>
              </a:spcBef>
            </a:pPr>
            <a:r>
              <a:rPr lang="pl-PL" sz="1200" spc="-5" dirty="0">
                <a:solidFill>
                  <a:srgbClr val="9999A9"/>
                </a:solidFill>
              </a:rPr>
              <a:t>*/</a:t>
            </a:r>
            <a:endParaRPr lang="pl-PL" sz="1200" dirty="0"/>
          </a:p>
          <a:p>
            <a:pPr marL="1270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</a:rPr>
              <a:t>var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currentSpeed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=</a:t>
            </a:r>
            <a:r>
              <a:rPr lang="pl-PL" sz="1200" spc="65" dirty="0">
                <a:solidFill>
                  <a:srgbClr val="D1CD86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getCurrentSpeed</a:t>
            </a:r>
            <a:r>
              <a:rPr lang="pl-PL" sz="1200" spc="-5" dirty="0">
                <a:solidFill>
                  <a:srgbClr val="D1CD86"/>
                </a:solidFill>
              </a:rPr>
              <a:t>()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6F1D1BFB-EB94-488E-9929-F9A3E8C82C40}"/>
              </a:ext>
            </a:extLst>
          </p:cNvPr>
          <p:cNvSpPr/>
          <p:nvPr/>
        </p:nvSpPr>
        <p:spPr>
          <a:xfrm>
            <a:off x="629445" y="1495378"/>
            <a:ext cx="6845300" cy="1852898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BD063A4-EA5D-4438-AC78-EFE09E5DA4C2}"/>
              </a:ext>
            </a:extLst>
          </p:cNvPr>
          <p:cNvSpPr/>
          <p:nvPr/>
        </p:nvSpPr>
        <p:spPr>
          <a:xfrm>
            <a:off x="639384" y="3702810"/>
            <a:ext cx="6845300" cy="660468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29">
            <a:extLst>
              <a:ext uri="{FF2B5EF4-FFF2-40B4-BE49-F238E27FC236}">
                <a16:creationId xmlns:a16="http://schemas.microsoft.com/office/drawing/2014/main" id="{0C074963-67A1-4934-887A-711248B19D73}"/>
              </a:ext>
            </a:extLst>
          </p:cNvPr>
          <p:cNvSpPr txBox="1"/>
          <p:nvPr/>
        </p:nvSpPr>
        <p:spPr>
          <a:xfrm>
            <a:off x="732645" y="3774611"/>
            <a:ext cx="65924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l-PL" sz="1200" b="1" spc="-5" dirty="0" err="1">
                <a:solidFill>
                  <a:srgbClr val="E66170"/>
                </a:solidFill>
              </a:rPr>
              <a:t>var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speedLimit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=</a:t>
            </a:r>
            <a:r>
              <a:rPr lang="pl-PL" sz="1200" spc="-15" dirty="0">
                <a:solidFill>
                  <a:srgbClr val="D1CD86"/>
                </a:solidFill>
              </a:rPr>
              <a:t> </a:t>
            </a:r>
            <a:r>
              <a:rPr lang="pl-PL" sz="1200" spc="-5" dirty="0">
                <a:solidFill>
                  <a:srgbClr val="008C00"/>
                </a:solidFill>
              </a:rPr>
              <a:t>15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  <a:p>
            <a:pPr marL="1270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</a:rPr>
              <a:t>var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currentSpeed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=</a:t>
            </a:r>
            <a:r>
              <a:rPr lang="pl-PL" sz="1200" spc="65" dirty="0">
                <a:solidFill>
                  <a:srgbClr val="D1CD86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getCurrentSpeed</a:t>
            </a:r>
            <a:r>
              <a:rPr lang="pl-PL" sz="1200" spc="-5" dirty="0">
                <a:solidFill>
                  <a:srgbClr val="D1CD86"/>
                </a:solidFill>
              </a:rPr>
              <a:t>()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57CFBB1-E441-406C-8B87-03D23F9F97BE}"/>
              </a:ext>
            </a:extLst>
          </p:cNvPr>
          <p:cNvSpPr/>
          <p:nvPr/>
        </p:nvSpPr>
        <p:spPr>
          <a:xfrm>
            <a:off x="596302" y="3702809"/>
            <a:ext cx="6845300" cy="660469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37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2500826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formatowanie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39384" y="1495378"/>
            <a:ext cx="6845300" cy="1395240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32645" y="1567179"/>
            <a:ext cx="6592493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200" b="1" spc="-5" dirty="0">
                <a:solidFill>
                  <a:srgbClr val="E66170"/>
                </a:solidFill>
              </a:rPr>
              <a:t>if</a:t>
            </a:r>
            <a:r>
              <a:rPr lang="en-US" sz="1200" spc="-5" dirty="0">
                <a:solidFill>
                  <a:srgbClr val="D1CD86"/>
                </a:solidFill>
              </a:rPr>
              <a:t>(</a:t>
            </a:r>
            <a:r>
              <a:rPr lang="en-US" sz="1200" spc="-5" dirty="0">
                <a:solidFill>
                  <a:srgbClr val="D1D1D1"/>
                </a:solidFill>
              </a:rPr>
              <a:t>a </a:t>
            </a:r>
            <a:r>
              <a:rPr lang="en-US" sz="1200" spc="-5" dirty="0">
                <a:solidFill>
                  <a:srgbClr val="D1CD86"/>
                </a:solidFill>
              </a:rPr>
              <a:t>== </a:t>
            </a:r>
            <a:r>
              <a:rPr lang="en-US" sz="1200" spc="-5" dirty="0">
                <a:solidFill>
                  <a:srgbClr val="D1D1D1"/>
                </a:solidFill>
              </a:rPr>
              <a:t>b</a:t>
            </a:r>
            <a:r>
              <a:rPr lang="en-US" sz="1200" spc="-65" dirty="0">
                <a:solidFill>
                  <a:srgbClr val="D1D1D1"/>
                </a:solidFill>
              </a:rPr>
              <a:t> </a:t>
            </a:r>
            <a:r>
              <a:rPr lang="en-US" sz="1200" dirty="0">
                <a:solidFill>
                  <a:srgbClr val="D1CD86"/>
                </a:solidFill>
              </a:rPr>
              <a:t>)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b="1" spc="-5" dirty="0">
                <a:solidFill>
                  <a:srgbClr val="E66170"/>
                </a:solidFill>
              </a:rPr>
              <a:t>return</a:t>
            </a:r>
            <a:r>
              <a:rPr lang="en-US" sz="1200" b="1" spc="-70" dirty="0">
                <a:solidFill>
                  <a:srgbClr val="E66170"/>
                </a:solidFill>
              </a:rPr>
              <a:t> </a:t>
            </a:r>
            <a:r>
              <a:rPr lang="en-US" sz="1200" spc="-5" dirty="0">
                <a:solidFill>
                  <a:srgbClr val="D1D1D1"/>
                </a:solidFill>
              </a:rPr>
              <a:t>c</a:t>
            </a:r>
            <a:r>
              <a:rPr lang="en-US" sz="1200" spc="-5" dirty="0">
                <a:solidFill>
                  <a:srgbClr val="B060B0"/>
                </a:solidFill>
              </a:rPr>
              <a:t>;</a:t>
            </a:r>
            <a:endParaRPr lang="en-US" sz="1200" dirty="0"/>
          </a:p>
          <a:p>
            <a:pPr>
              <a:spcBef>
                <a:spcPts val="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/>
            <a:r>
              <a:rPr lang="en-US" sz="1200" b="1" spc="-5" dirty="0">
                <a:solidFill>
                  <a:srgbClr val="E66170"/>
                </a:solidFill>
              </a:rPr>
              <a:t>function </a:t>
            </a:r>
            <a:r>
              <a:rPr lang="en-US" sz="1200" spc="-5" dirty="0" err="1">
                <a:solidFill>
                  <a:srgbClr val="D1D1D1"/>
                </a:solidFill>
              </a:rPr>
              <a:t>thisIsReallyBadlyFormatted</a:t>
            </a:r>
            <a:r>
              <a:rPr lang="en-US" sz="1200" spc="-5" dirty="0">
                <a:solidFill>
                  <a:srgbClr val="D1CD86"/>
                </a:solidFill>
              </a:rPr>
              <a:t>( </a:t>
            </a:r>
            <a:r>
              <a:rPr lang="en-US" sz="1200" spc="95" dirty="0">
                <a:solidFill>
                  <a:srgbClr val="D1CD86"/>
                </a:solidFill>
              </a:rPr>
              <a:t> </a:t>
            </a:r>
            <a:r>
              <a:rPr lang="en-US" sz="1200" spc="-5" dirty="0" err="1">
                <a:solidFill>
                  <a:srgbClr val="D1D1D1"/>
                </a:solidFill>
              </a:rPr>
              <a:t>a</a:t>
            </a:r>
            <a:r>
              <a:rPr lang="en-US" sz="1200" spc="-5" dirty="0" err="1">
                <a:solidFill>
                  <a:srgbClr val="D1CD86"/>
                </a:solidFill>
              </a:rPr>
              <a:t>,</a:t>
            </a:r>
            <a:r>
              <a:rPr lang="en-US" sz="1200" spc="-5" dirty="0" err="1">
                <a:solidFill>
                  <a:srgbClr val="D1D1D1"/>
                </a:solidFill>
              </a:rPr>
              <a:t>b</a:t>
            </a:r>
            <a:r>
              <a:rPr lang="en-US" sz="1200" spc="-5" dirty="0">
                <a:solidFill>
                  <a:srgbClr val="D1CD86"/>
                </a:solidFill>
              </a:rPr>
              <a:t>)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spc="-5" dirty="0">
                <a:solidFill>
                  <a:srgbClr val="B060B0"/>
                </a:solidFill>
              </a:rPr>
              <a:t>{</a:t>
            </a:r>
            <a:endParaRPr lang="en-US" sz="1200" dirty="0"/>
          </a:p>
          <a:p>
            <a:pPr marL="520700">
              <a:spcBef>
                <a:spcPts val="15"/>
              </a:spcBef>
            </a:pPr>
            <a:r>
              <a:rPr lang="en-US" sz="1200" b="1" spc="-5" dirty="0">
                <a:solidFill>
                  <a:srgbClr val="E66170"/>
                </a:solidFill>
              </a:rPr>
              <a:t>return </a:t>
            </a:r>
            <a:r>
              <a:rPr lang="en-US" sz="1200" spc="-5" dirty="0">
                <a:solidFill>
                  <a:srgbClr val="D1D1D1"/>
                </a:solidFill>
              </a:rPr>
              <a:t>a</a:t>
            </a:r>
            <a:r>
              <a:rPr lang="en-US" sz="1200" spc="-55" dirty="0">
                <a:solidFill>
                  <a:srgbClr val="D1D1D1"/>
                </a:solidFill>
              </a:rPr>
              <a:t> </a:t>
            </a:r>
            <a:r>
              <a:rPr lang="en-US" sz="1200" spc="-5" dirty="0">
                <a:solidFill>
                  <a:srgbClr val="D1CD86"/>
                </a:solidFill>
              </a:rPr>
              <a:t>*</a:t>
            </a:r>
            <a:r>
              <a:rPr lang="en-US" sz="1200" spc="-5" dirty="0">
                <a:solidFill>
                  <a:srgbClr val="D1D1D1"/>
                </a:solidFill>
              </a:rPr>
              <a:t>b</a:t>
            </a:r>
            <a:r>
              <a:rPr lang="en-US" sz="1200" spc="-5" dirty="0">
                <a:solidFill>
                  <a:srgbClr val="B060B0"/>
                </a:solidFill>
              </a:rPr>
              <a:t>;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spc="-5" dirty="0">
                <a:solidFill>
                  <a:srgbClr val="B060B0"/>
                </a:solidFill>
              </a:rPr>
              <a:t>}</a:t>
            </a:r>
            <a:endParaRPr lang="en-US" sz="1200"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6F1D1BFB-EB94-488E-9929-F9A3E8C82C40}"/>
              </a:ext>
            </a:extLst>
          </p:cNvPr>
          <p:cNvSpPr/>
          <p:nvPr/>
        </p:nvSpPr>
        <p:spPr>
          <a:xfrm>
            <a:off x="629445" y="1495378"/>
            <a:ext cx="6845300" cy="1395240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BD063A4-EA5D-4438-AC78-EFE09E5DA4C2}"/>
              </a:ext>
            </a:extLst>
          </p:cNvPr>
          <p:cNvSpPr/>
          <p:nvPr/>
        </p:nvSpPr>
        <p:spPr>
          <a:xfrm>
            <a:off x="639384" y="3245152"/>
            <a:ext cx="6845300" cy="1575326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29">
            <a:extLst>
              <a:ext uri="{FF2B5EF4-FFF2-40B4-BE49-F238E27FC236}">
                <a16:creationId xmlns:a16="http://schemas.microsoft.com/office/drawing/2014/main" id="{0C074963-67A1-4934-887A-711248B19D73}"/>
              </a:ext>
            </a:extLst>
          </p:cNvPr>
          <p:cNvSpPr txBox="1"/>
          <p:nvPr/>
        </p:nvSpPr>
        <p:spPr>
          <a:xfrm>
            <a:off x="732644" y="3386355"/>
            <a:ext cx="6592493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200" b="1" spc="-5" dirty="0">
                <a:solidFill>
                  <a:srgbClr val="E66170"/>
                </a:solidFill>
              </a:rPr>
              <a:t>if </a:t>
            </a:r>
            <a:r>
              <a:rPr lang="en-US" sz="1200" spc="-5" dirty="0">
                <a:solidFill>
                  <a:srgbClr val="D1CD86"/>
                </a:solidFill>
              </a:rPr>
              <a:t>(</a:t>
            </a:r>
            <a:r>
              <a:rPr lang="en-US" sz="1200" spc="-5" dirty="0">
                <a:solidFill>
                  <a:srgbClr val="D1D1D1"/>
                </a:solidFill>
              </a:rPr>
              <a:t>a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en-US" sz="1200" spc="-5" dirty="0">
                <a:solidFill>
                  <a:srgbClr val="D1CD86"/>
                </a:solidFill>
              </a:rPr>
              <a:t>==</a:t>
            </a:r>
            <a:r>
              <a:rPr lang="pl-PL" sz="1200" spc="-5" dirty="0">
                <a:solidFill>
                  <a:srgbClr val="D1CD86"/>
                </a:solidFill>
              </a:rPr>
              <a:t> </a:t>
            </a:r>
            <a:r>
              <a:rPr lang="en-US" sz="1200" spc="-5" dirty="0">
                <a:solidFill>
                  <a:srgbClr val="D1D1D1"/>
                </a:solidFill>
              </a:rPr>
              <a:t>b</a:t>
            </a:r>
            <a:r>
              <a:rPr lang="en-US" sz="1200" spc="-5" dirty="0">
                <a:solidFill>
                  <a:srgbClr val="D1CD86"/>
                </a:solidFill>
              </a:rPr>
              <a:t>)</a:t>
            </a:r>
            <a:r>
              <a:rPr lang="en-US" sz="1200" spc="-60" dirty="0">
                <a:solidFill>
                  <a:srgbClr val="D1CD86"/>
                </a:solidFill>
              </a:rPr>
              <a:t> </a:t>
            </a:r>
            <a:r>
              <a:rPr lang="en-US" sz="1200" spc="-5" dirty="0">
                <a:solidFill>
                  <a:srgbClr val="B060B0"/>
                </a:solidFill>
              </a:rPr>
              <a:t>{</a:t>
            </a:r>
            <a:endParaRPr lang="pl-PL" sz="1200" dirty="0"/>
          </a:p>
          <a:p>
            <a:pPr marL="12700"/>
            <a:r>
              <a:rPr lang="pl-PL" sz="1200" b="1" spc="-5" dirty="0">
                <a:solidFill>
                  <a:srgbClr val="E66170"/>
                </a:solidFill>
              </a:rPr>
              <a:t>    </a:t>
            </a:r>
            <a:r>
              <a:rPr lang="en-US" sz="1200" b="1" spc="-5" dirty="0">
                <a:solidFill>
                  <a:srgbClr val="E66170"/>
                </a:solidFill>
              </a:rPr>
              <a:t>return</a:t>
            </a:r>
            <a:r>
              <a:rPr lang="en-US" sz="1200" b="1" spc="-70" dirty="0">
                <a:solidFill>
                  <a:srgbClr val="E66170"/>
                </a:solidFill>
              </a:rPr>
              <a:t> </a:t>
            </a:r>
            <a:r>
              <a:rPr lang="en-US" sz="1200" spc="-5" dirty="0">
                <a:solidFill>
                  <a:srgbClr val="D1D1D1"/>
                </a:solidFill>
              </a:rPr>
              <a:t>c</a:t>
            </a:r>
            <a:r>
              <a:rPr lang="en-US" sz="1200" spc="-5" dirty="0">
                <a:solidFill>
                  <a:srgbClr val="B060B0"/>
                </a:solidFill>
              </a:rPr>
              <a:t>;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spc="-5" dirty="0">
                <a:solidFill>
                  <a:srgbClr val="B060B0"/>
                </a:solidFill>
              </a:rPr>
              <a:t>}</a:t>
            </a:r>
            <a:endParaRPr lang="en-US" sz="1200" dirty="0"/>
          </a:p>
          <a:p>
            <a:pPr>
              <a:spcBef>
                <a:spcPts val="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/>
            <a:r>
              <a:rPr lang="en-US" sz="1200" b="1" spc="-5" dirty="0">
                <a:solidFill>
                  <a:srgbClr val="E66170"/>
                </a:solidFill>
              </a:rPr>
              <a:t>function </a:t>
            </a:r>
            <a:r>
              <a:rPr lang="en-US" sz="1200" spc="-5" dirty="0" err="1">
                <a:solidFill>
                  <a:srgbClr val="D1D1D1"/>
                </a:solidFill>
              </a:rPr>
              <a:t>thisIsReallyBadlyFormatted</a:t>
            </a:r>
            <a:r>
              <a:rPr lang="en-US" sz="1200" spc="-5" dirty="0">
                <a:solidFill>
                  <a:srgbClr val="D1CD86"/>
                </a:solidFill>
              </a:rPr>
              <a:t>(</a:t>
            </a:r>
            <a:r>
              <a:rPr lang="en-US" sz="1200" spc="-5" dirty="0">
                <a:solidFill>
                  <a:srgbClr val="D1D1D1"/>
                </a:solidFill>
              </a:rPr>
              <a:t>a</a:t>
            </a:r>
            <a:r>
              <a:rPr lang="en-US" sz="1200" spc="-5" dirty="0">
                <a:solidFill>
                  <a:srgbClr val="D1CD86"/>
                </a:solidFill>
              </a:rPr>
              <a:t>, </a:t>
            </a:r>
            <a:r>
              <a:rPr lang="en-US" sz="1200" spc="-5" dirty="0">
                <a:solidFill>
                  <a:srgbClr val="D1D1D1"/>
                </a:solidFill>
              </a:rPr>
              <a:t>b</a:t>
            </a:r>
            <a:r>
              <a:rPr lang="en-US" sz="1200" spc="-5" dirty="0">
                <a:solidFill>
                  <a:srgbClr val="D1CD86"/>
                </a:solidFill>
              </a:rPr>
              <a:t>)</a:t>
            </a:r>
            <a:r>
              <a:rPr lang="en-US" sz="1200" spc="95" dirty="0">
                <a:solidFill>
                  <a:srgbClr val="D1CD86"/>
                </a:solidFill>
              </a:rPr>
              <a:t> </a:t>
            </a:r>
            <a:r>
              <a:rPr lang="en-US" sz="1200" spc="-5" dirty="0">
                <a:solidFill>
                  <a:srgbClr val="B060B0"/>
                </a:solidFill>
              </a:rPr>
              <a:t>{</a:t>
            </a:r>
            <a:endParaRPr lang="pl-PL" sz="1200" dirty="0"/>
          </a:p>
          <a:p>
            <a:pPr marL="12700"/>
            <a:r>
              <a:rPr lang="pl-PL" sz="1200" b="1" spc="-5" dirty="0">
                <a:solidFill>
                  <a:srgbClr val="E66170"/>
                </a:solidFill>
              </a:rPr>
              <a:t>    </a:t>
            </a:r>
            <a:r>
              <a:rPr lang="en-US" sz="1200" b="1" spc="-5" dirty="0">
                <a:solidFill>
                  <a:srgbClr val="E66170"/>
                </a:solidFill>
              </a:rPr>
              <a:t>return</a:t>
            </a:r>
            <a:r>
              <a:rPr lang="en-US" sz="1200" b="1" spc="-60" dirty="0">
                <a:solidFill>
                  <a:srgbClr val="E66170"/>
                </a:solidFill>
              </a:rPr>
              <a:t> </a:t>
            </a:r>
            <a:r>
              <a:rPr lang="en-US" sz="1200" spc="-5" dirty="0">
                <a:solidFill>
                  <a:srgbClr val="D1D1D1"/>
                </a:solidFill>
              </a:rPr>
              <a:t>a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en-US" sz="1200" spc="-5" dirty="0">
                <a:solidFill>
                  <a:srgbClr val="D1CD86"/>
                </a:solidFill>
              </a:rPr>
              <a:t>*</a:t>
            </a:r>
            <a:r>
              <a:rPr lang="pl-PL" sz="1200" spc="-5" dirty="0">
                <a:solidFill>
                  <a:srgbClr val="D1CD86"/>
                </a:solidFill>
              </a:rPr>
              <a:t> </a:t>
            </a:r>
            <a:r>
              <a:rPr lang="en-US" sz="1200" spc="-5">
                <a:solidFill>
                  <a:srgbClr val="D1D1D1"/>
                </a:solidFill>
              </a:rPr>
              <a:t>b</a:t>
            </a:r>
            <a:r>
              <a:rPr lang="en-US" sz="1200" spc="-5" dirty="0">
                <a:solidFill>
                  <a:srgbClr val="B060B0"/>
                </a:solidFill>
              </a:rPr>
              <a:t>;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spc="-5" dirty="0">
                <a:solidFill>
                  <a:srgbClr val="B060B0"/>
                </a:solidFill>
              </a:rPr>
              <a:t>}</a:t>
            </a:r>
            <a:endParaRPr lang="en-US" sz="12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57CFBB1-E441-406C-8B87-03D23F9F97BE}"/>
              </a:ext>
            </a:extLst>
          </p:cNvPr>
          <p:cNvSpPr/>
          <p:nvPr/>
        </p:nvSpPr>
        <p:spPr>
          <a:xfrm>
            <a:off x="596302" y="3245152"/>
            <a:ext cx="6845300" cy="1605846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E7A8B589-BCA5-4A25-9C81-33373E0D5AFD}"/>
              </a:ext>
            </a:extLst>
          </p:cNvPr>
          <p:cNvSpPr txBox="1">
            <a:spLocks/>
          </p:cNvSpPr>
          <p:nvPr/>
        </p:nvSpPr>
        <p:spPr>
          <a:xfrm>
            <a:off x="3229238" y="592132"/>
            <a:ext cx="5801746" cy="453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przestrzegaj standard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w </a:t>
            </a:r>
            <a:r>
              <a:rPr lang="pl-PL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pl-PL" sz="2400" spc="-5" dirty="0" err="1">
                <a:solidFill>
                  <a:srgbClr val="333333"/>
                </a:solidFill>
                <a:latin typeface="Arial"/>
                <a:cs typeface="Arial"/>
              </a:rPr>
              <a:t>Ctrl+Alt+L</a:t>
            </a:r>
            <a:r>
              <a:rPr lang="pl-PL" sz="24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pl-PL" sz="2400" dirty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58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2500826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formatowanie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E7A8B589-BCA5-4A25-9C81-33373E0D5AFD}"/>
              </a:ext>
            </a:extLst>
          </p:cNvPr>
          <p:cNvSpPr txBox="1">
            <a:spLocks/>
          </p:cNvSpPr>
          <p:nvPr/>
        </p:nvSpPr>
        <p:spPr>
          <a:xfrm>
            <a:off x="5107734" y="2140107"/>
            <a:ext cx="4105840" cy="998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>
              <a:buNone/>
            </a:pPr>
            <a:r>
              <a:rPr lang="pl-PL" sz="2400" spc="-5" dirty="0">
                <a:solidFill>
                  <a:srgbClr val="333333"/>
                </a:solidFill>
                <a:latin typeface="Arial"/>
                <a:cs typeface="Arial"/>
              </a:rPr>
              <a:t>nie twórz własnych</a:t>
            </a:r>
            <a:r>
              <a:rPr lang="pl-PL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  <a:p>
            <a:pPr marL="228600">
              <a:buNone/>
            </a:pPr>
            <a:r>
              <a:rPr lang="pl-PL" sz="2400" spc="-5" dirty="0">
                <a:solidFill>
                  <a:srgbClr val="333333"/>
                </a:solidFill>
                <a:latin typeface="Arial"/>
                <a:cs typeface="Arial"/>
              </a:rPr>
              <a:t>standardów!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pl-PL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pl-PL" sz="2400" spc="-5" dirty="0" err="1">
                <a:solidFill>
                  <a:srgbClr val="333333"/>
                </a:solidFill>
                <a:latin typeface="Arial"/>
                <a:cs typeface="Arial"/>
              </a:rPr>
              <a:t>Ctrl+Alt+L</a:t>
            </a:r>
            <a:r>
              <a:rPr lang="pl-PL" sz="24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pl-PL" sz="2400" dirty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4CB15CA-E0CD-4B6B-A7D2-76742F47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2" y="1354242"/>
            <a:ext cx="4383276" cy="35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4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78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dyskusje nad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requestami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13709" y="2645967"/>
            <a:ext cx="7561779" cy="1439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828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2500826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dobre praktyki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FB70497-F015-47D3-8A29-E08B2AF1DA6F}"/>
              </a:ext>
            </a:extLst>
          </p:cNvPr>
          <p:cNvSpPr/>
          <p:nvPr/>
        </p:nvSpPr>
        <p:spPr>
          <a:xfrm>
            <a:off x="639384" y="1495378"/>
            <a:ext cx="6845300" cy="1246612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C85791C4-BCBB-45F6-8B8C-0F7E25C51CE2}"/>
              </a:ext>
            </a:extLst>
          </p:cNvPr>
          <p:cNvSpPr txBox="1"/>
          <p:nvPr/>
        </p:nvSpPr>
        <p:spPr>
          <a:xfrm>
            <a:off x="732645" y="1567179"/>
            <a:ext cx="6592493" cy="1115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>
              <a:lnSpc>
                <a:spcPct val="100699"/>
              </a:lnSpc>
            </a:pPr>
            <a:r>
              <a:rPr lang="en-US" sz="1200" b="1" spc="-5" dirty="0">
                <a:solidFill>
                  <a:srgbClr val="E66170"/>
                </a:solidFill>
              </a:rPr>
              <a:t>if </a:t>
            </a:r>
            <a:r>
              <a:rPr lang="en-US" sz="1200" spc="-5" dirty="0">
                <a:solidFill>
                  <a:srgbClr val="D1CD86"/>
                </a:solidFill>
              </a:rPr>
              <a:t>(</a:t>
            </a:r>
            <a:r>
              <a:rPr lang="en-US" sz="1200" spc="-5" dirty="0">
                <a:solidFill>
                  <a:srgbClr val="D1D1D1"/>
                </a:solidFill>
              </a:rPr>
              <a:t>b </a:t>
            </a:r>
            <a:r>
              <a:rPr lang="en-US" sz="1200" spc="-5" dirty="0">
                <a:solidFill>
                  <a:srgbClr val="D1CD86"/>
                </a:solidFill>
              </a:rPr>
              <a:t>!= </a:t>
            </a:r>
            <a:r>
              <a:rPr lang="en-US" sz="1200" spc="-5" dirty="0">
                <a:solidFill>
                  <a:srgbClr val="008C00"/>
                </a:solidFill>
              </a:rPr>
              <a:t>0</a:t>
            </a:r>
            <a:r>
              <a:rPr lang="en-US" sz="1200" spc="-5" dirty="0">
                <a:solidFill>
                  <a:srgbClr val="D1CD86"/>
                </a:solidFill>
              </a:rPr>
              <a:t>) </a:t>
            </a:r>
            <a:r>
              <a:rPr lang="en-US" sz="1200" spc="-5" dirty="0">
                <a:solidFill>
                  <a:srgbClr val="B060B0"/>
                </a:solidFill>
              </a:rPr>
              <a:t>{  </a:t>
            </a:r>
            <a:endParaRPr lang="pl-PL" sz="1200" spc="-5" dirty="0">
              <a:solidFill>
                <a:srgbClr val="B060B0"/>
              </a:solidFill>
            </a:endParaRPr>
          </a:p>
          <a:p>
            <a:pPr marL="265430" marR="5080" indent="-253365">
              <a:lnSpc>
                <a:spcPct val="100699"/>
              </a:lnSpc>
            </a:pPr>
            <a:r>
              <a:rPr lang="pl-PL" sz="1200" dirty="0">
                <a:solidFill>
                  <a:srgbClr val="D1D1D1"/>
                </a:solidFill>
              </a:rPr>
              <a:t>    </a:t>
            </a:r>
            <a:r>
              <a:rPr lang="en-US" sz="1200" dirty="0">
                <a:solidFill>
                  <a:srgbClr val="D1D1D1"/>
                </a:solidFill>
              </a:rPr>
              <a:t>x </a:t>
            </a:r>
            <a:r>
              <a:rPr lang="en-US" sz="1200" spc="-5" dirty="0">
                <a:solidFill>
                  <a:srgbClr val="D1CD86"/>
                </a:solidFill>
              </a:rPr>
              <a:t>= </a:t>
            </a:r>
            <a:r>
              <a:rPr lang="en-US" sz="1200" spc="-5" dirty="0">
                <a:solidFill>
                  <a:srgbClr val="D1D1D1"/>
                </a:solidFill>
              </a:rPr>
              <a:t>a </a:t>
            </a:r>
            <a:r>
              <a:rPr lang="en-US" sz="1200" spc="-5" dirty="0">
                <a:solidFill>
                  <a:srgbClr val="D1CD86"/>
                </a:solidFill>
              </a:rPr>
              <a:t>/</a:t>
            </a:r>
            <a:r>
              <a:rPr lang="en-US" sz="1200" spc="-70" dirty="0">
                <a:solidFill>
                  <a:srgbClr val="D1CD86"/>
                </a:solidFill>
              </a:rPr>
              <a:t> </a:t>
            </a:r>
            <a:r>
              <a:rPr lang="en-US" sz="1200" spc="-5" dirty="0">
                <a:solidFill>
                  <a:srgbClr val="D1D1D1"/>
                </a:solidFill>
              </a:rPr>
              <a:t>b</a:t>
            </a:r>
            <a:r>
              <a:rPr lang="en-US" sz="1200" spc="-5" dirty="0">
                <a:solidFill>
                  <a:srgbClr val="B060B0"/>
                </a:solidFill>
              </a:rPr>
              <a:t>;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spc="-5" dirty="0">
                <a:solidFill>
                  <a:srgbClr val="B060B0"/>
                </a:solidFill>
              </a:rPr>
              <a:t>}</a:t>
            </a:r>
            <a:endParaRPr lang="en-US" sz="1200" dirty="0"/>
          </a:p>
          <a:p>
            <a:pPr marL="265430" marR="17780" indent="-253365">
              <a:lnSpc>
                <a:spcPct val="100699"/>
              </a:lnSpc>
            </a:pPr>
            <a:r>
              <a:rPr lang="en-US" sz="1200" b="1" spc="-5" dirty="0">
                <a:solidFill>
                  <a:srgbClr val="E66170"/>
                </a:solidFill>
              </a:rPr>
              <a:t>if </a:t>
            </a:r>
            <a:r>
              <a:rPr lang="en-US" sz="1200" spc="-5" dirty="0">
                <a:solidFill>
                  <a:srgbClr val="D1CD86"/>
                </a:solidFill>
              </a:rPr>
              <a:t>(</a:t>
            </a:r>
            <a:r>
              <a:rPr lang="en-US" sz="1200" spc="-5" dirty="0">
                <a:solidFill>
                  <a:srgbClr val="D1D1D1"/>
                </a:solidFill>
              </a:rPr>
              <a:t>d </a:t>
            </a:r>
            <a:r>
              <a:rPr lang="en-US" sz="1200" spc="-5" dirty="0">
                <a:solidFill>
                  <a:srgbClr val="D1CD86"/>
                </a:solidFill>
              </a:rPr>
              <a:t>!= </a:t>
            </a:r>
            <a:r>
              <a:rPr lang="en-US" sz="1200" spc="-5" dirty="0">
                <a:solidFill>
                  <a:srgbClr val="008C00"/>
                </a:solidFill>
              </a:rPr>
              <a:t>0</a:t>
            </a:r>
            <a:r>
              <a:rPr lang="en-US" sz="1200" spc="-5" dirty="0">
                <a:solidFill>
                  <a:srgbClr val="D1CD86"/>
                </a:solidFill>
              </a:rPr>
              <a:t>) </a:t>
            </a:r>
            <a:r>
              <a:rPr lang="en-US" sz="1200" spc="-5" dirty="0">
                <a:solidFill>
                  <a:srgbClr val="B060B0"/>
                </a:solidFill>
              </a:rPr>
              <a:t>{  </a:t>
            </a:r>
            <a:endParaRPr lang="pl-PL" sz="1200" spc="-5" dirty="0">
              <a:solidFill>
                <a:srgbClr val="B060B0"/>
              </a:solidFill>
            </a:endParaRPr>
          </a:p>
          <a:p>
            <a:pPr marL="265430" marR="17780" indent="-253365">
              <a:lnSpc>
                <a:spcPct val="100699"/>
              </a:lnSpc>
            </a:pPr>
            <a:r>
              <a:rPr lang="pl-PL" sz="1200" spc="-5" dirty="0">
                <a:solidFill>
                  <a:srgbClr val="B060B0"/>
                </a:solidFill>
              </a:rPr>
              <a:t>    </a:t>
            </a:r>
            <a:r>
              <a:rPr lang="en-US" sz="1200" dirty="0">
                <a:solidFill>
                  <a:srgbClr val="D1D1D1"/>
                </a:solidFill>
              </a:rPr>
              <a:t>y </a:t>
            </a:r>
            <a:r>
              <a:rPr lang="en-US" sz="1200" spc="-5" dirty="0">
                <a:solidFill>
                  <a:srgbClr val="D1CD86"/>
                </a:solidFill>
              </a:rPr>
              <a:t>= </a:t>
            </a:r>
            <a:r>
              <a:rPr lang="en-US" sz="1200" dirty="0">
                <a:solidFill>
                  <a:srgbClr val="D1D1D1"/>
                </a:solidFill>
              </a:rPr>
              <a:t>c </a:t>
            </a:r>
            <a:r>
              <a:rPr lang="en-US" sz="1200" spc="-5" dirty="0">
                <a:solidFill>
                  <a:srgbClr val="D1CD86"/>
                </a:solidFill>
              </a:rPr>
              <a:t>/</a:t>
            </a:r>
            <a:r>
              <a:rPr lang="en-US" sz="1200" spc="-75" dirty="0">
                <a:solidFill>
                  <a:srgbClr val="D1CD86"/>
                </a:solidFill>
              </a:rPr>
              <a:t> </a:t>
            </a:r>
            <a:r>
              <a:rPr lang="en-US" sz="1200" spc="-5" dirty="0">
                <a:solidFill>
                  <a:srgbClr val="D1D1D1"/>
                </a:solidFill>
              </a:rPr>
              <a:t>d</a:t>
            </a:r>
            <a:r>
              <a:rPr lang="en-US" sz="1200" spc="-5" dirty="0">
                <a:solidFill>
                  <a:srgbClr val="B060B0"/>
                </a:solidFill>
              </a:rPr>
              <a:t>;</a:t>
            </a:r>
            <a:endParaRPr lang="en-US" sz="1200" dirty="0"/>
          </a:p>
          <a:p>
            <a:pPr marL="12700">
              <a:spcBef>
                <a:spcPts val="15"/>
              </a:spcBef>
            </a:pPr>
            <a:r>
              <a:rPr lang="en-US" sz="1200" spc="-5" dirty="0">
                <a:solidFill>
                  <a:srgbClr val="B060B0"/>
                </a:solidFill>
              </a:rPr>
              <a:t>}</a:t>
            </a:r>
            <a:endParaRPr lang="en-US" sz="1200"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6F1D1BFB-EB94-488E-9929-F9A3E8C82C40}"/>
              </a:ext>
            </a:extLst>
          </p:cNvPr>
          <p:cNvSpPr/>
          <p:nvPr/>
        </p:nvSpPr>
        <p:spPr>
          <a:xfrm>
            <a:off x="629445" y="1495377"/>
            <a:ext cx="6845300" cy="1246613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BD063A4-EA5D-4438-AC78-EFE09E5DA4C2}"/>
              </a:ext>
            </a:extLst>
          </p:cNvPr>
          <p:cNvSpPr/>
          <p:nvPr/>
        </p:nvSpPr>
        <p:spPr>
          <a:xfrm>
            <a:off x="629445" y="2988404"/>
            <a:ext cx="6845300" cy="1878495"/>
          </a:xfrm>
          <a:custGeom>
            <a:avLst/>
            <a:gdLst/>
            <a:ahLst/>
            <a:cxnLst/>
            <a:rect l="l" t="t" r="r" b="b"/>
            <a:pathLst>
              <a:path w="6845300" h="2776220">
                <a:moveTo>
                  <a:pt x="0" y="0"/>
                </a:moveTo>
                <a:lnTo>
                  <a:pt x="6844799" y="0"/>
                </a:lnTo>
                <a:lnTo>
                  <a:pt x="6844799" y="2775900"/>
                </a:lnTo>
                <a:lnTo>
                  <a:pt x="0" y="2775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29">
            <a:extLst>
              <a:ext uri="{FF2B5EF4-FFF2-40B4-BE49-F238E27FC236}">
                <a16:creationId xmlns:a16="http://schemas.microsoft.com/office/drawing/2014/main" id="{0C074963-67A1-4934-887A-711248B19D73}"/>
              </a:ext>
            </a:extLst>
          </p:cNvPr>
          <p:cNvSpPr txBox="1"/>
          <p:nvPr/>
        </p:nvSpPr>
        <p:spPr>
          <a:xfrm>
            <a:off x="722705" y="3096525"/>
            <a:ext cx="6592493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l-PL" sz="1200" b="1" spc="-5" dirty="0" err="1">
                <a:solidFill>
                  <a:srgbClr val="E66170"/>
                </a:solidFill>
              </a:rPr>
              <a:t>var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dirty="0">
                <a:solidFill>
                  <a:srgbClr val="D1D1D1"/>
                </a:solidFill>
              </a:rPr>
              <a:t>x </a:t>
            </a:r>
            <a:r>
              <a:rPr lang="pl-PL" sz="1200" spc="-5" dirty="0">
                <a:solidFill>
                  <a:srgbClr val="D1CD86"/>
                </a:solidFill>
              </a:rPr>
              <a:t>= </a:t>
            </a:r>
            <a:r>
              <a:rPr lang="pl-PL" sz="1200" spc="-5" dirty="0" err="1">
                <a:solidFill>
                  <a:srgbClr val="D1D1D1"/>
                </a:solidFill>
              </a:rPr>
              <a:t>divideNumbers</a:t>
            </a:r>
            <a:r>
              <a:rPr lang="pl-PL" sz="1200" spc="-5" dirty="0">
                <a:solidFill>
                  <a:srgbClr val="D1CD86"/>
                </a:solidFill>
              </a:rPr>
              <a:t>(</a:t>
            </a:r>
            <a:r>
              <a:rPr lang="pl-PL" sz="1200" spc="-5" dirty="0">
                <a:solidFill>
                  <a:srgbClr val="D1D1D1"/>
                </a:solidFill>
              </a:rPr>
              <a:t>a</a:t>
            </a:r>
            <a:r>
              <a:rPr lang="pl-PL" sz="1200" spc="-5" dirty="0">
                <a:solidFill>
                  <a:srgbClr val="D1CD86"/>
                </a:solidFill>
              </a:rPr>
              <a:t>,</a:t>
            </a:r>
            <a:r>
              <a:rPr lang="pl-PL" sz="1200" spc="10" dirty="0">
                <a:solidFill>
                  <a:srgbClr val="D1CD86"/>
                </a:solidFill>
              </a:rPr>
              <a:t> </a:t>
            </a:r>
            <a:r>
              <a:rPr lang="pl-PL" sz="1200" spc="-5" dirty="0">
                <a:solidFill>
                  <a:srgbClr val="D1D1D1"/>
                </a:solidFill>
              </a:rPr>
              <a:t>b</a:t>
            </a:r>
            <a:r>
              <a:rPr lang="pl-PL" sz="1200" spc="-5" dirty="0">
                <a:solidFill>
                  <a:srgbClr val="D1CD86"/>
                </a:solidFill>
              </a:rPr>
              <a:t>)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  <a:p>
            <a:pPr marL="1270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</a:rPr>
              <a:t>var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dirty="0">
                <a:solidFill>
                  <a:srgbClr val="D1D1D1"/>
                </a:solidFill>
              </a:rPr>
              <a:t>y </a:t>
            </a:r>
            <a:r>
              <a:rPr lang="pl-PL" sz="1200" spc="-5" dirty="0">
                <a:solidFill>
                  <a:srgbClr val="D1CD86"/>
                </a:solidFill>
              </a:rPr>
              <a:t>= </a:t>
            </a:r>
            <a:r>
              <a:rPr lang="pl-PL" sz="1200" spc="-5" dirty="0" err="1">
                <a:solidFill>
                  <a:srgbClr val="D1D1D1"/>
                </a:solidFill>
              </a:rPr>
              <a:t>divideNumbers</a:t>
            </a:r>
            <a:r>
              <a:rPr lang="pl-PL" sz="1200" spc="-5" dirty="0">
                <a:solidFill>
                  <a:srgbClr val="D1CD86"/>
                </a:solidFill>
              </a:rPr>
              <a:t>(</a:t>
            </a:r>
            <a:r>
              <a:rPr lang="pl-PL" sz="1200" spc="-5" dirty="0">
                <a:solidFill>
                  <a:srgbClr val="D1D1D1"/>
                </a:solidFill>
              </a:rPr>
              <a:t>c</a:t>
            </a:r>
            <a:r>
              <a:rPr lang="pl-PL" sz="1200" spc="-5" dirty="0">
                <a:solidFill>
                  <a:srgbClr val="D1CD86"/>
                </a:solidFill>
              </a:rPr>
              <a:t>,</a:t>
            </a:r>
            <a:r>
              <a:rPr lang="pl-PL" sz="1200" spc="10" dirty="0">
                <a:solidFill>
                  <a:srgbClr val="D1CD86"/>
                </a:solidFill>
              </a:rPr>
              <a:t> </a:t>
            </a:r>
            <a:r>
              <a:rPr lang="pl-PL" sz="1200" spc="-5" dirty="0">
                <a:solidFill>
                  <a:srgbClr val="D1D1D1"/>
                </a:solidFill>
              </a:rPr>
              <a:t>d</a:t>
            </a:r>
            <a:r>
              <a:rPr lang="pl-PL" sz="1200" spc="-5" dirty="0">
                <a:solidFill>
                  <a:srgbClr val="D1CD86"/>
                </a:solidFill>
              </a:rPr>
              <a:t>)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  <a:p>
            <a:pPr>
              <a:spcBef>
                <a:spcPts val="5"/>
              </a:spcBef>
            </a:pPr>
            <a:endParaRPr lang="pl-PL" dirty="0">
              <a:latin typeface="Times New Roman"/>
              <a:cs typeface="Times New Roman"/>
            </a:endParaRPr>
          </a:p>
          <a:p>
            <a:pPr marL="12700"/>
            <a:r>
              <a:rPr lang="pl-PL" sz="1200" b="1" spc="-5" dirty="0">
                <a:solidFill>
                  <a:srgbClr val="E66170"/>
                </a:solidFill>
              </a:rPr>
              <a:t>function </a:t>
            </a:r>
            <a:r>
              <a:rPr lang="pl-PL" sz="1200" spc="-5" dirty="0" err="1">
                <a:solidFill>
                  <a:srgbClr val="D1D1D1"/>
                </a:solidFill>
              </a:rPr>
              <a:t>divideNumbers</a:t>
            </a:r>
            <a:r>
              <a:rPr lang="pl-PL" sz="1200" spc="-5" dirty="0">
                <a:solidFill>
                  <a:srgbClr val="D1CD86"/>
                </a:solidFill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</a:rPr>
              <a:t>dividend</a:t>
            </a:r>
            <a:r>
              <a:rPr lang="pl-PL" sz="1200" spc="-5" dirty="0">
                <a:solidFill>
                  <a:srgbClr val="D1CD86"/>
                </a:solidFill>
              </a:rPr>
              <a:t>, </a:t>
            </a:r>
            <a:r>
              <a:rPr lang="pl-PL" sz="1200" spc="-5" dirty="0" err="1">
                <a:solidFill>
                  <a:srgbClr val="D1D1D1"/>
                </a:solidFill>
              </a:rPr>
              <a:t>divisor</a:t>
            </a:r>
            <a:r>
              <a:rPr lang="pl-PL" sz="1200" spc="-5" dirty="0">
                <a:solidFill>
                  <a:srgbClr val="D1CD86"/>
                </a:solidFill>
              </a:rPr>
              <a:t>)</a:t>
            </a:r>
            <a:r>
              <a:rPr lang="pl-PL" sz="1200" spc="95" dirty="0">
                <a:solidFill>
                  <a:srgbClr val="D1CD86"/>
                </a:solidFill>
              </a:rPr>
              <a:t> </a:t>
            </a:r>
            <a:r>
              <a:rPr lang="pl-PL" sz="1200" spc="-5" dirty="0">
                <a:solidFill>
                  <a:srgbClr val="B060B0"/>
                </a:solidFill>
              </a:rPr>
              <a:t>{</a:t>
            </a:r>
            <a:endParaRPr lang="pl-PL" sz="1200" dirty="0"/>
          </a:p>
          <a:p>
            <a:pPr marL="26670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</a:rPr>
              <a:t>if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(</a:t>
            </a:r>
            <a:r>
              <a:rPr lang="pl-PL" sz="1200" spc="-5" dirty="0" err="1">
                <a:solidFill>
                  <a:srgbClr val="D1D1D1"/>
                </a:solidFill>
              </a:rPr>
              <a:t>divisor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== </a:t>
            </a:r>
            <a:r>
              <a:rPr lang="pl-PL" sz="1200" spc="-5" dirty="0">
                <a:solidFill>
                  <a:srgbClr val="008C00"/>
                </a:solidFill>
              </a:rPr>
              <a:t>0</a:t>
            </a:r>
            <a:r>
              <a:rPr lang="pl-PL" sz="1200" spc="-5" dirty="0">
                <a:solidFill>
                  <a:srgbClr val="D1CD86"/>
                </a:solidFill>
              </a:rPr>
              <a:t>)</a:t>
            </a:r>
            <a:r>
              <a:rPr lang="pl-PL" sz="1200" spc="-20" dirty="0">
                <a:solidFill>
                  <a:srgbClr val="D1CD86"/>
                </a:solidFill>
              </a:rPr>
              <a:t> </a:t>
            </a:r>
            <a:r>
              <a:rPr lang="pl-PL" sz="1200" spc="-5" dirty="0">
                <a:solidFill>
                  <a:srgbClr val="B060B0"/>
                </a:solidFill>
              </a:rPr>
              <a:t>{</a:t>
            </a:r>
            <a:endParaRPr lang="pl-PL" sz="1200" dirty="0"/>
          </a:p>
          <a:p>
            <a:pPr marL="520700">
              <a:spcBef>
                <a:spcPts val="15"/>
              </a:spcBef>
            </a:pPr>
            <a:r>
              <a:rPr lang="pl-PL" sz="1200" b="1" spc="-5" dirty="0" err="1">
                <a:solidFill>
                  <a:srgbClr val="E66170"/>
                </a:solidFill>
              </a:rPr>
              <a:t>throw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b="1" spc="-5" dirty="0" err="1">
                <a:solidFill>
                  <a:srgbClr val="E66170"/>
                </a:solidFill>
              </a:rPr>
              <a:t>new</a:t>
            </a:r>
            <a:r>
              <a:rPr lang="pl-PL" sz="1200" b="1" spc="-5" dirty="0">
                <a:solidFill>
                  <a:srgbClr val="E66170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InvalidArgumentException</a:t>
            </a:r>
            <a:r>
              <a:rPr lang="pl-PL" sz="1200" spc="-5" dirty="0">
                <a:solidFill>
                  <a:srgbClr val="D1CD86"/>
                </a:solidFill>
              </a:rPr>
              <a:t>(</a:t>
            </a:r>
            <a:r>
              <a:rPr lang="pl-PL" sz="1200" spc="-5" dirty="0">
                <a:solidFill>
                  <a:srgbClr val="02D045"/>
                </a:solidFill>
              </a:rPr>
              <a:t>"</a:t>
            </a:r>
            <a:r>
              <a:rPr lang="pl-PL" sz="1200" spc="-5" dirty="0" err="1">
                <a:solidFill>
                  <a:srgbClr val="00C4C4"/>
                </a:solidFill>
              </a:rPr>
              <a:t>Division</a:t>
            </a:r>
            <a:r>
              <a:rPr lang="pl-PL" sz="1200" spc="-5" dirty="0">
                <a:solidFill>
                  <a:srgbClr val="00C4C4"/>
                </a:solidFill>
              </a:rPr>
              <a:t> by</a:t>
            </a:r>
            <a:r>
              <a:rPr lang="pl-PL" sz="1200" spc="110" dirty="0">
                <a:solidFill>
                  <a:srgbClr val="00C4C4"/>
                </a:solidFill>
              </a:rPr>
              <a:t> </a:t>
            </a:r>
            <a:r>
              <a:rPr lang="pl-PL" sz="1200" dirty="0">
                <a:solidFill>
                  <a:srgbClr val="00C4C4"/>
                </a:solidFill>
              </a:rPr>
              <a:t>zero!</a:t>
            </a:r>
            <a:r>
              <a:rPr lang="pl-PL" sz="1200" dirty="0">
                <a:solidFill>
                  <a:srgbClr val="02D045"/>
                </a:solidFill>
              </a:rPr>
              <a:t>"</a:t>
            </a:r>
            <a:r>
              <a:rPr lang="pl-PL" sz="1200" dirty="0">
                <a:solidFill>
                  <a:srgbClr val="D1CD86"/>
                </a:solidFill>
              </a:rPr>
              <a:t>)</a:t>
            </a:r>
            <a:r>
              <a:rPr lang="pl-PL" sz="1200" dirty="0">
                <a:solidFill>
                  <a:srgbClr val="B060B0"/>
                </a:solidFill>
              </a:rPr>
              <a:t>;</a:t>
            </a:r>
            <a:endParaRPr lang="pl-PL" sz="1200" dirty="0"/>
          </a:p>
          <a:p>
            <a:pPr marL="26670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</a:rPr>
              <a:t>}</a:t>
            </a:r>
            <a:endParaRPr lang="pl-PL" sz="1200" dirty="0"/>
          </a:p>
          <a:p>
            <a:pPr marL="266700">
              <a:spcBef>
                <a:spcPts val="15"/>
              </a:spcBef>
            </a:pPr>
            <a:r>
              <a:rPr lang="pl-PL" sz="1200" b="1" spc="-5" dirty="0">
                <a:solidFill>
                  <a:srgbClr val="E66170"/>
                </a:solidFill>
              </a:rPr>
              <a:t>return </a:t>
            </a:r>
            <a:r>
              <a:rPr lang="pl-PL" sz="1200" spc="-5" dirty="0" err="1">
                <a:solidFill>
                  <a:srgbClr val="D1D1D1"/>
                </a:solidFill>
              </a:rPr>
              <a:t>dividend</a:t>
            </a:r>
            <a:r>
              <a:rPr lang="pl-PL" sz="1200" spc="-5" dirty="0">
                <a:solidFill>
                  <a:srgbClr val="D1D1D1"/>
                </a:solidFill>
              </a:rPr>
              <a:t> </a:t>
            </a:r>
            <a:r>
              <a:rPr lang="pl-PL" sz="1200" spc="-5" dirty="0">
                <a:solidFill>
                  <a:srgbClr val="D1CD86"/>
                </a:solidFill>
              </a:rPr>
              <a:t>/</a:t>
            </a:r>
            <a:r>
              <a:rPr lang="pl-PL" sz="1200" spc="10" dirty="0">
                <a:solidFill>
                  <a:srgbClr val="D1CD86"/>
                </a:solidFill>
              </a:rPr>
              <a:t> </a:t>
            </a:r>
            <a:r>
              <a:rPr lang="pl-PL" sz="1200" spc="-5" dirty="0" err="1">
                <a:solidFill>
                  <a:srgbClr val="D1D1D1"/>
                </a:solidFill>
              </a:rPr>
              <a:t>divisor</a:t>
            </a:r>
            <a:r>
              <a:rPr lang="pl-PL" sz="1200" spc="-5" dirty="0">
                <a:solidFill>
                  <a:srgbClr val="B060B0"/>
                </a:solidFill>
              </a:rPr>
              <a:t>;</a:t>
            </a:r>
            <a:endParaRPr lang="pl-PL" sz="1200" dirty="0"/>
          </a:p>
          <a:p>
            <a:pPr marL="12700">
              <a:spcBef>
                <a:spcPts val="15"/>
              </a:spcBef>
            </a:pPr>
            <a:r>
              <a:rPr lang="pl-PL" sz="1200" spc="-5" dirty="0">
                <a:solidFill>
                  <a:srgbClr val="B060B0"/>
                </a:solidFill>
              </a:rPr>
              <a:t>}</a:t>
            </a:r>
            <a:endParaRPr lang="pl-PL" sz="12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57CFBB1-E441-406C-8B87-03D23F9F97BE}"/>
              </a:ext>
            </a:extLst>
          </p:cNvPr>
          <p:cNvSpPr/>
          <p:nvPr/>
        </p:nvSpPr>
        <p:spPr>
          <a:xfrm>
            <a:off x="586363" y="2988404"/>
            <a:ext cx="6845300" cy="1909015"/>
          </a:xfrm>
          <a:custGeom>
            <a:avLst/>
            <a:gdLst/>
            <a:ahLst/>
            <a:cxnLst/>
            <a:rect l="l" t="t" r="r" b="b"/>
            <a:pathLst>
              <a:path w="6845300" h="3065145">
                <a:moveTo>
                  <a:pt x="0" y="0"/>
                </a:moveTo>
                <a:lnTo>
                  <a:pt x="6844799" y="0"/>
                </a:lnTo>
                <a:lnTo>
                  <a:pt x="6844799" y="3064800"/>
                </a:lnTo>
                <a:lnTo>
                  <a:pt x="0" y="3064800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E7A8B589-BCA5-4A25-9C81-33373E0D5AFD}"/>
              </a:ext>
            </a:extLst>
          </p:cNvPr>
          <p:cNvSpPr txBox="1">
            <a:spLocks/>
          </p:cNvSpPr>
          <p:nvPr/>
        </p:nvSpPr>
        <p:spPr>
          <a:xfrm>
            <a:off x="3268995" y="687423"/>
            <a:ext cx="5801746" cy="453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DRY- do not 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repeat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yourself</a:t>
            </a:r>
            <a:endParaRPr lang="pl-P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67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2500826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dobre praktyki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14" name="Shape 99">
            <a:extLst>
              <a:ext uri="{FF2B5EF4-FFF2-40B4-BE49-F238E27FC236}">
                <a16:creationId xmlns:a16="http://schemas.microsoft.com/office/drawing/2014/main" id="{E7A8B589-BCA5-4A25-9C81-33373E0D5AFD}"/>
              </a:ext>
            </a:extLst>
          </p:cNvPr>
          <p:cNvSpPr txBox="1">
            <a:spLocks/>
          </p:cNvSpPr>
          <p:nvPr/>
        </p:nvSpPr>
        <p:spPr>
          <a:xfrm>
            <a:off x="3268995" y="687422"/>
            <a:ext cx="5801746" cy="453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YAGNI - 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you aren't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gonna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need it</a:t>
            </a:r>
            <a:endParaRPr lang="pl-PL" sz="2400" dirty="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BC23AED-7C3E-4196-83A5-506426EAC9C1}"/>
              </a:ext>
            </a:extLst>
          </p:cNvPr>
          <p:cNvSpPr/>
          <p:nvPr/>
        </p:nvSpPr>
        <p:spPr>
          <a:xfrm>
            <a:off x="1848679" y="1630016"/>
            <a:ext cx="5150953" cy="3267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964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30627"/>
            <a:ext cx="7736721" cy="22559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nie zape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niaj spi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arni</a:t>
            </a:r>
          </a:p>
          <a:p>
            <a:pPr marL="457200" lvl="0" indent="-228600"/>
            <a:endParaRPr lang="pl-PL" sz="2400" dirty="0"/>
          </a:p>
          <a:p>
            <a:pPr marL="457200" indent="-228600"/>
            <a:r>
              <a:rPr lang="pl-PL" sz="2400" dirty="0"/>
              <a:t>nie przewidzisz przysz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ci</a:t>
            </a:r>
          </a:p>
          <a:p>
            <a:pPr marL="457200" indent="-228600"/>
            <a:endParaRPr lang="pl-PL" sz="2400" dirty="0"/>
          </a:p>
          <a:p>
            <a:pPr marL="457200" lvl="0" indent="-228600"/>
            <a:r>
              <a:rPr lang="pl-PL" sz="2400" dirty="0"/>
              <a:t>skup si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 tym, o czym wiesz</a:t>
            </a:r>
          </a:p>
          <a:p>
            <a:pPr marL="457200" lvl="0" indent="-228600"/>
            <a:endParaRPr lang="pl-PL" sz="2400" dirty="0"/>
          </a:p>
          <a:p>
            <a:pPr marL="457200" lvl="0" indent="-228600"/>
            <a:r>
              <a:rPr lang="pl-PL" sz="2400" dirty="0"/>
              <a:t>je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li masz w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tpliwo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ci - pytaj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dobre praktyki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53B50330-AB96-450F-9B9A-8CD4D85A8D91}"/>
              </a:ext>
            </a:extLst>
          </p:cNvPr>
          <p:cNvSpPr txBox="1">
            <a:spLocks/>
          </p:cNvSpPr>
          <p:nvPr/>
        </p:nvSpPr>
        <p:spPr>
          <a:xfrm>
            <a:off x="3259056" y="687422"/>
            <a:ext cx="5801746" cy="453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YAGNI - 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you aren't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gonna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need it</a:t>
            </a:r>
            <a:endParaRPr lang="pl-P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789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2435087"/>
            <a:ext cx="4774861" cy="18486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dobry rzemie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lnik wybiera proste rozwi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zania</a:t>
            </a:r>
          </a:p>
          <a:p>
            <a:pPr marL="228600" lvl="0">
              <a:buNone/>
            </a:pPr>
            <a:endParaRPr lang="pl-PL" sz="2400" dirty="0"/>
          </a:p>
          <a:p>
            <a:pPr marL="457200" indent="-228600"/>
            <a:r>
              <a:rPr lang="pl-PL" sz="2400" dirty="0"/>
              <a:t>nadmierna in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ż</a:t>
            </a:r>
            <a:r>
              <a:rPr lang="pl-PL" sz="2400" dirty="0"/>
              <a:t>ynieria </a:t>
            </a:r>
            <a:r>
              <a:rPr lang="pl-PL" sz="2400" dirty="0" err="1"/>
              <a:t>overengineering</a:t>
            </a:r>
            <a:endParaRPr lang="pl-PL" sz="2400" dirty="0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dobre praktyki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53B50330-AB96-450F-9B9A-8CD4D85A8D91}"/>
              </a:ext>
            </a:extLst>
          </p:cNvPr>
          <p:cNvSpPr txBox="1">
            <a:spLocks/>
          </p:cNvSpPr>
          <p:nvPr/>
        </p:nvSpPr>
        <p:spPr>
          <a:xfrm>
            <a:off x="234461" y="1561254"/>
            <a:ext cx="5801746" cy="453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Roboto"/>
              <a:buChar char="▪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▫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KISS - 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keep it simple stupid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E95839-414E-4B09-9004-DADC09DD7953}"/>
              </a:ext>
            </a:extLst>
          </p:cNvPr>
          <p:cNvSpPr/>
          <p:nvPr/>
        </p:nvSpPr>
        <p:spPr>
          <a:xfrm>
            <a:off x="5973417" y="1445934"/>
            <a:ext cx="2474844" cy="315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520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500809"/>
            <a:ext cx="7736721" cy="78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</a:rPr>
              <a:t>dyskusje nad 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</a:rPr>
              <a:t>pull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sz="2400" dirty="0" err="1">
                <a:latin typeface="Roboto" panose="020B0604020202020204" charset="0"/>
                <a:ea typeface="Roboto" panose="020B0604020202020204" charset="0"/>
              </a:rPr>
              <a:t>requestami</a:t>
            </a:r>
            <a:endParaRPr lang="pl-PL" sz="2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GitHub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6AC7EA2-690A-4E17-A584-6D4602143076}"/>
              </a:ext>
            </a:extLst>
          </p:cNvPr>
          <p:cNvSpPr/>
          <p:nvPr/>
        </p:nvSpPr>
        <p:spPr>
          <a:xfrm>
            <a:off x="533588" y="2812773"/>
            <a:ext cx="7561779" cy="1401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865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749287"/>
            <a:ext cx="4774861" cy="2951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 err="1"/>
              <a:t>Code</a:t>
            </a:r>
            <a:r>
              <a:rPr lang="pl-PL" sz="2400" dirty="0"/>
              <a:t> </a:t>
            </a:r>
            <a:r>
              <a:rPr lang="pl-PL" sz="2400" dirty="0" err="1"/>
              <a:t>Smells</a:t>
            </a:r>
            <a:endParaRPr lang="pl-PL" sz="2400" dirty="0"/>
          </a:p>
          <a:p>
            <a:pPr marL="228600" lvl="0">
              <a:buNone/>
            </a:pPr>
            <a:endParaRPr lang="pl-PL" sz="2400" dirty="0"/>
          </a:p>
          <a:p>
            <a:pPr marL="457200" indent="-228600"/>
            <a:r>
              <a:rPr lang="pl-PL" sz="2400" dirty="0" err="1"/>
              <a:t>Alt+Enter</a:t>
            </a:r>
            <a:endParaRPr lang="pl-PL" sz="2400" dirty="0"/>
          </a:p>
          <a:p>
            <a:pPr marL="457200" indent="-228600"/>
            <a:endParaRPr lang="pl-PL" sz="2400" dirty="0"/>
          </a:p>
          <a:p>
            <a:pPr marL="457200" indent="-228600"/>
            <a:r>
              <a:rPr lang="pl-PL" sz="2400" dirty="0" err="1"/>
              <a:t>Ctrl+Alt</a:t>
            </a:r>
            <a:r>
              <a:rPr lang="pl-PL" sz="2400" dirty="0"/>
              <a:t>+ </a:t>
            </a:r>
            <a:r>
              <a:rPr lang="pl-PL" sz="2400" dirty="0" err="1"/>
              <a:t>Shift+T</a:t>
            </a:r>
            <a:endParaRPr lang="pl-PL" sz="2400" dirty="0"/>
          </a:p>
          <a:p>
            <a:pPr marL="457200" indent="-228600"/>
            <a:endParaRPr lang="pl-PL" sz="2400" dirty="0"/>
          </a:p>
          <a:p>
            <a:pPr marL="457200" indent="-228600"/>
            <a:r>
              <a:rPr lang="pl-PL" sz="2400" dirty="0"/>
              <a:t>Je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li co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 jest g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upie, ale dzia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a, to nie jest g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upie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Clean</a:t>
            </a:r>
            <a:r>
              <a:rPr lang="pl-PL" sz="2000" dirty="0"/>
              <a:t> </a:t>
            </a:r>
            <a:r>
              <a:rPr lang="pl-PL" sz="2000" dirty="0" err="1"/>
              <a:t>Code</a:t>
            </a:r>
            <a:br>
              <a:rPr lang="pl-PL" sz="3600" dirty="0"/>
            </a:br>
            <a:r>
              <a:rPr lang="pl-PL" sz="3200" dirty="0" err="1">
                <a:solidFill>
                  <a:srgbClr val="C00000"/>
                </a:solidFill>
              </a:rPr>
              <a:t>refactoring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6E059FD-B127-4D4D-ADB2-8DC0A498E9D6}"/>
              </a:ext>
            </a:extLst>
          </p:cNvPr>
          <p:cNvSpPr/>
          <p:nvPr/>
        </p:nvSpPr>
        <p:spPr>
          <a:xfrm>
            <a:off x="5009322" y="1191456"/>
            <a:ext cx="3296514" cy="3092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8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422200"/>
            <a:ext cx="7736721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komunikacja!</a:t>
            </a:r>
          </a:p>
          <a:p>
            <a:pPr marL="457200" lvl="0" indent="-228600"/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wczesne eliminowanie b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łę</a:t>
            </a:r>
            <a:r>
              <a:rPr lang="pl-PL" sz="2400" dirty="0"/>
              <a:t>d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redukcja liczby </a:t>
            </a:r>
            <a:r>
              <a:rPr lang="pl-PL" sz="2400" dirty="0">
                <a:solidFill>
                  <a:prstClr val="black"/>
                </a:solidFill>
              </a:rPr>
              <a:t>b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łę</a:t>
            </a:r>
            <a:r>
              <a:rPr lang="pl-PL" sz="2400" dirty="0">
                <a:solidFill>
                  <a:prstClr val="black"/>
                </a:solidFill>
              </a:rPr>
              <a:t>d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>
                <a:solidFill>
                  <a:prstClr val="black"/>
                </a:solidFill>
              </a:rPr>
              <a:t>w</a:t>
            </a:r>
            <a:r>
              <a:rPr lang="pl-PL" sz="2400" dirty="0"/>
              <a:t> zg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aszanych przez klient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 (</a:t>
            </a:r>
            <a:r>
              <a:rPr lang="pl-PL" sz="2400" dirty="0" err="1"/>
              <a:t>Fagan</a:t>
            </a:r>
            <a:r>
              <a:rPr lang="pl-PL" sz="2400" dirty="0"/>
              <a:t> 30% - 80%)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identyfikowanie problem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 w procesie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1" y="283444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po co?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9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4468813" y="1357313"/>
            <a:ext cx="4675187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Thanks!!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4513263" y="2774950"/>
            <a:ext cx="4630737" cy="2244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00000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pl-PL" dirty="0" err="1">
                <a:solidFill>
                  <a:srgbClr val="000000"/>
                </a:solidFill>
              </a:rPr>
              <a:t>contact</a:t>
            </a:r>
            <a:r>
              <a:rPr lang="en" dirty="0">
                <a:solidFill>
                  <a:srgbClr val="000000"/>
                </a:solidFill>
              </a:rPr>
              <a:t>@</a:t>
            </a:r>
            <a:r>
              <a:rPr lang="pl-PL" dirty="0">
                <a:solidFill>
                  <a:srgbClr val="000000"/>
                </a:solidFill>
              </a:rPr>
              <a:t>lukaszduda.com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3830" y="1874859"/>
            <a:ext cx="1386140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422200"/>
            <a:ext cx="7736721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SmartBear i Cisco </a:t>
            </a:r>
            <a:r>
              <a:rPr lang="pl-PL" sz="2400" dirty="0" err="1"/>
              <a:t>Sytems</a:t>
            </a:r>
            <a:endParaRPr lang="pl-PL" sz="2400" dirty="0"/>
          </a:p>
          <a:p>
            <a:pPr marL="457200" lvl="0" indent="-228600"/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50 programist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2500 przejrze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ń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3.2 miliona wierszy kodu</a:t>
            </a:r>
          </a:p>
          <a:p>
            <a:pPr marL="457200" lvl="0" indent="-228600"/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10 miesi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ę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cy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lekkie przegl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3200" dirty="0">
                <a:solidFill>
                  <a:srgbClr val="C00000"/>
                </a:solidFill>
              </a:rPr>
              <a:t>danie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8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242392"/>
            <a:ext cx="7736721" cy="25441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przejrzyj w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</a:t>
            </a:r>
            <a:r>
              <a:rPr lang="pl-PL" sz="2400" dirty="0"/>
              <a:t>asny kod (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</a:t>
            </a:r>
            <a:r>
              <a:rPr lang="pl-PL" sz="2400" dirty="0"/>
              <a:t>)</a:t>
            </a:r>
          </a:p>
          <a:p>
            <a:pPr marL="457200" lvl="0" indent="-228600"/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do 200-400 wierszy kodu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do 300-500 wierszy na godzin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do 60-90 minut</a:t>
            </a:r>
          </a:p>
          <a:p>
            <a:pPr marL="457200" lvl="0" indent="-228600"/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/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nie ma za ma</a:t>
            </a:r>
            <a:r>
              <a:rPr lang="pl-PL" sz="2800" dirty="0"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ł</a:t>
            </a:r>
            <a:r>
              <a:rPr lang="pl-PL" sz="24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ych zmian!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lekkie przegl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3200" dirty="0">
                <a:solidFill>
                  <a:srgbClr val="C00000"/>
                </a:solidFill>
              </a:rPr>
              <a:t>danie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9">
            <a:extLst>
              <a:ext uri="{FF2B5EF4-FFF2-40B4-BE49-F238E27FC236}">
                <a16:creationId xmlns:a16="http://schemas.microsoft.com/office/drawing/2014/main" id="{5DFA5A8A-64F8-4A3A-B745-ED3EC048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461" y="1422200"/>
            <a:ext cx="7736721" cy="2364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l-PL" sz="2400" dirty="0"/>
              <a:t>90 minut jest warto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ś</a:t>
            </a:r>
            <a:r>
              <a:rPr lang="pl-PL" sz="2400" dirty="0"/>
              <a:t>ci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2400" dirty="0"/>
              <a:t> uznan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/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/>
            <a:r>
              <a:rPr lang="pl-PL" sz="2400" dirty="0"/>
              <a:t>6 razy wydajniej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brak danych do por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wnania liczby b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łę</a:t>
            </a:r>
            <a:r>
              <a:rPr lang="pl-PL" sz="2400" dirty="0"/>
              <a:t>d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pl-PL" sz="2400" dirty="0"/>
              <a:t>w</a:t>
            </a:r>
            <a:br>
              <a:rPr lang="pl-PL" sz="2400" dirty="0"/>
            </a:br>
            <a:endParaRPr lang="en" sz="2400" dirty="0"/>
          </a:p>
          <a:p>
            <a:pPr marL="457200" lvl="0" indent="-228600"/>
            <a:r>
              <a:rPr lang="pl-PL" sz="2400" dirty="0"/>
              <a:t>wspomaga cz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ę</a:t>
            </a:r>
            <a:r>
              <a:rPr lang="pl-PL" sz="2400" dirty="0"/>
              <a:t>ste zmiany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29FE13E-5693-42AE-AF65-AD2F8DA2A104}"/>
              </a:ext>
            </a:extLst>
          </p:cNvPr>
          <p:cNvSpPr txBox="1">
            <a:spLocks/>
          </p:cNvSpPr>
          <p:nvPr/>
        </p:nvSpPr>
        <p:spPr>
          <a:xfrm>
            <a:off x="858600" y="283444"/>
            <a:ext cx="4240173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None/>
              <a:defRPr sz="2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Review</a:t>
            </a:r>
            <a:br>
              <a:rPr lang="pl-PL" sz="3600" dirty="0"/>
            </a:br>
            <a:r>
              <a:rPr lang="pl-PL" sz="3200" dirty="0">
                <a:solidFill>
                  <a:srgbClr val="C00000"/>
                </a:solidFill>
              </a:rPr>
              <a:t>lekkie przegl</a:t>
            </a:r>
            <a:r>
              <a:rPr lang="pl-PL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ą</a:t>
            </a:r>
            <a:r>
              <a:rPr lang="pl-PL" sz="3200" dirty="0">
                <a:solidFill>
                  <a:srgbClr val="C00000"/>
                </a:solidFill>
              </a:rPr>
              <a:t>danie</a:t>
            </a:r>
            <a:endParaRPr lang="e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98028"/>
      </p:ext>
    </p:extLst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Niestandardowy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F1E2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42829</TotalTime>
  <Words>1933</Words>
  <Application>Microsoft Office PowerPoint</Application>
  <PresentationFormat>Pokaz na ekranie (16:9)</PresentationFormat>
  <Paragraphs>536</Paragraphs>
  <Slides>60</Slides>
  <Notes>60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60</vt:i4>
      </vt:variant>
    </vt:vector>
  </HeadingPairs>
  <TitlesOfParts>
    <vt:vector size="68" baseType="lpstr">
      <vt:lpstr>Roboto Condensed</vt:lpstr>
      <vt:lpstr>Titillium Web</vt:lpstr>
      <vt:lpstr>Roboto</vt:lpstr>
      <vt:lpstr>Arial</vt:lpstr>
      <vt:lpstr>Calibri</vt:lpstr>
      <vt:lpstr>Times New Roman</vt:lpstr>
      <vt:lpstr>Verdana</vt:lpstr>
      <vt:lpstr>Fidele template</vt:lpstr>
      <vt:lpstr>Code Review &amp; Clean Code</vt:lpstr>
      <vt:lpstr>Hello!</vt:lpstr>
      <vt:lpstr>plan szkolenia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Clean Code Uncle Bob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Oskar Szymczyk</dc:creator>
  <cp:lastModifiedBy>lduda</cp:lastModifiedBy>
  <cp:revision>130</cp:revision>
  <dcterms:modified xsi:type="dcterms:W3CDTF">2017-06-01T13:37:02Z</dcterms:modified>
</cp:coreProperties>
</file>