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4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75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31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42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022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46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642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64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71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46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96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B209-A1CD-4BAD-8799-5452E9A35AD2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1844-B57D-4AFD-898A-7FF861F6A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22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EC95C2-F0BE-E200-6EE9-DD79B6793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Kalkulator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91F06B-15A7-0B9F-AF5F-F4BBB6D04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>
                <a:latin typeface="+mj-lt"/>
              </a:rPr>
              <a:t>Projekt 2023</a:t>
            </a:r>
          </a:p>
          <a:p>
            <a:r>
              <a:rPr lang="pl-PL" dirty="0">
                <a:latin typeface="+mj-lt"/>
              </a:rPr>
              <a:t>Martyna Kohutek</a:t>
            </a:r>
          </a:p>
        </p:txBody>
      </p:sp>
    </p:spTree>
    <p:extLst>
      <p:ext uri="{BB962C8B-B14F-4D97-AF65-F5344CB8AC3E}">
        <p14:creationId xmlns:p14="http://schemas.microsoft.com/office/powerpoint/2010/main" val="262914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44BC1F-B41B-0D52-EA52-662DED3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Tematyka projektu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C6C2B34-F7E1-4F65-8F18-B640EE550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5963"/>
            <a:ext cx="3377439" cy="4014414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BEDA9D3-77DA-1AE5-0BC1-573F69F777B0}"/>
              </a:ext>
            </a:extLst>
          </p:cNvPr>
          <p:cNvSpPr txBox="1"/>
          <p:nvPr/>
        </p:nvSpPr>
        <p:spPr>
          <a:xfrm>
            <a:off x="6696075" y="2209800"/>
            <a:ext cx="361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+mj-lt"/>
              </a:rPr>
              <a:t>Kalkulator, który wykonuje proste operacje przy pomocy różnych funkcji i różnych zmiennych</a:t>
            </a:r>
          </a:p>
        </p:txBody>
      </p:sp>
    </p:spTree>
    <p:extLst>
      <p:ext uri="{BB962C8B-B14F-4D97-AF65-F5344CB8AC3E}">
        <p14:creationId xmlns:p14="http://schemas.microsoft.com/office/powerpoint/2010/main" val="16305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A663CEC-F8F8-86CD-0B69-CA5C38D62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71500"/>
            <a:ext cx="4182002" cy="2202356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43141E7-ED24-3F85-8C4D-95E8145D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571500"/>
            <a:ext cx="3793602" cy="196536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93F74AC-A40C-7A4F-E0BE-21B98571D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18941"/>
            <a:ext cx="3619500" cy="2437070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3C1431D-A317-DF93-8E9F-ED7A5E68C4F4}"/>
              </a:ext>
            </a:extLst>
          </p:cNvPr>
          <p:cNvSpPr txBox="1"/>
          <p:nvPr/>
        </p:nvSpPr>
        <p:spPr>
          <a:xfrm>
            <a:off x="6619875" y="3532222"/>
            <a:ext cx="4219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latin typeface="+mj-lt"/>
              </a:rPr>
              <a:t>Program obejmuje najprostsze operacje matematyczne, jak i te trudniejsze i bardziej złożone</a:t>
            </a:r>
          </a:p>
        </p:txBody>
      </p:sp>
    </p:spTree>
    <p:extLst>
      <p:ext uri="{BB962C8B-B14F-4D97-AF65-F5344CB8AC3E}">
        <p14:creationId xmlns:p14="http://schemas.microsoft.com/office/powerpoint/2010/main" val="161522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BD8513-192A-1F1A-18D3-1B0BB5B7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Ułatwienia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7762007-F6B1-8AFC-49BA-64122C395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7192"/>
            <a:ext cx="4677428" cy="253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1A9C1B4-A10D-58DD-4955-D4C2359C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74" y="3086719"/>
            <a:ext cx="4706007" cy="252447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75ADD75-032B-2396-716A-77689DCB5DA0}"/>
              </a:ext>
            </a:extLst>
          </p:cNvPr>
          <p:cNvSpPr txBox="1"/>
          <p:nvPr/>
        </p:nvSpPr>
        <p:spPr>
          <a:xfrm>
            <a:off x="838200" y="1690688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</a:rPr>
              <a:t>Sprawdzanie założeń dla logarytmu (także logarytmu naturalnego)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F4C95FC-B7F7-0A40-3F3E-DE82AC9132B7}"/>
              </a:ext>
            </a:extLst>
          </p:cNvPr>
          <p:cNvSpPr txBox="1"/>
          <p:nvPr/>
        </p:nvSpPr>
        <p:spPr>
          <a:xfrm>
            <a:off x="6676374" y="1690688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</a:rPr>
              <a:t>Sprawdzanie założeń dla dzielenia</a:t>
            </a:r>
          </a:p>
        </p:txBody>
      </p:sp>
    </p:spTree>
    <p:extLst>
      <p:ext uri="{BB962C8B-B14F-4D97-AF65-F5344CB8AC3E}">
        <p14:creationId xmlns:p14="http://schemas.microsoft.com/office/powerpoint/2010/main" val="403278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B2211D-94E9-233E-D18E-28A4D4FE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Przeciążanie operatorów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86E4AA5-A28D-0DCC-2D4E-6EF83A910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05678"/>
            <a:ext cx="5169610" cy="2595022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E437431-2139-B53F-3D58-9D72A01C49BB}"/>
              </a:ext>
            </a:extLst>
          </p:cNvPr>
          <p:cNvSpPr txBox="1"/>
          <p:nvPr/>
        </p:nvSpPr>
        <p:spPr>
          <a:xfrm>
            <a:off x="838200" y="1827523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</a:rPr>
              <a:t>Dla dodawania wektorów</a:t>
            </a:r>
          </a:p>
        </p:txBody>
      </p:sp>
    </p:spTree>
    <p:extLst>
      <p:ext uri="{BB962C8B-B14F-4D97-AF65-F5344CB8AC3E}">
        <p14:creationId xmlns:p14="http://schemas.microsoft.com/office/powerpoint/2010/main" val="411283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D29ED5-4EE7-30C2-D62F-40EF7400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24848EF-F680-7E36-9926-0C1BF9326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28730"/>
            <a:ext cx="5487166" cy="1838582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A61DF97-F8C2-467F-0011-F89A8AD6DEAA}"/>
              </a:ext>
            </a:extLst>
          </p:cNvPr>
          <p:cNvSpPr txBox="1"/>
          <p:nvPr/>
        </p:nvSpPr>
        <p:spPr>
          <a:xfrm>
            <a:off x="838200" y="1690688"/>
            <a:ext cx="44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</a:rPr>
              <a:t>Ograniczenie przez precyzję reprezentacji liczb  zmiennoprzecinkowych</a:t>
            </a:r>
          </a:p>
        </p:txBody>
      </p:sp>
    </p:spTree>
    <p:extLst>
      <p:ext uri="{BB962C8B-B14F-4D97-AF65-F5344CB8AC3E}">
        <p14:creationId xmlns:p14="http://schemas.microsoft.com/office/powerpoint/2010/main" val="134864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14999-CB67-8DE1-4BF4-0AE2D23F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Umiejętności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E2548B-077C-0D8E-3B90-F88DFEB5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+mj-lt"/>
              </a:rPr>
              <a:t>Radzenie sobie ze stresem </a:t>
            </a:r>
            <a:r>
              <a:rPr lang="pl-PL" dirty="0">
                <a:latin typeface="+mj-lt"/>
                <a:sym typeface="Wingdings" panose="05000000000000000000" pitchFamily="2" charset="2"/>
              </a:rPr>
              <a:t>:)</a:t>
            </a:r>
            <a:endParaRPr lang="pl-PL" dirty="0">
              <a:latin typeface="+mj-lt"/>
            </a:endParaRPr>
          </a:p>
          <a:p>
            <a:r>
              <a:rPr lang="pl-PL" dirty="0">
                <a:latin typeface="+mj-lt"/>
              </a:rPr>
              <a:t>Cierpliwość</a:t>
            </a:r>
          </a:p>
          <a:p>
            <a:r>
              <a:rPr lang="pl-PL" dirty="0">
                <a:latin typeface="+mj-lt"/>
              </a:rPr>
              <a:t>Praca z językiem C++ (wykorzystanie obiektowości)</a:t>
            </a:r>
          </a:p>
        </p:txBody>
      </p:sp>
    </p:spTree>
    <p:extLst>
      <p:ext uri="{BB962C8B-B14F-4D97-AF65-F5344CB8AC3E}">
        <p14:creationId xmlns:p14="http://schemas.microsoft.com/office/powerpoint/2010/main" val="65782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7DFFF-64E9-0A14-2CDE-24153480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ulepszenia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04D822-10BD-05E9-C1E9-C4764193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+mj-lt"/>
              </a:rPr>
              <a:t>Dodanie więcej operacji</a:t>
            </a:r>
          </a:p>
          <a:p>
            <a:r>
              <a:rPr lang="pl-PL" dirty="0">
                <a:latin typeface="+mj-lt"/>
              </a:rPr>
              <a:t>Naprawa ograniczeń precyzji liczb zmiennoprzecinkowych wpływających na wynik</a:t>
            </a:r>
          </a:p>
          <a:p>
            <a:r>
              <a:rPr lang="pl-PL" dirty="0">
                <a:latin typeface="+mj-lt"/>
              </a:rPr>
              <a:t>Umożliwienie użytkownikowi wpisania działania samodzielnie</a:t>
            </a:r>
          </a:p>
        </p:txBody>
      </p:sp>
    </p:spTree>
    <p:extLst>
      <p:ext uri="{BB962C8B-B14F-4D97-AF65-F5344CB8AC3E}">
        <p14:creationId xmlns:p14="http://schemas.microsoft.com/office/powerpoint/2010/main" val="130399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A0D538-1E5A-A96C-2448-344A1337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Dziękuję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0573F41-2CF5-34FF-B80F-D36D82B12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C890864-CF08-952D-1530-B9E4519D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2139156"/>
            <a:ext cx="3724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19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</TotalTime>
  <Words>95</Words>
  <Application>Microsoft Office PowerPoint</Application>
  <PresentationFormat>Panoramiczny</PresentationFormat>
  <Paragraphs>22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Constantia</vt:lpstr>
      <vt:lpstr>Franklin Gothic Book</vt:lpstr>
      <vt:lpstr>Motyw pakietu Office</vt:lpstr>
      <vt:lpstr>Kalkulator</vt:lpstr>
      <vt:lpstr>Tematyka projektu</vt:lpstr>
      <vt:lpstr>Prezentacja programu PowerPoint</vt:lpstr>
      <vt:lpstr>Ułatwienia</vt:lpstr>
      <vt:lpstr>Przeciążanie operatorów</vt:lpstr>
      <vt:lpstr>Problemy</vt:lpstr>
      <vt:lpstr>Umiejętności</vt:lpstr>
      <vt:lpstr>Możliwości ulepszenia programu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</dc:title>
  <dc:creator>kohutek.martyna@gmail.com</dc:creator>
  <cp:lastModifiedBy>kohutek.martyna@gmail.com</cp:lastModifiedBy>
  <cp:revision>15</cp:revision>
  <dcterms:created xsi:type="dcterms:W3CDTF">2023-05-24T21:01:52Z</dcterms:created>
  <dcterms:modified xsi:type="dcterms:W3CDTF">2023-05-24T22:41:56Z</dcterms:modified>
</cp:coreProperties>
</file>