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3" r:id="rId4"/>
    <p:sldId id="262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1E380-9D38-7F9D-D890-3D4D8EFC10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B8D2B-03BE-ECB4-7994-8C076ECD5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010896"/>
          </a:xfrm>
        </p:spPr>
        <p:txBody>
          <a:bodyPr>
            <a:normAutofit/>
          </a:bodyPr>
          <a:lstStyle/>
          <a:p>
            <a:r>
              <a:rPr lang="en-US" dirty="0" err="1"/>
              <a:t>Projekt</a:t>
            </a:r>
            <a:r>
              <a:rPr lang="lt-LT" dirty="0"/>
              <a:t>ą parengė komanda „Binary skaitytojai“</a:t>
            </a:r>
          </a:p>
          <a:p>
            <a:r>
              <a:rPr lang="lt-LT" dirty="0"/>
              <a:t>Martynas Kuliešius, Lukas Navickas, Ugnius Rinkevičius IFF-</a:t>
            </a:r>
            <a:r>
              <a:rPr lang="en-US" dirty="0"/>
              <a:t>1/9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A745AD-5449-CD3E-6D0C-4B0BCC799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376" y="254973"/>
            <a:ext cx="857250" cy="106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6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727BD-84D2-C78F-768A-319F5F31C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Kalbos ir komandos pavadinimas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AD9F0-033F-A18C-096C-961E7E587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3200" dirty="0"/>
              <a:t>Mūsų grupė – Binary skaitytojai.</a:t>
            </a:r>
          </a:p>
          <a:p>
            <a:r>
              <a:rPr lang="lt-LT" sz="3200" dirty="0"/>
              <a:t>Mūsų kalba – Array</a:t>
            </a:r>
            <a:r>
              <a:rPr lang="en-US" sz="3200" dirty="0"/>
              <a:t>++</a:t>
            </a:r>
          </a:p>
          <a:p>
            <a:pPr marL="0" indent="0">
              <a:buNone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955584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425B-6BFB-AAA4-0FCB-524137E4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Komandos</a:t>
            </a:r>
            <a:r>
              <a:rPr lang="en-US" dirty="0"/>
              <a:t> </a:t>
            </a:r>
            <a:r>
              <a:rPr lang="en-US" dirty="0" err="1"/>
              <a:t>nario</a:t>
            </a:r>
            <a:r>
              <a:rPr lang="en-US" dirty="0"/>
              <a:t> </a:t>
            </a:r>
            <a:r>
              <a:rPr lang="en-US" dirty="0" err="1"/>
              <a:t>atsakomyb</a:t>
            </a:r>
            <a:r>
              <a:rPr lang="lt-LT" dirty="0"/>
              <a:t>ės</a:t>
            </a:r>
            <a:endParaRPr lang="pl-P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2E7077-8D92-670A-6892-38C343ABE696}"/>
              </a:ext>
            </a:extLst>
          </p:cNvPr>
          <p:cNvSpPr txBox="1"/>
          <p:nvPr/>
        </p:nvSpPr>
        <p:spPr>
          <a:xfrm>
            <a:off x="491706" y="2863970"/>
            <a:ext cx="88281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>
                <a:effectLst/>
                <a:latin typeface="Arial" panose="020B0604020202020204" pitchFamily="34" charset="0"/>
              </a:rPr>
              <a:t>Martynas </a:t>
            </a:r>
            <a:r>
              <a:rPr lang="lt-LT" dirty="0">
                <a:effectLst/>
                <a:latin typeface="Arial" panose="020B0604020202020204" pitchFamily="34" charset="0"/>
              </a:rPr>
              <a:t>Kuliešius – Ataskaitos ir skaidrių paruošimas, testavimas, gramatikos dalis.</a:t>
            </a:r>
            <a:br>
              <a:rPr lang="lt-LT"/>
            </a:br>
            <a:endParaRPr lang="lt-LT"/>
          </a:p>
          <a:p>
            <a:r>
              <a:rPr lang="lt-LT">
                <a:effectLst/>
                <a:latin typeface="Arial" panose="020B0604020202020204" pitchFamily="34" charset="0"/>
              </a:rPr>
              <a:t>Ugnius </a:t>
            </a:r>
            <a:r>
              <a:rPr lang="lt-LT" dirty="0">
                <a:effectLst/>
                <a:latin typeface="Arial" panose="020B0604020202020204" pitchFamily="34" charset="0"/>
              </a:rPr>
              <a:t>Rinkevičius – Pagrindinis kalbos rašymas/realizavimas, testavimas.</a:t>
            </a:r>
            <a:br>
              <a:rPr lang="lt-LT" dirty="0"/>
            </a:br>
            <a:endParaRPr lang="lt-LT" dirty="0">
              <a:latin typeface="Arial" panose="020B0604020202020204" pitchFamily="34" charset="0"/>
            </a:endParaRPr>
          </a:p>
          <a:p>
            <a:r>
              <a:rPr lang="lt-LT" dirty="0">
                <a:effectLst/>
                <a:latin typeface="Arial" panose="020B0604020202020204" pitchFamily="34" charset="0"/>
              </a:rPr>
              <a:t>Lukas Navickas - Pagrindinis kalbos rašymas/realizavimas, testavimas.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760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6EE2-0350-BF3A-A378-32E9CBA91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Kalbos savybės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A247C-7FDB-C985-EA1F-44111E8E8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dirty="0"/>
              <a:t>Išplėstas array funkcionalumas:</a:t>
            </a:r>
          </a:p>
          <a:p>
            <a:r>
              <a:rPr lang="lt-LT" dirty="0"/>
              <a:t>Neigiamo indekso atskaičiavimas nuo array galo</a:t>
            </a:r>
          </a:p>
          <a:p>
            <a:r>
              <a:rPr lang="lt-LT" dirty="0"/>
              <a:t>Remove, insert, length.</a:t>
            </a:r>
          </a:p>
          <a:p>
            <a:r>
              <a:rPr lang="lt-LT" dirty="0"/>
              <a:t>Masyvo duomenų randomizavimas su Randomise funkcija</a:t>
            </a:r>
          </a:p>
          <a:p>
            <a:r>
              <a:rPr lang="lt-LT" dirty="0"/>
              <a:t>Masyvo pripildymas elementais su Fill funkcija</a:t>
            </a:r>
          </a:p>
          <a:p>
            <a:r>
              <a:rPr lang="lt-LT" dirty="0"/>
              <a:t>Masyvo filtravimas nuo iki duotų parametrų su filter funkcija</a:t>
            </a:r>
          </a:p>
          <a:p>
            <a:r>
              <a:rPr lang="lt-LT" dirty="0"/>
              <a:t>Masyvo besikartojančių elementų pašalinimas su Unique funkcija</a:t>
            </a:r>
          </a:p>
          <a:p>
            <a:r>
              <a:rPr lang="lt-LT" dirty="0"/>
              <a:t>Masyvo intarpo gavimas su Slice funkcija.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0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2F36-FBCD-E568-038B-BC2906A95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 err="1">
                <a:solidFill>
                  <a:schemeClr val="tx1"/>
                </a:solidFill>
                <a:effectLst/>
              </a:rPr>
              <a:t>Gramatika</a:t>
            </a:r>
            <a:r>
              <a:rPr lang="en-US" i="0" dirty="0">
                <a:solidFill>
                  <a:schemeClr val="tx1"/>
                </a:solidFill>
                <a:effectLst/>
              </a:rPr>
              <a:t>/</a:t>
            </a:r>
            <a:r>
              <a:rPr lang="en-US" i="0" dirty="0" err="1">
                <a:solidFill>
                  <a:schemeClr val="tx1"/>
                </a:solidFill>
                <a:effectLst/>
              </a:rPr>
              <a:t>konfigūracija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CCCDB-F2FA-11B7-2B89-F0DF63F5E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4315B9-434D-9AE1-705D-E2B0E689D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029180"/>
            <a:ext cx="3423786" cy="40227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8AFFA7-407B-5979-5926-994C38FDE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755" y="2029180"/>
            <a:ext cx="3882214" cy="40227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2C7937-48B1-4D62-E5A7-BA1FE3F2A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8548" y="1980178"/>
            <a:ext cx="2803158" cy="396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3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2338-374F-B267-AA8F-2DF652E5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Kodo</a:t>
            </a:r>
            <a:r>
              <a:rPr lang="en-US" dirty="0"/>
              <a:t> </a:t>
            </a:r>
            <a:r>
              <a:rPr lang="en-US" dirty="0" err="1"/>
              <a:t>pavyzdys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B7BFD3-915E-A5B5-9285-A0FBB2CED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533" y="2331556"/>
            <a:ext cx="2857286" cy="363696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7DFD36-B05D-56A7-CA98-7A519E70D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903" y="2213775"/>
            <a:ext cx="2658398" cy="37547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20B03E-D25E-BF01-26C8-BE90E9BC2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8438" y="2533476"/>
            <a:ext cx="3095198" cy="269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8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0A8D6-D6AF-7AB9-839B-4B512E40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Naudoti</a:t>
            </a:r>
            <a:r>
              <a:rPr lang="en-US" dirty="0"/>
              <a:t> </a:t>
            </a:r>
            <a:r>
              <a:rPr lang="lt-LT" dirty="0"/>
              <a:t>įrankiai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80EB5-3BDF-F68B-CCFB-714C97AEF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/>
              <a:t>ChatGPT</a:t>
            </a:r>
          </a:p>
          <a:p>
            <a:r>
              <a:rPr lang="lt-LT"/>
              <a:t>Jetbrains </a:t>
            </a:r>
            <a:r>
              <a:rPr lang="lt-LT" dirty="0"/>
              <a:t>Rider</a:t>
            </a:r>
          </a:p>
          <a:p>
            <a:r>
              <a:rPr lang="lt-LT" dirty="0"/>
              <a:t>Visual Studio Code</a:t>
            </a:r>
          </a:p>
          <a:p>
            <a:r>
              <a:rPr lang="en-US" dirty="0"/>
              <a:t>ANTLRG4</a:t>
            </a:r>
            <a:endParaRPr lang="lt-LT" dirty="0"/>
          </a:p>
          <a:p>
            <a:r>
              <a:rPr lang="lt-LT" dirty="0"/>
              <a:t>PowerPoint</a:t>
            </a:r>
          </a:p>
          <a:p>
            <a:r>
              <a:rPr lang="lt-LT" dirty="0"/>
              <a:t>Google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508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2CF8-DEF5-8D52-D88C-32F2D8051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55" y="447188"/>
            <a:ext cx="11959245" cy="970450"/>
          </a:xfrm>
        </p:spPr>
        <p:txBody>
          <a:bodyPr/>
          <a:lstStyle/>
          <a:p>
            <a:r>
              <a:rPr lang="en-US" sz="3600" i="0" dirty="0" err="1">
                <a:solidFill>
                  <a:schemeClr val="tx1"/>
                </a:solidFill>
                <a:effectLst/>
              </a:rPr>
              <a:t>Kompiliatoriaus</a:t>
            </a:r>
            <a:r>
              <a:rPr lang="en-US" sz="3600" i="0" dirty="0">
                <a:solidFill>
                  <a:schemeClr val="tx1"/>
                </a:solidFill>
                <a:effectLst/>
              </a:rPr>
              <a:t>/</a:t>
            </a:r>
            <a:r>
              <a:rPr lang="en-US" sz="3600" i="0" dirty="0" err="1">
                <a:solidFill>
                  <a:schemeClr val="tx1"/>
                </a:solidFill>
                <a:effectLst/>
              </a:rPr>
              <a:t>interpretatoriaus</a:t>
            </a:r>
            <a:r>
              <a:rPr lang="en-US" sz="3600" i="0" dirty="0">
                <a:solidFill>
                  <a:schemeClr val="tx1"/>
                </a:solidFill>
                <a:effectLst/>
              </a:rPr>
              <a:t> </a:t>
            </a:r>
            <a:r>
              <a:rPr lang="en-US" sz="3600" i="0" dirty="0" err="1">
                <a:solidFill>
                  <a:schemeClr val="tx1"/>
                </a:solidFill>
                <a:effectLst/>
              </a:rPr>
              <a:t>demonstracija</a:t>
            </a:r>
            <a:r>
              <a:rPr lang="en-US" sz="3600" i="0" dirty="0">
                <a:solidFill>
                  <a:schemeClr val="tx1"/>
                </a:solidFill>
                <a:effectLst/>
              </a:rPr>
              <a:t> 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2113F-6868-42A2-B3A3-D10C0A628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83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38</TotalTime>
  <Words>149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2</vt:lpstr>
      <vt:lpstr>Quotable</vt:lpstr>
      <vt:lpstr>Array++</vt:lpstr>
      <vt:lpstr>Kalbos ir komandos pavadinimas</vt:lpstr>
      <vt:lpstr>Komandos nario atsakomybės</vt:lpstr>
      <vt:lpstr>Kalbos savybės</vt:lpstr>
      <vt:lpstr>Gramatika/konfigūracija</vt:lpstr>
      <vt:lpstr>Kodo pavyzdys</vt:lpstr>
      <vt:lpstr>Naudoti įrankiai</vt:lpstr>
      <vt:lpstr>Kompiliatoriaus/interpretatoriaus demonstracija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Array++</dc:title>
  <dc:creator>Kuliešius Martynas</dc:creator>
  <cp:lastModifiedBy>Ugnius Rinkevicius</cp:lastModifiedBy>
  <cp:revision>7</cp:revision>
  <dcterms:created xsi:type="dcterms:W3CDTF">2023-05-23T12:12:49Z</dcterms:created>
  <dcterms:modified xsi:type="dcterms:W3CDTF">2023-05-25T07:05:42Z</dcterms:modified>
</cp:coreProperties>
</file>