
<file path=[Content_Types].xml><?xml version="1.0" encoding="utf-8"?>
<Types xmlns="http://schemas.openxmlformats.org/package/2006/content-types">
  <Default Extension="296344+00_00" ContentType="image/gif"/>
  <Default Extension="emf" ContentType="image/x-emf"/>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40" r:id="rId2"/>
    <p:sldMasterId id="2147483707" r:id="rId3"/>
  </p:sldMasterIdLst>
  <p:notesMasterIdLst>
    <p:notesMasterId r:id="rId26"/>
  </p:notesMasterIdLst>
  <p:handoutMasterIdLst>
    <p:handoutMasterId r:id="rId27"/>
  </p:handoutMasterIdLst>
  <p:sldIdLst>
    <p:sldId id="256" r:id="rId4"/>
    <p:sldId id="257" r:id="rId5"/>
    <p:sldId id="303" r:id="rId6"/>
    <p:sldId id="305" r:id="rId7"/>
    <p:sldId id="304" r:id="rId8"/>
    <p:sldId id="306" r:id="rId9"/>
    <p:sldId id="288" r:id="rId10"/>
    <p:sldId id="307" r:id="rId11"/>
    <p:sldId id="308" r:id="rId12"/>
    <p:sldId id="309" r:id="rId13"/>
    <p:sldId id="313" r:id="rId14"/>
    <p:sldId id="317" r:id="rId15"/>
    <p:sldId id="290" r:id="rId16"/>
    <p:sldId id="310" r:id="rId17"/>
    <p:sldId id="311" r:id="rId18"/>
    <p:sldId id="314" r:id="rId19"/>
    <p:sldId id="315" r:id="rId20"/>
    <p:sldId id="312" r:id="rId21"/>
    <p:sldId id="318" r:id="rId22"/>
    <p:sldId id="319" r:id="rId23"/>
    <p:sldId id="320" r:id="rId24"/>
    <p:sldId id="3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BFBE"/>
    <a:srgbClr val="E7E6E6"/>
    <a:srgbClr val="807F80"/>
    <a:srgbClr val="A5A6A6"/>
    <a:srgbClr val="585858"/>
    <a:srgbClr val="AAAAAA"/>
    <a:srgbClr val="929292"/>
    <a:srgbClr val="FFFF00"/>
    <a:srgbClr val="F1F2F2"/>
    <a:srgbClr val="F9F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4AE14B-8A70-4BDB-A5E8-66ED5BE04136}" v="14" dt="2022-03-02T00:56:58.893"/>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9"/>
    <p:restoredTop sz="96959"/>
  </p:normalViewPr>
  <p:slideViewPr>
    <p:cSldViewPr snapToGrid="0" snapToObjects="1" showGuides="1">
      <p:cViewPr varScale="1">
        <p:scale>
          <a:sx n="57" d="100"/>
          <a:sy n="57" d="100"/>
        </p:scale>
        <p:origin x="108" y="13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gnius Rinkevicius" userId="ccb3e797b84f56ff" providerId="LiveId" clId="{314AE14B-8A70-4BDB-A5E8-66ED5BE04136}"/>
    <pc:docChg chg="undo custSel addSld modSld">
      <pc:chgData name="Ugnius Rinkevicius" userId="ccb3e797b84f56ff" providerId="LiveId" clId="{314AE14B-8A70-4BDB-A5E8-66ED5BE04136}" dt="2022-03-02T00:56:50.409" v="234"/>
      <pc:docMkLst>
        <pc:docMk/>
      </pc:docMkLst>
      <pc:sldChg chg="addSp delSp modSp mod">
        <pc:chgData name="Ugnius Rinkevicius" userId="ccb3e797b84f56ff" providerId="LiveId" clId="{314AE14B-8A70-4BDB-A5E8-66ED5BE04136}" dt="2022-03-02T00:44:52.187" v="43" actId="1076"/>
        <pc:sldMkLst>
          <pc:docMk/>
          <pc:sldMk cId="1450518961" sldId="260"/>
        </pc:sldMkLst>
        <pc:spChg chg="mod">
          <ac:chgData name="Ugnius Rinkevicius" userId="ccb3e797b84f56ff" providerId="LiveId" clId="{314AE14B-8A70-4BDB-A5E8-66ED5BE04136}" dt="2022-03-02T00:43:30.924" v="34" actId="1076"/>
          <ac:spMkLst>
            <pc:docMk/>
            <pc:sldMk cId="1450518961" sldId="260"/>
            <ac:spMk id="7" creationId="{272DBFE9-D011-7F4E-B35C-016A4CD995E2}"/>
          </ac:spMkLst>
        </pc:spChg>
        <pc:spChg chg="add del mod">
          <ac:chgData name="Ugnius Rinkevicius" userId="ccb3e797b84f56ff" providerId="LiveId" clId="{314AE14B-8A70-4BDB-A5E8-66ED5BE04136}" dt="2022-03-02T00:41:31.016" v="29" actId="21"/>
          <ac:spMkLst>
            <pc:docMk/>
            <pc:sldMk cId="1450518961" sldId="260"/>
            <ac:spMk id="10" creationId="{7B14804C-0460-4EF8-A4AC-87379C4A2534}"/>
          </ac:spMkLst>
        </pc:spChg>
        <pc:picChg chg="add mod">
          <ac:chgData name="Ugnius Rinkevicius" userId="ccb3e797b84f56ff" providerId="LiveId" clId="{314AE14B-8A70-4BDB-A5E8-66ED5BE04136}" dt="2022-03-02T00:43:52.076" v="37" actId="1076"/>
          <ac:picMkLst>
            <pc:docMk/>
            <pc:sldMk cId="1450518961" sldId="260"/>
            <ac:picMk id="12" creationId="{03447B92-298B-4265-8F2E-79DFEB7DB021}"/>
          </ac:picMkLst>
        </pc:picChg>
        <pc:picChg chg="add mod">
          <ac:chgData name="Ugnius Rinkevicius" userId="ccb3e797b84f56ff" providerId="LiveId" clId="{314AE14B-8A70-4BDB-A5E8-66ED5BE04136}" dt="2022-03-02T00:44:52.187" v="43" actId="1076"/>
          <ac:picMkLst>
            <pc:docMk/>
            <pc:sldMk cId="1450518961" sldId="260"/>
            <ac:picMk id="14" creationId="{394799DB-67FB-459A-80EE-3BADA76E58AC}"/>
          </ac:picMkLst>
        </pc:picChg>
        <pc:picChg chg="add del mod">
          <ac:chgData name="Ugnius Rinkevicius" userId="ccb3e797b84f56ff" providerId="LiveId" clId="{314AE14B-8A70-4BDB-A5E8-66ED5BE04136}" dt="2022-03-02T00:38:46.032" v="2" actId="478"/>
          <ac:picMkLst>
            <pc:docMk/>
            <pc:sldMk cId="1450518961" sldId="260"/>
            <ac:picMk id="1026" creationId="{40F366C7-11FA-4B52-8F6D-BF9C5650F3E6}"/>
          </ac:picMkLst>
        </pc:picChg>
      </pc:sldChg>
      <pc:sldChg chg="modSp mod">
        <pc:chgData name="Ugnius Rinkevicius" userId="ccb3e797b84f56ff" providerId="LiveId" clId="{314AE14B-8A70-4BDB-A5E8-66ED5BE04136}" dt="2022-03-02T00:41:09.360" v="7" actId="1076"/>
        <pc:sldMkLst>
          <pc:docMk/>
          <pc:sldMk cId="2288810638" sldId="296"/>
        </pc:sldMkLst>
        <pc:spChg chg="mod">
          <ac:chgData name="Ugnius Rinkevicius" userId="ccb3e797b84f56ff" providerId="LiveId" clId="{314AE14B-8A70-4BDB-A5E8-66ED5BE04136}" dt="2022-03-02T00:41:09.360" v="7" actId="1076"/>
          <ac:spMkLst>
            <pc:docMk/>
            <pc:sldMk cId="2288810638" sldId="296"/>
            <ac:spMk id="6" creationId="{A2786E81-5228-4CB5-AB71-05B7D25E870C}"/>
          </ac:spMkLst>
        </pc:spChg>
      </pc:sldChg>
      <pc:sldChg chg="delSp modSp new mod">
        <pc:chgData name="Ugnius Rinkevicius" userId="ccb3e797b84f56ff" providerId="LiveId" clId="{314AE14B-8A70-4BDB-A5E8-66ED5BE04136}" dt="2022-03-02T00:49:19.695" v="183" actId="1076"/>
        <pc:sldMkLst>
          <pc:docMk/>
          <pc:sldMk cId="4164052229" sldId="300"/>
        </pc:sldMkLst>
        <pc:spChg chg="mod">
          <ac:chgData name="Ugnius Rinkevicius" userId="ccb3e797b84f56ff" providerId="LiveId" clId="{314AE14B-8A70-4BDB-A5E8-66ED5BE04136}" dt="2022-03-02T00:45:15.487" v="56" actId="20577"/>
          <ac:spMkLst>
            <pc:docMk/>
            <pc:sldMk cId="4164052229" sldId="300"/>
            <ac:spMk id="2" creationId="{74EA7D19-B6E0-4A4A-8A7A-865B622221D6}"/>
          </ac:spMkLst>
        </pc:spChg>
        <pc:spChg chg="del">
          <ac:chgData name="Ugnius Rinkevicius" userId="ccb3e797b84f56ff" providerId="LiveId" clId="{314AE14B-8A70-4BDB-A5E8-66ED5BE04136}" dt="2022-03-02T00:46:18.998" v="60" actId="21"/>
          <ac:spMkLst>
            <pc:docMk/>
            <pc:sldMk cId="4164052229" sldId="300"/>
            <ac:spMk id="3" creationId="{36D0E7A0-ECD8-4EF0-9085-F195068BEAC5}"/>
          </ac:spMkLst>
        </pc:spChg>
        <pc:spChg chg="mod">
          <ac:chgData name="Ugnius Rinkevicius" userId="ccb3e797b84f56ff" providerId="LiveId" clId="{314AE14B-8A70-4BDB-A5E8-66ED5BE04136}" dt="2022-03-02T00:49:19.695" v="183" actId="1076"/>
          <ac:spMkLst>
            <pc:docMk/>
            <pc:sldMk cId="4164052229" sldId="300"/>
            <ac:spMk id="4" creationId="{7F529454-F2DB-4D56-9C16-8A5A6E9B29E6}"/>
          </ac:spMkLst>
        </pc:spChg>
      </pc:sldChg>
      <pc:sldChg chg="delSp modSp new mod">
        <pc:chgData name="Ugnius Rinkevicius" userId="ccb3e797b84f56ff" providerId="LiveId" clId="{314AE14B-8A70-4BDB-A5E8-66ED5BE04136}" dt="2022-03-02T00:56:50.409" v="234"/>
        <pc:sldMkLst>
          <pc:docMk/>
          <pc:sldMk cId="3649340413" sldId="301"/>
        </pc:sldMkLst>
        <pc:spChg chg="mod">
          <ac:chgData name="Ugnius Rinkevicius" userId="ccb3e797b84f56ff" providerId="LiveId" clId="{314AE14B-8A70-4BDB-A5E8-66ED5BE04136}" dt="2022-03-02T00:49:40.148" v="203" actId="20577"/>
          <ac:spMkLst>
            <pc:docMk/>
            <pc:sldMk cId="3649340413" sldId="301"/>
            <ac:spMk id="2" creationId="{49B5A303-7DA5-4E83-BAA5-B893EF89182E}"/>
          </ac:spMkLst>
        </pc:spChg>
        <pc:spChg chg="del">
          <ac:chgData name="Ugnius Rinkevicius" userId="ccb3e797b84f56ff" providerId="LiveId" clId="{314AE14B-8A70-4BDB-A5E8-66ED5BE04136}" dt="2022-03-02T00:51:56.712" v="210" actId="21"/>
          <ac:spMkLst>
            <pc:docMk/>
            <pc:sldMk cId="3649340413" sldId="301"/>
            <ac:spMk id="3" creationId="{0EF7013D-C199-497E-9B23-EB9E26271A4B}"/>
          </ac:spMkLst>
        </pc:spChg>
        <pc:spChg chg="mod">
          <ac:chgData name="Ugnius Rinkevicius" userId="ccb3e797b84f56ff" providerId="LiveId" clId="{314AE14B-8A70-4BDB-A5E8-66ED5BE04136}" dt="2022-03-02T00:56:50.409" v="234"/>
          <ac:spMkLst>
            <pc:docMk/>
            <pc:sldMk cId="3649340413" sldId="301"/>
            <ac:spMk id="4" creationId="{C81A0524-2C72-496A-9259-1687158FA007}"/>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bg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886-7743-A8E3-CB06C727B347}"/>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886-7743-A8E3-CB06C727B347}"/>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886-7743-A8E3-CB06C727B347}"/>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2700"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bg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1AE5-BC47-8800-5A9F6026E152}"/>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1AE5-BC47-8800-5A9F6026E152}"/>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1AE5-BC47-8800-5A9F6026E152}"/>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1AE5-BC47-8800-5A9F6026E152}"/>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1AE5-BC47-8800-5A9F6026E152}"/>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CHART TITLE</a:t>
            </a:r>
          </a:p>
        </c:rich>
      </c:tx>
      <c:layout>
        <c:manualLayout>
          <c:xMode val="edge"/>
          <c:yMode val="edge"/>
          <c:x val="0.41255916700145789"/>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F9F9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C4B-6C47-972A-B110C8D37BEF}"/>
            </c:ext>
          </c:extLst>
        </c:ser>
        <c:ser>
          <c:idx val="1"/>
          <c:order val="1"/>
          <c:tx>
            <c:strRef>
              <c:f>Sheet1!$C$1</c:f>
              <c:strCache>
                <c:ptCount val="1"/>
                <c:pt idx="0">
                  <c:v>Series 2</c:v>
                </c:pt>
              </c:strCache>
            </c:strRef>
          </c:tx>
          <c:spPr>
            <a:solidFill>
              <a:schemeClr val="tx1">
                <a:lumMod val="65000"/>
                <a:lumOff val="3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C4B-6C47-972A-B110C8D37BEF}"/>
            </c:ext>
          </c:extLst>
        </c:ser>
        <c:ser>
          <c:idx val="2"/>
          <c:order val="2"/>
          <c:tx>
            <c:strRef>
              <c:f>Sheet1!$D$1</c:f>
              <c:strCache>
                <c:ptCount val="1"/>
                <c:pt idx="0">
                  <c:v>Series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C4B-6C47-972A-B110C8D37BEF}"/>
            </c:ext>
          </c:extLst>
        </c:ser>
        <c:dLbls>
          <c:dLblPos val="outEnd"/>
          <c:showLegendKey val="0"/>
          <c:showVal val="1"/>
          <c:showCatName val="0"/>
          <c:showSerName val="0"/>
          <c:showPercent val="0"/>
          <c:showBubbleSize val="0"/>
        </c:dLbls>
        <c:gapWidth val="219"/>
        <c:overlap val="-27"/>
        <c:axId val="1154763968"/>
        <c:axId val="571192768"/>
      </c:barChart>
      <c:catAx>
        <c:axId val="1154763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571192768"/>
        <c:crosses val="autoZero"/>
        <c:auto val="1"/>
        <c:lblAlgn val="ctr"/>
        <c:lblOffset val="100"/>
        <c:noMultiLvlLbl val="0"/>
      </c:catAx>
      <c:valAx>
        <c:axId val="571192768"/>
        <c:scaling>
          <c:orientation val="minMax"/>
        </c:scaling>
        <c:delete val="0"/>
        <c:axPos val="l"/>
        <c:majorGridlines>
          <c:spPr>
            <a:ln w="15875" cap="flat" cmpd="sng" algn="ctr">
              <a:solidFill>
                <a:srgbClr val="E6E6E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crossAx val="1154763968"/>
        <c:crosses val="autoZero"/>
        <c:crossBetween val="between"/>
      </c:valAx>
      <c:spPr>
        <a:noFill/>
        <a:ln>
          <a:noFill/>
        </a:ln>
        <a:effectLst/>
      </c:spPr>
    </c:plotArea>
    <c:legend>
      <c:legendPos val="b"/>
      <c:layout>
        <c:manualLayout>
          <c:xMode val="edge"/>
          <c:yMode val="edge"/>
          <c:x val="0.29552552523746062"/>
          <c:y val="0.93412845896881036"/>
          <c:w val="0.40894878693928838"/>
          <c:h val="6.587154103118958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SALES</a:t>
            </a:r>
          </a:p>
        </c:rich>
      </c:tx>
      <c:layout>
        <c:manualLayout>
          <c:xMode val="edge"/>
          <c:yMode val="edge"/>
          <c:x val="0.4031579225872410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Arial" panose="020B0604020202020204" pitchFamily="34" charset="0"/>
              <a:ea typeface="Inter" panose="020B0502030000000004" pitchFamily="34" charset="0"/>
              <a:cs typeface="Arial" panose="020B0604020202020204" pitchFamily="34" charset="0"/>
            </a:defRPr>
          </a:pPr>
          <a:endParaRPr lang="en-US"/>
        </a:p>
      </c:txPr>
    </c:title>
    <c:autoTitleDeleted val="0"/>
    <c:plotArea>
      <c:layout/>
      <c:doughnutChart>
        <c:varyColors val="1"/>
        <c:ser>
          <c:idx val="0"/>
          <c:order val="0"/>
          <c:tx>
            <c:strRef>
              <c:f>Sheet1!$B$1</c:f>
              <c:strCache>
                <c:ptCount val="1"/>
                <c:pt idx="0">
                  <c:v>Sales</c:v>
                </c:pt>
              </c:strCache>
            </c:strRef>
          </c:tx>
          <c:spPr>
            <a:ln w="25400">
              <a:solidFill>
                <a:schemeClr val="bg1"/>
              </a:solidFill>
            </a:ln>
          </c:spPr>
          <c:dPt>
            <c:idx val="0"/>
            <c:bubble3D val="0"/>
            <c:spPr>
              <a:solidFill>
                <a:srgbClr val="FFFF00"/>
              </a:solidFill>
              <a:ln w="25400">
                <a:solidFill>
                  <a:schemeClr val="bg1"/>
                </a:solidFill>
              </a:ln>
              <a:effectLst/>
            </c:spPr>
            <c:extLst>
              <c:ext xmlns:c16="http://schemas.microsoft.com/office/drawing/2014/chart" uri="{C3380CC4-5D6E-409C-BE32-E72D297353CC}">
                <c16:uniqueId val="{00000001-498E-CD47-A703-74F3E808FEB0}"/>
              </c:ext>
            </c:extLst>
          </c:dPt>
          <c:dPt>
            <c:idx val="1"/>
            <c:bubble3D val="0"/>
            <c:spPr>
              <a:solidFill>
                <a:schemeClr val="bg1">
                  <a:lumMod val="75000"/>
                </a:schemeClr>
              </a:solidFill>
              <a:ln w="25400">
                <a:solidFill>
                  <a:schemeClr val="bg1"/>
                </a:solidFill>
              </a:ln>
              <a:effectLst/>
            </c:spPr>
            <c:extLst>
              <c:ext xmlns:c16="http://schemas.microsoft.com/office/drawing/2014/chart" uri="{C3380CC4-5D6E-409C-BE32-E72D297353CC}">
                <c16:uniqueId val="{00000003-498E-CD47-A703-74F3E808FEB0}"/>
              </c:ext>
            </c:extLst>
          </c:dPt>
          <c:dPt>
            <c:idx val="2"/>
            <c:bubble3D val="0"/>
            <c:spPr>
              <a:solidFill>
                <a:schemeClr val="tx1">
                  <a:lumMod val="50000"/>
                  <a:lumOff val="50000"/>
                </a:schemeClr>
              </a:solidFill>
              <a:ln w="25400">
                <a:solidFill>
                  <a:schemeClr val="bg1"/>
                </a:solidFill>
              </a:ln>
              <a:effectLst/>
            </c:spPr>
            <c:extLst>
              <c:ext xmlns:c16="http://schemas.microsoft.com/office/drawing/2014/chart" uri="{C3380CC4-5D6E-409C-BE32-E72D297353CC}">
                <c16:uniqueId val="{00000005-498E-CD47-A703-74F3E808FEB0}"/>
              </c:ext>
            </c:extLst>
          </c:dPt>
          <c:dPt>
            <c:idx val="3"/>
            <c:bubble3D val="0"/>
            <c:spPr>
              <a:solidFill>
                <a:schemeClr val="bg2"/>
              </a:solidFill>
              <a:ln w="25400">
                <a:solidFill>
                  <a:schemeClr val="bg1"/>
                </a:solidFill>
              </a:ln>
              <a:effectLst/>
            </c:spPr>
            <c:extLst>
              <c:ext xmlns:c16="http://schemas.microsoft.com/office/drawing/2014/chart" uri="{C3380CC4-5D6E-409C-BE32-E72D297353CC}">
                <c16:uniqueId val="{00000007-498E-CD47-A703-74F3E808FEB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65</c:v>
                </c:pt>
                <c:pt idx="3">
                  <c:v>1.2</c:v>
                </c:pt>
              </c:numCache>
            </c:numRef>
          </c:val>
          <c:extLst>
            <c:ext xmlns:c16="http://schemas.microsoft.com/office/drawing/2014/chart" uri="{C3380CC4-5D6E-409C-BE32-E72D297353CC}">
              <c16:uniqueId val="{00000008-498E-CD47-A703-74F3E808FEB0}"/>
            </c:ext>
          </c:extLst>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manualLayout>
          <c:xMode val="edge"/>
          <c:yMode val="edge"/>
          <c:x val="9.2155787985527038E-2"/>
          <c:y val="0.92494248187899974"/>
          <c:w val="0.81568842402894592"/>
          <c:h val="7.50575181210002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Arial" panose="020B0604020202020204" pitchFamily="34" charset="0"/>
              <a:ea typeface="Inter Medium" panose="020B0502030000000004" pitchFamily="34" charset="0"/>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8C3969-9E63-A345-BB21-C4F80F17B8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72AFF04-979D-ED46-A90F-3C0B9D5964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F77756-703A-4C45-96D0-2261A4FADC57}" type="datetimeFigureOut">
              <a:rPr lang="en-US" smtClean="0"/>
              <a:t>4/5/2022</a:t>
            </a:fld>
            <a:endParaRPr lang="en-US"/>
          </a:p>
        </p:txBody>
      </p:sp>
      <p:sp>
        <p:nvSpPr>
          <p:cNvPr id="4" name="Footer Placeholder 3">
            <a:extLst>
              <a:ext uri="{FF2B5EF4-FFF2-40B4-BE49-F238E27FC236}">
                <a16:creationId xmlns:a16="http://schemas.microsoft.com/office/drawing/2014/main" id="{788A9E3F-2800-654D-A508-43B1B8C345F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82DB950-E412-6D41-986A-A4F7198885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6BAD6D8-DF40-6D42-973A-CD331A9D1051}" type="slidenum">
              <a:rPr lang="en-US" smtClean="0"/>
              <a:t>‹#›</a:t>
            </a:fld>
            <a:endParaRPr lang="en-US"/>
          </a:p>
        </p:txBody>
      </p:sp>
    </p:spTree>
    <p:extLst>
      <p:ext uri="{BB962C8B-B14F-4D97-AF65-F5344CB8AC3E}">
        <p14:creationId xmlns:p14="http://schemas.microsoft.com/office/powerpoint/2010/main" val="2427309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4A7845-6E42-A54B-BDCA-C3518250E7BF}" type="datetimeFigureOut">
              <a:rPr lang="en-US" smtClean="0"/>
              <a:t>4/5/2022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41982-9C9C-C141-8575-EDABC0346C38}" type="slidenum">
              <a:rPr lang="en-US" smtClean="0"/>
              <a:t>‹#›</a:t>
            </a:fld>
            <a:endParaRPr lang="en-US"/>
          </a:p>
        </p:txBody>
      </p:sp>
    </p:spTree>
    <p:extLst>
      <p:ext uri="{BB962C8B-B14F-4D97-AF65-F5344CB8AC3E}">
        <p14:creationId xmlns:p14="http://schemas.microsoft.com/office/powerpoint/2010/main" val="1480240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10.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3.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4" name="Text Placeholder 4">
            <a:extLst>
              <a:ext uri="{FF2B5EF4-FFF2-40B4-BE49-F238E27FC236}">
                <a16:creationId xmlns:a16="http://schemas.microsoft.com/office/drawing/2014/main" id="{462B305F-E454-6A49-BE5A-20AC4E248E21}"/>
              </a:ext>
            </a:extLst>
          </p:cNvPr>
          <p:cNvSpPr>
            <a:spLocks noGrp="1"/>
          </p:cNvSpPr>
          <p:nvPr>
            <p:ph type="body" sz="quarter" idx="10" hasCustomPrompt="1"/>
          </p:nvPr>
        </p:nvSpPr>
        <p:spPr>
          <a:xfrm>
            <a:off x="632355" y="5837238"/>
            <a:ext cx="8854531" cy="400050"/>
          </a:xfrm>
          <a:prstGeom prst="rect">
            <a:avLst/>
          </a:prstGeom>
        </p:spPr>
        <p:txBody>
          <a:bodyPr anchor="b"/>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Subantraštė</a:t>
            </a:r>
            <a:endParaRPr lang="en-US" dirty="0"/>
          </a:p>
        </p:txBody>
      </p:sp>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1952625"/>
            <a:ext cx="8854531" cy="3534526"/>
          </a:xfrm>
          <a:prstGeom prst="rect">
            <a:avLst/>
          </a:prstGeom>
        </p:spPr>
        <p:txBody>
          <a:bodyPr anchor="b"/>
          <a:lstStyle>
            <a:lvl1pPr marL="0" indent="0">
              <a:buNone/>
              <a:defRPr sz="5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19668352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a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9" name="Picture 8">
            <a:extLst>
              <a:ext uri="{FF2B5EF4-FFF2-40B4-BE49-F238E27FC236}">
                <a16:creationId xmlns:a16="http://schemas.microsoft.com/office/drawing/2014/main" id="{C66F165C-7173-9B41-9B41-5FC5C0B7D53F}"/>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4" name="Picture 13">
            <a:extLst>
              <a:ext uri="{FF2B5EF4-FFF2-40B4-BE49-F238E27FC236}">
                <a16:creationId xmlns:a16="http://schemas.microsoft.com/office/drawing/2014/main" id="{0B47D6DC-D91B-A144-80BE-9E55BF0FD1FC}"/>
              </a:ext>
            </a:extLst>
          </p:cNvPr>
          <p:cNvPicPr>
            <a:picLocks noChangeAspect="1"/>
          </p:cNvPicPr>
          <p:nvPr userDrawn="1"/>
        </p:nvPicPr>
        <p:blipFill>
          <a:blip r:embed="rId3"/>
          <a:stretch>
            <a:fillRect/>
          </a:stretch>
        </p:blipFill>
        <p:spPr>
          <a:xfrm>
            <a:off x="11163222" y="696316"/>
            <a:ext cx="590985" cy="318475"/>
          </a:xfrm>
          <a:prstGeom prst="rect">
            <a:avLst/>
          </a:prstGeom>
        </p:spPr>
      </p:pic>
      <p:sp>
        <p:nvSpPr>
          <p:cNvPr id="8" name="Slide Number Placeholder 3">
            <a:extLst>
              <a:ext uri="{FF2B5EF4-FFF2-40B4-BE49-F238E27FC236}">
                <a16:creationId xmlns:a16="http://schemas.microsoft.com/office/drawing/2014/main" id="{BD405FBB-9895-7146-BF23-12D1784B464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23346298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kstas_Dvi dalys">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8" name="Slide Number Placeholder 3">
            <a:extLst>
              <a:ext uri="{FF2B5EF4-FFF2-40B4-BE49-F238E27FC236}">
                <a16:creationId xmlns:a16="http://schemas.microsoft.com/office/drawing/2014/main" id="{BEC282FF-8A8E-4743-8FE6-0CBA9BBA69B5}"/>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79643725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ekstas_Dvi dalys">
    <p:bg>
      <p:bgPr>
        <a:solidFill>
          <a:schemeClr val="tx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6D8A384-C846-7641-BEB4-42006FEB5447}"/>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4" name="Text Placeholder 20">
            <a:extLst>
              <a:ext uri="{FF2B5EF4-FFF2-40B4-BE49-F238E27FC236}">
                <a16:creationId xmlns:a16="http://schemas.microsoft.com/office/drawing/2014/main" id="{F497E261-9388-AC42-BFA8-252592EA0D4A}"/>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7" name="Text Placeholder 4">
            <a:extLst>
              <a:ext uri="{FF2B5EF4-FFF2-40B4-BE49-F238E27FC236}">
                <a16:creationId xmlns:a16="http://schemas.microsoft.com/office/drawing/2014/main" id="{B5FF6581-2E75-F54C-AC74-4CFB308232A1}"/>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9" name="Slide Number Placeholder 3">
            <a:extLst>
              <a:ext uri="{FF2B5EF4-FFF2-40B4-BE49-F238E27FC236}">
                <a16:creationId xmlns:a16="http://schemas.microsoft.com/office/drawing/2014/main" id="{B83568EC-B77A-0E4D-9628-B5B410A3918A}"/>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153394625"/>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ekstas_Keturios dalys">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224FEE-B2A5-5B45-808C-F0B694341654}"/>
              </a:ext>
            </a:extLst>
          </p:cNvPr>
          <p:cNvSpPr/>
          <p:nvPr userDrawn="1"/>
        </p:nvSpPr>
        <p:spPr>
          <a:xfrm>
            <a:off x="609600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8" name="Rectangle 17">
            <a:extLst>
              <a:ext uri="{FF2B5EF4-FFF2-40B4-BE49-F238E27FC236}">
                <a16:creationId xmlns:a16="http://schemas.microsoft.com/office/drawing/2014/main" id="{504E145C-81F0-8344-8DEA-9501D7BD7159}"/>
              </a:ext>
            </a:extLst>
          </p:cNvPr>
          <p:cNvSpPr/>
          <p:nvPr userDrawn="1"/>
        </p:nvSpPr>
        <p:spPr>
          <a:xfrm>
            <a:off x="1" y="342900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277402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ekstas_Keturios dalys">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04E145C-81F0-8344-8DEA-9501D7BD7159}"/>
              </a:ext>
            </a:extLst>
          </p:cNvPr>
          <p:cNvSpPr/>
          <p:nvPr userDrawn="1"/>
        </p:nvSpPr>
        <p:spPr>
          <a:xfrm>
            <a:off x="1" y="-1"/>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9" name="Rectangle 8">
            <a:extLst>
              <a:ext uri="{FF2B5EF4-FFF2-40B4-BE49-F238E27FC236}">
                <a16:creationId xmlns:a16="http://schemas.microsoft.com/office/drawing/2014/main" id="{75224FEE-B2A5-5B45-808C-F0B694341654}"/>
              </a:ext>
            </a:extLst>
          </p:cNvPr>
          <p:cNvSpPr/>
          <p:nvPr userDrawn="1"/>
        </p:nvSpPr>
        <p:spPr>
          <a:xfrm>
            <a:off x="6096001" y="3428998"/>
            <a:ext cx="6095999" cy="3428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LT"/>
          </a:p>
        </p:txBody>
      </p:sp>
      <p:sp>
        <p:nvSpPr>
          <p:cNvPr id="10" name="Text Placeholder 20">
            <a:extLst>
              <a:ext uri="{FF2B5EF4-FFF2-40B4-BE49-F238E27FC236}">
                <a16:creationId xmlns:a16="http://schemas.microsoft.com/office/drawing/2014/main" id="{B72BBEF3-610E-084B-8035-69D7E509C5AF}"/>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0" name="Text Placeholder 20">
            <a:extLst>
              <a:ext uri="{FF2B5EF4-FFF2-40B4-BE49-F238E27FC236}">
                <a16:creationId xmlns:a16="http://schemas.microsoft.com/office/drawing/2014/main" id="{3E63EFE9-5010-3C45-ABA3-DB0AF79AC1EE}"/>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36036594"/>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ekstas_Keturios dalys">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CE84176-04FD-7E44-80FE-534E00AD682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8" name="Text Placeholder 20">
            <a:extLst>
              <a:ext uri="{FF2B5EF4-FFF2-40B4-BE49-F238E27FC236}">
                <a16:creationId xmlns:a16="http://schemas.microsoft.com/office/drawing/2014/main" id="{A2479587-0613-014A-907C-7A6BD40A26A3}"/>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9" name="Text Placeholder 20">
            <a:extLst>
              <a:ext uri="{FF2B5EF4-FFF2-40B4-BE49-F238E27FC236}">
                <a16:creationId xmlns:a16="http://schemas.microsoft.com/office/drawing/2014/main" id="{0FAD5EC6-4199-5C46-B4E6-5A8F47734253}"/>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0" name="Text Placeholder 20">
            <a:extLst>
              <a:ext uri="{FF2B5EF4-FFF2-40B4-BE49-F238E27FC236}">
                <a16:creationId xmlns:a16="http://schemas.microsoft.com/office/drawing/2014/main" id="{63654EC9-44A8-5048-83C2-2359A000B865}"/>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Text Placeholder 20">
            <a:extLst>
              <a:ext uri="{FF2B5EF4-FFF2-40B4-BE49-F238E27FC236}">
                <a16:creationId xmlns:a16="http://schemas.microsoft.com/office/drawing/2014/main" id="{87ED44B0-B49B-2E43-9448-B9CA2D9A13BF}"/>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29675304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kstas_Keturios dalys">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C747910-06FD-4846-B37B-91A91EE5B3C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Text Placeholder 20">
            <a:extLst>
              <a:ext uri="{FF2B5EF4-FFF2-40B4-BE49-F238E27FC236}">
                <a16:creationId xmlns:a16="http://schemas.microsoft.com/office/drawing/2014/main" id="{719F9151-DC16-CE4F-9309-39250B29EAA0}"/>
              </a:ext>
            </a:extLst>
          </p:cNvPr>
          <p:cNvSpPr>
            <a:spLocks noGrp="1"/>
          </p:cNvSpPr>
          <p:nvPr>
            <p:ph type="body" sz="quarter" idx="15"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5" name="Text Placeholder 20">
            <a:extLst>
              <a:ext uri="{FF2B5EF4-FFF2-40B4-BE49-F238E27FC236}">
                <a16:creationId xmlns:a16="http://schemas.microsoft.com/office/drawing/2014/main" id="{C502A480-02A7-4745-AB98-DBF617812510}"/>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6" name="Text Placeholder 20">
            <a:extLst>
              <a:ext uri="{FF2B5EF4-FFF2-40B4-BE49-F238E27FC236}">
                <a16:creationId xmlns:a16="http://schemas.microsoft.com/office/drawing/2014/main" id="{9DD59F3E-D979-E24A-8E0A-3B87A2DA64D7}"/>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20">
            <a:extLst>
              <a:ext uri="{FF2B5EF4-FFF2-40B4-BE49-F238E27FC236}">
                <a16:creationId xmlns:a16="http://schemas.microsoft.com/office/drawing/2014/main" id="{F8037D3B-F9E1-394A-A1A9-880049C2F5D7}"/>
              </a:ext>
            </a:extLst>
          </p:cNvPr>
          <p:cNvSpPr>
            <a:spLocks noGrp="1"/>
          </p:cNvSpPr>
          <p:nvPr>
            <p:ph type="body" sz="quarter" idx="18" hasCustomPrompt="1"/>
          </p:nvPr>
        </p:nvSpPr>
        <p:spPr>
          <a:xfrm>
            <a:off x="863597"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Tree>
    <p:extLst>
      <p:ext uri="{BB962C8B-B14F-4D97-AF65-F5344CB8AC3E}">
        <p14:creationId xmlns:p14="http://schemas.microsoft.com/office/powerpoint/2010/main" val="17706961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askutinė">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sp>
        <p:nvSpPr>
          <p:cNvPr id="15" name="Text Placeholder 7">
            <a:extLst>
              <a:ext uri="{FF2B5EF4-FFF2-40B4-BE49-F238E27FC236}">
                <a16:creationId xmlns:a16="http://schemas.microsoft.com/office/drawing/2014/main" id="{AD15DE3A-FC37-F54E-907A-A159B33E946B}"/>
              </a:ext>
            </a:extLst>
          </p:cNvPr>
          <p:cNvSpPr>
            <a:spLocks noGrp="1"/>
          </p:cNvSpPr>
          <p:nvPr>
            <p:ph type="body" sz="quarter" idx="11" hasCustomPrompt="1"/>
          </p:nvPr>
        </p:nvSpPr>
        <p:spPr>
          <a:xfrm>
            <a:off x="632355" y="2909230"/>
            <a:ext cx="8854531" cy="3534526"/>
          </a:xfrm>
          <a:prstGeom prst="rect">
            <a:avLst/>
          </a:prstGeom>
        </p:spPr>
        <p:txBody>
          <a:bodyPr anchor="b"/>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0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Q&amp;A</a:t>
            </a:r>
          </a:p>
        </p:txBody>
      </p:sp>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sp>
        <p:nvSpPr>
          <p:cNvPr id="3" name="Text Placeholder 2">
            <a:extLst>
              <a:ext uri="{FF2B5EF4-FFF2-40B4-BE49-F238E27FC236}">
                <a16:creationId xmlns:a16="http://schemas.microsoft.com/office/drawing/2014/main" id="{B1C7BC27-E701-EC4E-A29B-BA55A67673FA}"/>
              </a:ext>
            </a:extLst>
          </p:cNvPr>
          <p:cNvSpPr>
            <a:spLocks noGrp="1"/>
          </p:cNvSpPr>
          <p:nvPr>
            <p:ph type="body" sz="quarter" idx="12"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4" name="Picture 3">
            <a:extLst>
              <a:ext uri="{FF2B5EF4-FFF2-40B4-BE49-F238E27FC236}">
                <a16:creationId xmlns:a16="http://schemas.microsoft.com/office/drawing/2014/main" id="{5B3236F9-E2AE-0F43-8E57-369CAB5520BE}"/>
              </a:ext>
            </a:extLst>
          </p:cNvPr>
          <p:cNvPicPr>
            <a:picLocks noChangeAspect="1"/>
          </p:cNvPicPr>
          <p:nvPr userDrawn="1"/>
        </p:nvPicPr>
        <p:blipFill rotWithShape="1">
          <a:blip r:embed="rId4"/>
          <a:srcRect t="3" r="14257" b="-238517"/>
          <a:stretch/>
        </p:blipFill>
        <p:spPr>
          <a:xfrm>
            <a:off x="0" y="958421"/>
            <a:ext cx="10453816" cy="128974"/>
          </a:xfrm>
          <a:prstGeom prst="rect">
            <a:avLst/>
          </a:prstGeom>
        </p:spPr>
      </p:pic>
      <p:pic>
        <p:nvPicPr>
          <p:cNvPr id="5" name="Picture 4">
            <a:extLst>
              <a:ext uri="{FF2B5EF4-FFF2-40B4-BE49-F238E27FC236}">
                <a16:creationId xmlns:a16="http://schemas.microsoft.com/office/drawing/2014/main" id="{5280B7D9-02D2-AC4C-8368-6F07A5A2E8F5}"/>
              </a:ext>
            </a:extLst>
          </p:cNvPr>
          <p:cNvPicPr>
            <a:picLocks noChangeAspect="1"/>
          </p:cNvPicPr>
          <p:nvPr userDrawn="1"/>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764757651"/>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to">
    <p:spTree>
      <p:nvGrpSpPr>
        <p:cNvPr id="1" name=""/>
        <p:cNvGrpSpPr/>
        <p:nvPr/>
      </p:nvGrpSpPr>
      <p:grpSpPr>
        <a:xfrm>
          <a:off x="0" y="0"/>
          <a:ext cx="0" cy="0"/>
          <a:chOff x="0" y="0"/>
          <a:chExt cx="0" cy="0"/>
        </a:xfrm>
      </p:grpSpPr>
      <p:sp>
        <p:nvSpPr>
          <p:cNvPr id="7" name="Picture Placeholder 3">
            <a:extLst>
              <a:ext uri="{FF2B5EF4-FFF2-40B4-BE49-F238E27FC236}">
                <a16:creationId xmlns:a16="http://schemas.microsoft.com/office/drawing/2014/main" id="{2968082D-F45E-1B49-9FC3-AAC24B320736}"/>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5712623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to_Antraštė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1696790623"/>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414174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oto_Antraštė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3" name="Picture Placeholder 3">
            <a:extLst>
              <a:ext uri="{FF2B5EF4-FFF2-40B4-BE49-F238E27FC236}">
                <a16:creationId xmlns:a16="http://schemas.microsoft.com/office/drawing/2014/main" id="{5F302F9B-B4B3-B045-8492-FFC9D530256C}"/>
              </a:ext>
            </a:extLst>
          </p:cNvPr>
          <p:cNvSpPr>
            <a:spLocks noGrp="1"/>
          </p:cNvSpPr>
          <p:nvPr>
            <p:ph type="pic" sz="quarter" idx="12"/>
          </p:nvPr>
        </p:nvSpPr>
        <p:spPr>
          <a:xfrm>
            <a:off x="0" y="1449388"/>
            <a:ext cx="12192000" cy="5408611"/>
          </a:xfrm>
          <a:prstGeom prst="rect">
            <a:avLst/>
          </a:prstGeom>
        </p:spPr>
        <p:txBody>
          <a:bodyPr/>
          <a:lstStyle/>
          <a:p>
            <a:endParaRPr lang="en-US"/>
          </a:p>
        </p:txBody>
      </p:sp>
    </p:spTree>
    <p:extLst>
      <p:ext uri="{BB962C8B-B14F-4D97-AF65-F5344CB8AC3E}">
        <p14:creationId xmlns:p14="http://schemas.microsoft.com/office/powerpoint/2010/main" val="3830311098"/>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vi_Foto_Juoda">
    <p:bg>
      <p:bgPr>
        <a:solidFill>
          <a:schemeClr val="tx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9" name="Slide Number Placeholder 3">
            <a:extLst>
              <a:ext uri="{FF2B5EF4-FFF2-40B4-BE49-F238E27FC236}">
                <a16:creationId xmlns:a16="http://schemas.microsoft.com/office/drawing/2014/main" id="{B18BB3B5-113D-8548-9F2F-322C167FD2BE}"/>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bg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311655019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vi_Foto_Balta">
    <p:bg>
      <p:bgPr>
        <a:solidFill>
          <a:schemeClr val="bg1"/>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50E515E2-7668-514A-A0B4-AC7D06DDB5FE}"/>
              </a:ext>
            </a:extLst>
          </p:cNvPr>
          <p:cNvSpPr>
            <a:spLocks noGrp="1"/>
          </p:cNvSpPr>
          <p:nvPr>
            <p:ph type="body" sz="quarter" idx="11" hasCustomPrompt="1"/>
          </p:nvPr>
        </p:nvSpPr>
        <p:spPr>
          <a:xfrm>
            <a:off x="641644" y="600737"/>
            <a:ext cx="10908714"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6" name="Picture Placeholder 3">
            <a:extLst>
              <a:ext uri="{FF2B5EF4-FFF2-40B4-BE49-F238E27FC236}">
                <a16:creationId xmlns:a16="http://schemas.microsoft.com/office/drawing/2014/main" id="{45230BBD-D8AC-0545-A7D5-13382E10E93A}"/>
              </a:ext>
            </a:extLst>
          </p:cNvPr>
          <p:cNvSpPr>
            <a:spLocks noGrp="1"/>
          </p:cNvSpPr>
          <p:nvPr>
            <p:ph type="pic" sz="quarter" idx="14"/>
          </p:nvPr>
        </p:nvSpPr>
        <p:spPr>
          <a:xfrm>
            <a:off x="638177" y="1809749"/>
            <a:ext cx="5181597" cy="4333876"/>
          </a:xfrm>
          <a:prstGeom prst="rect">
            <a:avLst/>
          </a:prstGeom>
        </p:spPr>
        <p:txBody>
          <a:bodyPr/>
          <a:lstStyle/>
          <a:p>
            <a:endParaRPr lang="en-US"/>
          </a:p>
        </p:txBody>
      </p:sp>
      <p:sp>
        <p:nvSpPr>
          <p:cNvPr id="7" name="Picture Placeholder 3">
            <a:extLst>
              <a:ext uri="{FF2B5EF4-FFF2-40B4-BE49-F238E27FC236}">
                <a16:creationId xmlns:a16="http://schemas.microsoft.com/office/drawing/2014/main" id="{10D8EEC7-A4A8-754E-B0D5-1BD7DE8A8170}"/>
              </a:ext>
            </a:extLst>
          </p:cNvPr>
          <p:cNvSpPr>
            <a:spLocks noGrp="1"/>
          </p:cNvSpPr>
          <p:nvPr>
            <p:ph type="pic" sz="quarter" idx="15"/>
          </p:nvPr>
        </p:nvSpPr>
        <p:spPr>
          <a:xfrm>
            <a:off x="6368761" y="1809749"/>
            <a:ext cx="5181597" cy="4333876"/>
          </a:xfrm>
          <a:prstGeom prst="rect">
            <a:avLst/>
          </a:prstGeom>
        </p:spPr>
        <p:txBody>
          <a:bodyPr/>
          <a:lstStyle/>
          <a:p>
            <a:endParaRPr lang="en-US"/>
          </a:p>
        </p:txBody>
      </p:sp>
      <p:sp>
        <p:nvSpPr>
          <p:cNvPr id="8" name="Slide Number Placeholder 3">
            <a:extLst>
              <a:ext uri="{FF2B5EF4-FFF2-40B4-BE49-F238E27FC236}">
                <a16:creationId xmlns:a16="http://schemas.microsoft.com/office/drawing/2014/main" id="{786F870C-64A2-4745-A31D-1B11AEC206B2}"/>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rPr>
              <a:pPr algn="ctr"/>
              <a:t>‹#›</a:t>
            </a:fld>
            <a:endParaRPr lang="en-US" sz="1400" b="1" i="0" dirty="0">
              <a:solidFill>
                <a:schemeClr val="tx1"/>
              </a:solidFill>
              <a:latin typeface="Inter Semi Bold" panose="020B0502030000000004" pitchFamily="34" charset="0"/>
              <a:ea typeface="Inter Semi Bold" panose="020B0502030000000004" pitchFamily="34" charset="0"/>
              <a:cs typeface="Inter Semi Bold" panose="020B0502030000000004" pitchFamily="34" charset="0"/>
            </a:endParaRPr>
          </a:p>
        </p:txBody>
      </p:sp>
    </p:spTree>
    <p:extLst>
      <p:ext uri="{BB962C8B-B14F-4D97-AF65-F5344CB8AC3E}">
        <p14:creationId xmlns:p14="http://schemas.microsoft.com/office/powerpoint/2010/main" val="2001385822"/>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to_Antraštė_Tekstas_Juoda">
    <p:bg>
      <p:bgPr>
        <a:solidFill>
          <a:schemeClr val="tx1"/>
        </a:solidFill>
        <a:effectLst/>
      </p:bgPr>
    </p:bg>
    <p:spTree>
      <p:nvGrpSpPr>
        <p:cNvPr id="1" name=""/>
        <p:cNvGrpSpPr/>
        <p:nvPr/>
      </p:nvGrpSpPr>
      <p:grpSpPr>
        <a:xfrm>
          <a:off x="0" y="0"/>
          <a:ext cx="0" cy="0"/>
          <a:chOff x="0" y="0"/>
          <a:chExt cx="0" cy="0"/>
        </a:xfrm>
      </p:grpSpPr>
      <p:sp>
        <p:nvSpPr>
          <p:cNvPr id="15" name="Text Placeholder 20">
            <a:extLst>
              <a:ext uri="{FF2B5EF4-FFF2-40B4-BE49-F238E27FC236}">
                <a16:creationId xmlns:a16="http://schemas.microsoft.com/office/drawing/2014/main" id="{B5F1E7A3-042D-1A41-A4EE-C4B741F2F954}"/>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6" name="Text Placeholder 4">
            <a:extLst>
              <a:ext uri="{FF2B5EF4-FFF2-40B4-BE49-F238E27FC236}">
                <a16:creationId xmlns:a16="http://schemas.microsoft.com/office/drawing/2014/main" id="{0393B77B-8341-1C44-8B13-EC418665B44B}"/>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9" name="Picture Placeholder 4">
            <a:extLst>
              <a:ext uri="{FF2B5EF4-FFF2-40B4-BE49-F238E27FC236}">
                <a16:creationId xmlns:a16="http://schemas.microsoft.com/office/drawing/2014/main" id="{87791077-CFD2-474A-ADBD-B95943A91900}"/>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3D9565FE-3CF5-C940-8534-EF27E7FE6B39}"/>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4564329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to_Antraštė_Tekstas_Balta">
    <p:bg>
      <p:bgPr>
        <a:solidFill>
          <a:schemeClr val="bg1"/>
        </a:solidFill>
        <a:effectLst/>
      </p:bgPr>
    </p:bg>
    <p:spTree>
      <p:nvGrpSpPr>
        <p:cNvPr id="1" name=""/>
        <p:cNvGrpSpPr/>
        <p:nvPr/>
      </p:nvGrpSpPr>
      <p:grpSpPr>
        <a:xfrm>
          <a:off x="0" y="0"/>
          <a:ext cx="0" cy="0"/>
          <a:chOff x="0" y="0"/>
          <a:chExt cx="0" cy="0"/>
        </a:xfrm>
      </p:grpSpPr>
      <p:sp>
        <p:nvSpPr>
          <p:cNvPr id="23" name="Text Placeholder 20">
            <a:extLst>
              <a:ext uri="{FF2B5EF4-FFF2-40B4-BE49-F238E27FC236}">
                <a16:creationId xmlns:a16="http://schemas.microsoft.com/office/drawing/2014/main" id="{2E6D4784-2EA3-C74A-80A6-6E53A345902F}"/>
              </a:ext>
            </a:extLst>
          </p:cNvPr>
          <p:cNvSpPr>
            <a:spLocks noGrp="1"/>
          </p:cNvSpPr>
          <p:nvPr>
            <p:ph type="body" sz="quarter" idx="16" hasCustomPrompt="1"/>
          </p:nvPr>
        </p:nvSpPr>
        <p:spPr>
          <a:xfrm>
            <a:off x="6735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5" name="Text Placeholder 4">
            <a:extLst>
              <a:ext uri="{FF2B5EF4-FFF2-40B4-BE49-F238E27FC236}">
                <a16:creationId xmlns:a16="http://schemas.microsoft.com/office/drawing/2014/main" id="{5592035A-2271-5843-9AF4-E3E9FDCF0139}"/>
              </a:ext>
            </a:extLst>
          </p:cNvPr>
          <p:cNvSpPr>
            <a:spLocks noGrp="1"/>
          </p:cNvSpPr>
          <p:nvPr>
            <p:ph type="body" sz="quarter" idx="18" hasCustomPrompt="1"/>
          </p:nvPr>
        </p:nvSpPr>
        <p:spPr>
          <a:xfrm>
            <a:off x="6737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1" y="1"/>
            <a:ext cx="6096000" cy="6858000"/>
          </a:xfrm>
          <a:prstGeom prst="rect">
            <a:avLst/>
          </a:prstGeom>
        </p:spPr>
        <p:txBody>
          <a:bodyPr/>
          <a:lstStyle/>
          <a:p>
            <a:endParaRPr lang="en-LT" dirty="0"/>
          </a:p>
        </p:txBody>
      </p:sp>
      <p:sp>
        <p:nvSpPr>
          <p:cNvPr id="6" name="Slide Number Placeholder 3">
            <a:extLst>
              <a:ext uri="{FF2B5EF4-FFF2-40B4-BE49-F238E27FC236}">
                <a16:creationId xmlns:a16="http://schemas.microsoft.com/office/drawing/2014/main" id="{E960C207-DFB8-7C44-BEFE-3C8BB4B229DC}"/>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081787762"/>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ntraštė_Tekstas_Foto_Juoda">
    <p:bg>
      <p:bgPr>
        <a:solidFill>
          <a:schemeClr val="tx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156230621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ntraštė_Tekstas_Foto_Balta">
    <p:bg>
      <p:bgPr>
        <a:solidFill>
          <a:schemeClr val="bg1"/>
        </a:solidFill>
        <a:effectLst/>
      </p:bgPr>
    </p:bg>
    <p:spTree>
      <p:nvGrpSpPr>
        <p:cNvPr id="1" name=""/>
        <p:cNvGrpSpPr/>
        <p:nvPr/>
      </p:nvGrpSpPr>
      <p:grpSpPr>
        <a:xfrm>
          <a:off x="0" y="0"/>
          <a:ext cx="0" cy="0"/>
          <a:chOff x="0" y="0"/>
          <a:chExt cx="0" cy="0"/>
        </a:xfrm>
      </p:grpSpPr>
      <p:sp>
        <p:nvSpPr>
          <p:cNvPr id="13" name="Picture Placeholder 4">
            <a:extLst>
              <a:ext uri="{FF2B5EF4-FFF2-40B4-BE49-F238E27FC236}">
                <a16:creationId xmlns:a16="http://schemas.microsoft.com/office/drawing/2014/main" id="{BFB2BAA7-03FA-7D45-B48B-16E2EB97900F}"/>
              </a:ext>
            </a:extLst>
          </p:cNvPr>
          <p:cNvSpPr>
            <a:spLocks noGrp="1"/>
          </p:cNvSpPr>
          <p:nvPr>
            <p:ph type="pic" sz="quarter" idx="19"/>
          </p:nvPr>
        </p:nvSpPr>
        <p:spPr>
          <a:xfrm>
            <a:off x="6096000" y="1"/>
            <a:ext cx="6096000" cy="6858000"/>
          </a:xfrm>
          <a:prstGeom prst="rect">
            <a:avLst/>
          </a:prstGeom>
        </p:spPr>
        <p:txBody>
          <a:bodyPr/>
          <a:lstStyle/>
          <a:p>
            <a:endParaRPr lang="en-LT" dirty="0"/>
          </a:p>
        </p:txBody>
      </p:sp>
      <p:sp>
        <p:nvSpPr>
          <p:cNvPr id="6" name="Text Placeholder 20">
            <a:extLst>
              <a:ext uri="{FF2B5EF4-FFF2-40B4-BE49-F238E27FC236}">
                <a16:creationId xmlns:a16="http://schemas.microsoft.com/office/drawing/2014/main" id="{66AC166F-BD2D-6D49-902E-EA2D168F6C1B}"/>
              </a:ext>
            </a:extLst>
          </p:cNvPr>
          <p:cNvSpPr>
            <a:spLocks noGrp="1"/>
          </p:cNvSpPr>
          <p:nvPr>
            <p:ph type="body" sz="quarter" idx="15" hasCustomPrompt="1"/>
          </p:nvPr>
        </p:nvSpPr>
        <p:spPr>
          <a:xfrm>
            <a:off x="639930" y="2924175"/>
            <a:ext cx="4922888" cy="3311169"/>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7" name="Text Placeholder 4">
            <a:extLst>
              <a:ext uri="{FF2B5EF4-FFF2-40B4-BE49-F238E27FC236}">
                <a16:creationId xmlns:a16="http://schemas.microsoft.com/office/drawing/2014/main" id="{C1CCD885-C1EB-3A48-B8A0-CC1F23EEB6AE}"/>
              </a:ext>
            </a:extLst>
          </p:cNvPr>
          <p:cNvSpPr>
            <a:spLocks noGrp="1"/>
          </p:cNvSpPr>
          <p:nvPr>
            <p:ph type="body" sz="quarter" idx="11" hasCustomPrompt="1"/>
          </p:nvPr>
        </p:nvSpPr>
        <p:spPr>
          <a:xfrm>
            <a:off x="641645" y="600737"/>
            <a:ext cx="4921173" cy="509636"/>
          </a:xfrm>
          <a:prstGeom prst="rect">
            <a:avLst/>
          </a:prstGeom>
        </p:spPr>
        <p:txBody>
          <a:bodyPr/>
          <a:lstStyle>
            <a:lvl1pPr marL="0" indent="0">
              <a:buNone/>
              <a:defRPr sz="22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ANTRAŠTĖ</a:t>
            </a:r>
          </a:p>
        </p:txBody>
      </p:sp>
    </p:spTree>
    <p:extLst>
      <p:ext uri="{BB962C8B-B14F-4D97-AF65-F5344CB8AC3E}">
        <p14:creationId xmlns:p14="http://schemas.microsoft.com/office/powerpoint/2010/main" val="33221179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Foto_Antraštė_Keturios dalys">
    <p:bg>
      <p:bgPr>
        <a:solidFill>
          <a:schemeClr val="bg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2989932070"/>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to_Antraštė_Keturios dalys">
    <p:bg>
      <p:bgPr>
        <a:solidFill>
          <a:schemeClr val="tx1"/>
        </a:solidFill>
        <a:effectLst/>
      </p:bgPr>
    </p:bg>
    <p:spTree>
      <p:nvGrpSpPr>
        <p:cNvPr id="1" name=""/>
        <p:cNvGrpSpPr/>
        <p:nvPr/>
      </p:nvGrpSpPr>
      <p:grpSpPr>
        <a:xfrm>
          <a:off x="0" y="0"/>
          <a:ext cx="0" cy="0"/>
          <a:chOff x="0" y="0"/>
          <a:chExt cx="0" cy="0"/>
        </a:xfrm>
      </p:grpSpPr>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342900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3429001"/>
            <a:ext cx="6096000" cy="3428997"/>
          </a:xfrm>
          <a:prstGeom prst="rect">
            <a:avLst/>
          </a:prstGeom>
        </p:spPr>
        <p:txBody>
          <a:bodyPr/>
          <a:lstStyle/>
          <a:p>
            <a:endParaRPr lang="en-LT" dirty="0"/>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1"/>
            <a:ext cx="6096000" cy="3428997"/>
          </a:xfrm>
          <a:prstGeom prst="rect">
            <a:avLst/>
          </a:prstGeom>
        </p:spPr>
        <p:txBody>
          <a:bodyPr/>
          <a:lstStyle/>
          <a:p>
            <a:endParaRPr lang="en-LT" dirty="0"/>
          </a:p>
        </p:txBody>
      </p:sp>
    </p:spTree>
    <p:extLst>
      <p:ext uri="{BB962C8B-B14F-4D97-AF65-F5344CB8AC3E}">
        <p14:creationId xmlns:p14="http://schemas.microsoft.com/office/powerpoint/2010/main" val="3899158391"/>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_Foto_Antraštė_Keturios dalys">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419705714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ulinė">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14722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_Foto_Antraštė_Keturios dalys">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D95773F8-D068-1F4A-994E-CAA5A3CA9D73}"/>
              </a:ext>
            </a:extLst>
          </p:cNvPr>
          <p:cNvSpPr>
            <a:spLocks noGrp="1"/>
          </p:cNvSpPr>
          <p:nvPr>
            <p:ph type="pic" sz="quarter" idx="19"/>
          </p:nvPr>
        </p:nvSpPr>
        <p:spPr>
          <a:xfrm>
            <a:off x="0" y="1"/>
            <a:ext cx="6096000" cy="3428997"/>
          </a:xfrm>
          <a:prstGeom prst="rect">
            <a:avLst/>
          </a:prstGeom>
        </p:spPr>
        <p:txBody>
          <a:bodyPr/>
          <a:lstStyle/>
          <a:p>
            <a:endParaRPr lang="en-LT" dirty="0"/>
          </a:p>
        </p:txBody>
      </p:sp>
      <p:sp>
        <p:nvSpPr>
          <p:cNvPr id="16" name="Text Placeholder 20">
            <a:extLst>
              <a:ext uri="{FF2B5EF4-FFF2-40B4-BE49-F238E27FC236}">
                <a16:creationId xmlns:a16="http://schemas.microsoft.com/office/drawing/2014/main" id="{69113ABE-874B-0647-8AAD-DE5BA4A26CCF}"/>
              </a:ext>
            </a:extLst>
          </p:cNvPr>
          <p:cNvSpPr>
            <a:spLocks noGrp="1"/>
          </p:cNvSpPr>
          <p:nvPr>
            <p:ph type="body" sz="quarter" idx="16" hasCustomPrompt="1"/>
          </p:nvPr>
        </p:nvSpPr>
        <p:spPr>
          <a:xfrm>
            <a:off x="863597" y="3428998"/>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9" name="Text Placeholder 20">
            <a:extLst>
              <a:ext uri="{FF2B5EF4-FFF2-40B4-BE49-F238E27FC236}">
                <a16:creationId xmlns:a16="http://schemas.microsoft.com/office/drawing/2014/main" id="{BAFEA5EF-7EB5-B242-B569-0521DECA7C5F}"/>
              </a:ext>
            </a:extLst>
          </p:cNvPr>
          <p:cNvSpPr>
            <a:spLocks noGrp="1"/>
          </p:cNvSpPr>
          <p:nvPr>
            <p:ph type="body" sz="quarter" idx="17" hasCustomPrompt="1"/>
          </p:nvPr>
        </p:nvSpPr>
        <p:spPr>
          <a:xfrm>
            <a:off x="6959600" y="0"/>
            <a:ext cx="4534568" cy="3428998"/>
          </a:xfrm>
          <a:prstGeom prst="rect">
            <a:avLst/>
          </a:prstGeom>
        </p:spPr>
        <p:txBody>
          <a:bodyPr anchor="ctr"/>
          <a:lstStyle>
            <a:lvl1pPr marL="0" indent="0">
              <a:lnSpc>
                <a:spcPct val="110000"/>
              </a:lnSpc>
              <a:spcBef>
                <a:spcPts val="0"/>
              </a:spcBef>
              <a:spcAft>
                <a:spcPts val="0"/>
              </a:spcAft>
              <a:buFont typeface="+mj-lt"/>
              <a:buNone/>
              <a:defRPr sz="22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11" name="Picture Placeholder 4">
            <a:extLst>
              <a:ext uri="{FF2B5EF4-FFF2-40B4-BE49-F238E27FC236}">
                <a16:creationId xmlns:a16="http://schemas.microsoft.com/office/drawing/2014/main" id="{52F83555-CE96-6D4C-89FF-4953A94371F1}"/>
              </a:ext>
            </a:extLst>
          </p:cNvPr>
          <p:cNvSpPr>
            <a:spLocks noGrp="1"/>
          </p:cNvSpPr>
          <p:nvPr>
            <p:ph type="pic" sz="quarter" idx="20"/>
          </p:nvPr>
        </p:nvSpPr>
        <p:spPr>
          <a:xfrm>
            <a:off x="6096000" y="3429003"/>
            <a:ext cx="6096000" cy="3428997"/>
          </a:xfrm>
          <a:prstGeom prst="rect">
            <a:avLst/>
          </a:prstGeom>
        </p:spPr>
        <p:txBody>
          <a:bodyPr/>
          <a:lstStyle/>
          <a:p>
            <a:endParaRPr lang="en-LT" dirty="0"/>
          </a:p>
        </p:txBody>
      </p:sp>
    </p:spTree>
    <p:extLst>
      <p:ext uri="{BB962C8B-B14F-4D97-AF65-F5344CB8AC3E}">
        <p14:creationId xmlns:p14="http://schemas.microsoft.com/office/powerpoint/2010/main" val="1911777476"/>
      </p:ext>
    </p:extLst>
  </p:cSld>
  <p:clrMapOvr>
    <a:masterClrMapping/>
  </p:clrMapOvr>
  <p:extLst>
    <p:ext uri="{DCECCB84-F9BA-43D5-87BE-67443E8EF086}">
      <p15:sldGuideLst xmlns:p15="http://schemas.microsoft.com/office/powerpoint/2012/main">
        <p15:guide id="1" orient="horz" pos="3702">
          <p15:clr>
            <a:srgbClr val="FBAE40"/>
          </p15:clr>
        </p15:guide>
        <p15:guide id="2" pos="1096">
          <p15:clr>
            <a:srgbClr val="FBAE40"/>
          </p15:clr>
        </p15:guide>
        <p15:guide id="3" pos="4384">
          <p15:clr>
            <a:srgbClr val="FBAE40"/>
          </p15:clr>
        </p15:guide>
        <p15:guide id="4" pos="2184">
          <p15:clr>
            <a:srgbClr val="FBAE40"/>
          </p15:clr>
        </p15:guide>
        <p15:guide id="5" pos="3296">
          <p15:clr>
            <a:srgbClr val="FBAE40"/>
          </p15:clr>
        </p15:guide>
        <p15:guide id="6" pos="5473">
          <p15:clr>
            <a:srgbClr val="FBAE40"/>
          </p15:clr>
        </p15:guide>
        <p15:guide id="8" pos="6584">
          <p15:clr>
            <a:srgbClr val="FBAE40"/>
          </p15:clr>
        </p15:guide>
        <p15:guide id="9" pos="6040">
          <p15:clr>
            <a:srgbClr val="FBAE40"/>
          </p15:clr>
        </p15:guide>
        <p15:guide id="10" orient="horz" pos="3090">
          <p15:clr>
            <a:srgbClr val="FBAE40"/>
          </p15:clr>
        </p15:guide>
        <p15:guide id="11" orient="horz" pos="1842">
          <p15:clr>
            <a:srgbClr val="FBAE40"/>
          </p15:clr>
        </p15:guide>
        <p15:guide id="12" orient="horz" pos="1230">
          <p15:clr>
            <a:srgbClr val="FBAE40"/>
          </p15:clr>
        </p15:guide>
        <p15:guide id="13" orient="horz" pos="913">
          <p15:clr>
            <a:srgbClr val="FBAE40"/>
          </p15:clr>
        </p15:guide>
        <p15:guide id="14" orient="horz" pos="618">
          <p15:clr>
            <a:srgbClr val="FBAE40"/>
          </p15:clr>
        </p15:guide>
        <p15:guide id="15" orient="horz" pos="2478">
          <p15:clr>
            <a:srgbClr val="FBAE40"/>
          </p15:clr>
        </p15:guide>
        <p15:guide id="16" pos="393">
          <p15:clr>
            <a:srgbClr val="FBAE40"/>
          </p15:clr>
        </p15:guide>
        <p15:guide id="17" orient="horz" pos="3929">
          <p15:clr>
            <a:srgbClr val="FBAE40"/>
          </p15:clr>
        </p15:guide>
        <p15:guide id="18" orient="horz" pos="368">
          <p15:clr>
            <a:srgbClr val="FBAE40"/>
          </p15:clr>
        </p15:guide>
        <p15:guide id="19"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iagrama_Juodas fonas">
    <p:bg>
      <p:bgPr>
        <a:solidFill>
          <a:schemeClr val="tx1"/>
        </a:soli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B4F772-2275-974B-AA4E-C0D2280B6421}"/>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bg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7" name="Chart 6">
            <a:extLst>
              <a:ext uri="{FF2B5EF4-FFF2-40B4-BE49-F238E27FC236}">
                <a16:creationId xmlns:a16="http://schemas.microsoft.com/office/drawing/2014/main" id="{0ECDE41A-C15A-8C4B-A12D-1A07B994E01E}"/>
              </a:ext>
            </a:extLst>
          </p:cNvPr>
          <p:cNvGraphicFramePr/>
          <p:nvPr userDrawn="1">
            <p:extLst>
              <p:ext uri="{D42A27DB-BD31-4B8C-83A1-F6EECF244321}">
                <p14:modId xmlns:p14="http://schemas.microsoft.com/office/powerpoint/2010/main" val="983733450"/>
              </p:ext>
            </p:extLst>
          </p:nvPr>
        </p:nvGraphicFramePr>
        <p:xfrm>
          <a:off x="988701" y="2767449"/>
          <a:ext cx="5988569" cy="38992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Chart 7">
            <a:extLst>
              <a:ext uri="{FF2B5EF4-FFF2-40B4-BE49-F238E27FC236}">
                <a16:creationId xmlns:a16="http://schemas.microsoft.com/office/drawing/2014/main" id="{1E189536-B994-8B44-9AD6-1E9B3000F884}"/>
              </a:ext>
            </a:extLst>
          </p:cNvPr>
          <p:cNvGraphicFramePr/>
          <p:nvPr userDrawn="1">
            <p:extLst>
              <p:ext uri="{D42A27DB-BD31-4B8C-83A1-F6EECF244321}">
                <p14:modId xmlns:p14="http://schemas.microsoft.com/office/powerpoint/2010/main" val="181667176"/>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231096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agrama_Baltas fona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22D502-64E2-DE49-8A59-1D3013B76A6E}"/>
              </a:ext>
            </a:extLst>
          </p:cNvPr>
          <p:cNvSpPr txBox="1"/>
          <p:nvPr userDrawn="1"/>
        </p:nvSpPr>
        <p:spPr>
          <a:xfrm>
            <a:off x="1279922" y="403225"/>
            <a:ext cx="9632156" cy="1988878"/>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diagramą:</a:t>
            </a:r>
          </a:p>
          <a:p>
            <a:pPr algn="ctr">
              <a:lnSpc>
                <a:spcPct val="110000"/>
              </a:lnSpc>
              <a:spcAft>
                <a:spcPts val="1200"/>
              </a:spcAft>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diagramą</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a:p>
            <a:pPr algn="ctr">
              <a:lnSpc>
                <a:spcPct val="110000"/>
              </a:lnSpc>
              <a:spcAft>
                <a:spcPts val="1200"/>
              </a:spcAft>
            </a:pPr>
            <a:r>
              <a:rPr lang="lt-LT" b="1" i="0" dirty="0">
                <a:solidFill>
                  <a:schemeClr val="tx1"/>
                </a:solidFill>
                <a:latin typeface="Arial" panose="020B0604020202020204" pitchFamily="34" charset="0"/>
                <a:ea typeface="Inter Semi Bold" panose="020B0502030000000004" pitchFamily="34" charset="0"/>
                <a:cs typeface="Arial" panose="020B0604020202020204" pitchFamily="34" charset="0"/>
              </a:rPr>
              <a:t>Visos kitos diagramos turi būti kuriamos remiantis esama stilistika.</a:t>
            </a:r>
            <a:endParaRPr lang="en-US"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8EE4845D-B78D-4A46-9763-62D727630EA1}"/>
              </a:ext>
            </a:extLst>
          </p:cNvPr>
          <p:cNvGraphicFramePr/>
          <p:nvPr userDrawn="1">
            <p:extLst>
              <p:ext uri="{D42A27DB-BD31-4B8C-83A1-F6EECF244321}">
                <p14:modId xmlns:p14="http://schemas.microsoft.com/office/powerpoint/2010/main" val="1737979793"/>
              </p:ext>
            </p:extLst>
          </p:nvPr>
        </p:nvGraphicFramePr>
        <p:xfrm>
          <a:off x="988701" y="2763075"/>
          <a:ext cx="5995285" cy="39036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a:extLst>
              <a:ext uri="{FF2B5EF4-FFF2-40B4-BE49-F238E27FC236}">
                <a16:creationId xmlns:a16="http://schemas.microsoft.com/office/drawing/2014/main" id="{5A0CB8A1-1010-EC4F-B6C5-EFB7467F76EE}"/>
              </a:ext>
            </a:extLst>
          </p:cNvPr>
          <p:cNvGraphicFramePr/>
          <p:nvPr userDrawn="1">
            <p:extLst>
              <p:ext uri="{D42A27DB-BD31-4B8C-83A1-F6EECF244321}">
                <p14:modId xmlns:p14="http://schemas.microsoft.com/office/powerpoint/2010/main" val="1245475880"/>
              </p:ext>
            </p:extLst>
          </p:nvPr>
        </p:nvGraphicFramePr>
        <p:xfrm>
          <a:off x="7585316" y="3085203"/>
          <a:ext cx="4006368" cy="35814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68106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entelė_Juodas fonas">
    <p:bg>
      <p:bgPr>
        <a:solidFill>
          <a:schemeClr val="tx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A4775A3-EB07-A141-A562-5216ADEA360A}"/>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rgbClr val="FFFF00"/>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bg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rgbClr val="FFFF00"/>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bg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bg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8EDCF25F-588F-FA48-A5FB-9F332A23BADD}"/>
              </a:ext>
            </a:extLst>
          </p:cNvPr>
          <p:cNvGraphicFramePr>
            <a:graphicFrameLocks noGrp="1"/>
          </p:cNvGraphicFramePr>
          <p:nvPr userDrawn="1">
            <p:extLst>
              <p:ext uri="{D42A27DB-BD31-4B8C-83A1-F6EECF244321}">
                <p14:modId xmlns:p14="http://schemas.microsoft.com/office/powerpoint/2010/main" val="2431052889"/>
              </p:ext>
            </p:extLst>
          </p:nvPr>
        </p:nvGraphicFramePr>
        <p:xfrm>
          <a:off x="947737" y="2736570"/>
          <a:ext cx="10077314" cy="3475035"/>
        </p:xfrm>
        <a:graphic>
          <a:graphicData uri="http://schemas.openxmlformats.org/drawingml/2006/table">
            <a:tbl>
              <a:tblPr firstRow="1" bandRow="1">
                <a:tableStyleId>{073A0DAA-6AF3-43AB-8588-CEC1D06C72B9}</a:tableStyleId>
              </a:tblPr>
              <a:tblGrid>
                <a:gridCol w="525463">
                  <a:extLst>
                    <a:ext uri="{9D8B030D-6E8A-4147-A177-3AD203B41FA5}">
                      <a16:colId xmlns:a16="http://schemas.microsoft.com/office/drawing/2014/main" val="553379762"/>
                    </a:ext>
                  </a:extLst>
                </a:gridCol>
                <a:gridCol w="5672183">
                  <a:extLst>
                    <a:ext uri="{9D8B030D-6E8A-4147-A177-3AD203B41FA5}">
                      <a16:colId xmlns:a16="http://schemas.microsoft.com/office/drawing/2014/main" val="2887563481"/>
                    </a:ext>
                  </a:extLst>
                </a:gridCol>
                <a:gridCol w="2632166">
                  <a:extLst>
                    <a:ext uri="{9D8B030D-6E8A-4147-A177-3AD203B41FA5}">
                      <a16:colId xmlns:a16="http://schemas.microsoft.com/office/drawing/2014/main" val="1877026651"/>
                    </a:ext>
                  </a:extLst>
                </a:gridCol>
                <a:gridCol w="1247502">
                  <a:extLst>
                    <a:ext uri="{9D8B030D-6E8A-4147-A177-3AD203B41FA5}">
                      <a16:colId xmlns:a16="http://schemas.microsoft.com/office/drawing/2014/main" val="2481374449"/>
                    </a:ext>
                  </a:extLst>
                </a:gridCol>
              </a:tblGrid>
              <a:tr h="695007">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tc>
                  <a:txBody>
                    <a:bodyPr/>
                    <a:lstStyle/>
                    <a:p>
                      <a:r>
                        <a:rPr lang="en-US" sz="1500" b="1" i="0" dirty="0">
                          <a:solidFill>
                            <a:srgbClr val="FFFF00"/>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r>
                        <a:rPr lang="en-US" sz="1500" b="0" i="0" dirty="0">
                          <a:solidFill>
                            <a:schemeClr val="bg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tc>
                  <a:txBody>
                    <a:bodyPr/>
                    <a:lstStyle/>
                    <a:p>
                      <a:pPr algn="ctr"/>
                      <a:r>
                        <a:rPr lang="en-US" sz="1500" b="0" i="0" dirty="0">
                          <a:solidFill>
                            <a:srgbClr val="FFFF00"/>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424208719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entelė_Baltas fona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5245F59-08C9-D44E-AAB0-68B4A977944C}"/>
              </a:ext>
            </a:extLst>
          </p:cNvPr>
          <p:cNvSpPr txBox="1"/>
          <p:nvPr userDrawn="1"/>
        </p:nvSpPr>
        <p:spPr>
          <a:xfrm>
            <a:off x="1102519" y="698500"/>
            <a:ext cx="9986962" cy="1532599"/>
          </a:xfrm>
          <a:prstGeom prst="rect">
            <a:avLst/>
          </a:prstGeom>
          <a:noFill/>
        </p:spPr>
        <p:txBody>
          <a:bodyPr wrap="square" rtlCol="0">
            <a:spAutoFit/>
          </a:bodyPr>
          <a:lstStyle/>
          <a:p>
            <a:pPr algn="ctr">
              <a:lnSpc>
                <a:spcPct val="110000"/>
              </a:lnSpc>
              <a:spcAft>
                <a:spcPts val="1200"/>
              </a:spcAft>
            </a:pPr>
            <a:r>
              <a:rPr lang="en-GB" sz="1800" b="1" i="0"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SVARBU (ŠITA SKAIDRĖ NĖRA ŠABLONO DALIS)</a:t>
            </a:r>
            <a:endParaRPr lang="lt-LT" b="1" i="0" dirty="0">
              <a:solidFill>
                <a:schemeClr val="tx1"/>
              </a:solidFill>
              <a:latin typeface="Arial" panose="020B0604020202020204" pitchFamily="34" charset="0"/>
              <a:ea typeface="Inter" panose="020B0502030000000004" pitchFamily="34" charset="0"/>
              <a:cs typeface="Arial" panose="020B0604020202020204" pitchFamily="34" charset="0"/>
            </a:endParaRPr>
          </a:p>
          <a:p>
            <a:pPr marL="0" marR="0" lvl="0" indent="0" algn="ctr" defTabSz="914400" rtl="0" eaLnBrk="1" fontAlgn="auto" latinLnBrk="0" hangingPunct="1">
              <a:lnSpc>
                <a:spcPct val="110000"/>
              </a:lnSpc>
              <a:spcBef>
                <a:spcPts val="0"/>
              </a:spcBef>
              <a:spcAft>
                <a:spcPts val="1200"/>
              </a:spcAft>
              <a:buClrTx/>
              <a:buSzTx/>
              <a:buFontTx/>
              <a:buNone/>
              <a:tabLst/>
              <a:defRPr/>
            </a:pPr>
            <a:r>
              <a:rPr lang="lt-LT" b="0" i="0" dirty="0">
                <a:solidFill>
                  <a:schemeClr val="tx1"/>
                </a:solidFill>
                <a:latin typeface="Arial" panose="020B0604020202020204" pitchFamily="34" charset="0"/>
                <a:ea typeface="Inter" panose="020B0502030000000004" pitchFamily="34" charset="0"/>
                <a:cs typeface="Arial" panose="020B0604020202020204" pitchFamily="34" charset="0"/>
              </a:rPr>
              <a:t>Nusikopijuokite lentelę:</a:t>
            </a:r>
          </a:p>
          <a:p>
            <a:pPr marL="0" marR="0" lvl="0" indent="0" algn="ctr" defTabSz="914400" rtl="0" eaLnBrk="1" fontAlgn="auto" latinLnBrk="0" hangingPunct="1">
              <a:lnSpc>
                <a:spcPct val="110000"/>
              </a:lnSpc>
              <a:spcBef>
                <a:spcPts val="0"/>
              </a:spcBef>
              <a:spcAft>
                <a:spcPts val="1200"/>
              </a:spcAft>
              <a:buClrTx/>
              <a:buSzTx/>
              <a:buFontTx/>
              <a:buNone/>
              <a:tabLst/>
              <a:defRPr/>
            </a:pP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1.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Nueikite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View panel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2.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3.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Nusikopijuokite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b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b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4.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Uždarykite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Slide Master</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pasirinkite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1"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Normal</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1"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5.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Įklijuokite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lentelę</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savo</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 </a:t>
            </a:r>
            <a:r>
              <a:rPr lang="en-GB" sz="1600" b="0" i="0" u="none" strike="noStrike" kern="1200" dirty="0" err="1">
                <a:solidFill>
                  <a:schemeClr val="tx1"/>
                </a:solidFill>
                <a:effectLst/>
                <a:latin typeface="Arial" panose="020B0604020202020204" pitchFamily="34" charset="0"/>
                <a:ea typeface="Inter" panose="020B0502030000000004" pitchFamily="34" charset="0"/>
                <a:cs typeface="Arial" panose="020B0604020202020204" pitchFamily="34" charset="0"/>
              </a:rPr>
              <a:t>skaidrėje</a:t>
            </a:r>
            <a:r>
              <a:rPr lang="en-GB"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rPr>
              <a:t>.</a:t>
            </a:r>
            <a:endParaRPr lang="lt-LT" sz="1600" b="0" i="0" u="none" strike="noStrike" kern="1200" dirty="0">
              <a:solidFill>
                <a:schemeClr val="tx1"/>
              </a:solidFill>
              <a:effectLst/>
              <a:latin typeface="Arial" panose="020B0604020202020204" pitchFamily="34" charset="0"/>
              <a:ea typeface="Inter" panose="020B05020300000000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40D29DF7-224A-0946-B65F-B6854B3ABD98}"/>
              </a:ext>
            </a:extLst>
          </p:cNvPr>
          <p:cNvGraphicFramePr>
            <a:graphicFrameLocks noGrp="1"/>
          </p:cNvGraphicFramePr>
          <p:nvPr userDrawn="1">
            <p:extLst>
              <p:ext uri="{D42A27DB-BD31-4B8C-83A1-F6EECF244321}">
                <p14:modId xmlns:p14="http://schemas.microsoft.com/office/powerpoint/2010/main" val="2636463211"/>
              </p:ext>
            </p:extLst>
          </p:nvPr>
        </p:nvGraphicFramePr>
        <p:xfrm>
          <a:off x="947737" y="2736570"/>
          <a:ext cx="10279789" cy="3475035"/>
        </p:xfrm>
        <a:graphic>
          <a:graphicData uri="http://schemas.openxmlformats.org/drawingml/2006/table">
            <a:tbl>
              <a:tblPr firstRow="1" bandRow="1">
                <a:tableStyleId>{073A0DAA-6AF3-43AB-8588-CEC1D06C72B9}</a:tableStyleId>
              </a:tblPr>
              <a:tblGrid>
                <a:gridCol w="528366">
                  <a:extLst>
                    <a:ext uri="{9D8B030D-6E8A-4147-A177-3AD203B41FA5}">
                      <a16:colId xmlns:a16="http://schemas.microsoft.com/office/drawing/2014/main" val="553379762"/>
                    </a:ext>
                  </a:extLst>
                </a:gridCol>
                <a:gridCol w="5669280">
                  <a:extLst>
                    <a:ext uri="{9D8B030D-6E8A-4147-A177-3AD203B41FA5}">
                      <a16:colId xmlns:a16="http://schemas.microsoft.com/office/drawing/2014/main" val="2887563481"/>
                    </a:ext>
                  </a:extLst>
                </a:gridCol>
                <a:gridCol w="2625634">
                  <a:extLst>
                    <a:ext uri="{9D8B030D-6E8A-4147-A177-3AD203B41FA5}">
                      <a16:colId xmlns:a16="http://schemas.microsoft.com/office/drawing/2014/main" val="1877026651"/>
                    </a:ext>
                  </a:extLst>
                </a:gridCol>
                <a:gridCol w="1456509">
                  <a:extLst>
                    <a:ext uri="{9D8B030D-6E8A-4147-A177-3AD203B41FA5}">
                      <a16:colId xmlns:a16="http://schemas.microsoft.com/office/drawing/2014/main" val="2481374449"/>
                    </a:ext>
                  </a:extLst>
                </a:gridCol>
              </a:tblGrid>
              <a:tr h="695007">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Nr.</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Magna aliquam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Enim ad minim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tc>
                  <a:txBody>
                    <a:bodyPr/>
                    <a:lstStyle/>
                    <a:p>
                      <a:r>
                        <a:rPr lang="en-US" sz="1500" b="1" i="0" dirty="0">
                          <a:solidFill>
                            <a:schemeClr val="tx1"/>
                          </a:solidFill>
                          <a:latin typeface="Arial" panose="020B0604020202020204" pitchFamily="34" charset="0"/>
                          <a:ea typeface="Inter" panose="020B0502030000000004" pitchFamily="34" charset="0"/>
                          <a:cs typeface="Arial" panose="020B0604020202020204" pitchFamily="34" charset="0"/>
                        </a:rPr>
                        <a:t>Iriure</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F1F2F2"/>
                    </a:solidFill>
                  </a:tcPr>
                </a:tc>
                <a:extLst>
                  <a:ext uri="{0D108BD9-81ED-4DB2-BD59-A6C34878D82A}">
                    <a16:rowId xmlns:a16="http://schemas.microsoft.com/office/drawing/2014/main" val="1437261061"/>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1</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Aoreet dolore magna aliquam erat volutpat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Praesent luptatum</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3534893"/>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2</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Ut wisi enim ad minim veniam, quis nostrud</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Dolore te feugait nul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82109185"/>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3</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Exerci tation ullamcorper suscipit lobortis nisl</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Augue duis</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763808814"/>
                  </a:ext>
                </a:extLst>
              </a:tr>
              <a:tr h="695007">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4</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Duis autem vel eum iriure dolor </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Te feugait nulla facilisi</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lang="en-US" sz="1500" b="0" i="0" dirty="0">
                          <a:solidFill>
                            <a:schemeClr val="tx1"/>
                          </a:solidFill>
                          <a:latin typeface="Arial" panose="020B0604020202020204" pitchFamily="34" charset="0"/>
                          <a:ea typeface="Inter" panose="020B0502030000000004" pitchFamily="34" charset="0"/>
                          <a:cs typeface="Arial" panose="020B0604020202020204" pitchFamily="34" charset="0"/>
                        </a:rPr>
                        <a:t>-</a:t>
                      </a:r>
                    </a:p>
                  </a:txBody>
                  <a:tcPr marL="108000" marR="108000" marT="54000" marB="54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59441268"/>
                  </a:ext>
                </a:extLst>
              </a:tr>
            </a:tbl>
          </a:graphicData>
        </a:graphic>
      </p:graphicFrame>
    </p:spTree>
    <p:extLst>
      <p:ext uri="{BB962C8B-B14F-4D97-AF65-F5344CB8AC3E}">
        <p14:creationId xmlns:p14="http://schemas.microsoft.com/office/powerpoint/2010/main" val="152577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uriny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456921" y="424809"/>
            <a:ext cx="862883" cy="983770"/>
          </a:xfrm>
          <a:prstGeom prst="rect">
            <a:avLst/>
          </a:prstGeom>
        </p:spPr>
      </p:pic>
      <p:sp>
        <p:nvSpPr>
          <p:cNvPr id="20" name="Text Placeholder 5">
            <a:extLst>
              <a:ext uri="{FF2B5EF4-FFF2-40B4-BE49-F238E27FC236}">
                <a16:creationId xmlns:a16="http://schemas.microsoft.com/office/drawing/2014/main" id="{46D6B95C-B687-614F-8DA6-5031F96661AD}"/>
              </a:ext>
            </a:extLst>
          </p:cNvPr>
          <p:cNvSpPr>
            <a:spLocks noGrp="1"/>
          </p:cNvSpPr>
          <p:nvPr>
            <p:ph type="body" sz="quarter" idx="10" hasCustomPrompt="1"/>
          </p:nvPr>
        </p:nvSpPr>
        <p:spPr>
          <a:xfrm>
            <a:off x="2613221" y="1960510"/>
            <a:ext cx="6975279" cy="4276777"/>
          </a:xfrm>
          <a:prstGeom prst="rect">
            <a:avLst/>
          </a:prstGeom>
        </p:spPr>
        <p:txBody>
          <a:bodyPr/>
          <a:lstStyle>
            <a:lvl1pPr marL="360000" indent="-360000">
              <a:lnSpc>
                <a:spcPct val="110000"/>
              </a:lnSpc>
              <a:spcBef>
                <a:spcPts val="1200"/>
              </a:spcBef>
              <a:buClr>
                <a:srgbClr val="FFFF00"/>
              </a:buClr>
              <a:buFont typeface="+mj-lt"/>
              <a:buAutoNum type="arabicPeriod"/>
              <a:defRPr sz="2000" b="0"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en-US" dirty="0" err="1"/>
              <a:t>Antraštė</a:t>
            </a:r>
            <a:endParaRPr lang="en-US" dirty="0"/>
          </a:p>
          <a:p>
            <a:pPr lvl="0"/>
            <a:r>
              <a:rPr lang="en-US" dirty="0" err="1"/>
              <a:t>Antraštė</a:t>
            </a:r>
            <a:endParaRPr lang="en-US" dirty="0"/>
          </a:p>
        </p:txBody>
      </p:sp>
      <p:sp>
        <p:nvSpPr>
          <p:cNvPr id="21" name="Text Placeholder 4">
            <a:extLst>
              <a:ext uri="{FF2B5EF4-FFF2-40B4-BE49-F238E27FC236}">
                <a16:creationId xmlns:a16="http://schemas.microsoft.com/office/drawing/2014/main" id="{25D01418-F6D6-EA49-BF7F-FFFFA2FDDCD4}"/>
              </a:ext>
            </a:extLst>
          </p:cNvPr>
          <p:cNvSpPr>
            <a:spLocks noGrp="1"/>
          </p:cNvSpPr>
          <p:nvPr>
            <p:ph type="body" sz="quarter" idx="11" hasCustomPrompt="1"/>
          </p:nvPr>
        </p:nvSpPr>
        <p:spPr>
          <a:xfrm>
            <a:off x="2613221" y="600737"/>
            <a:ext cx="8037512"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Turinys</a:t>
            </a:r>
            <a:endParaRPr lang="en-US" dirty="0"/>
          </a:p>
        </p:txBody>
      </p:sp>
      <p:pic>
        <p:nvPicPr>
          <p:cNvPr id="24" name="Picture 23">
            <a:extLst>
              <a:ext uri="{FF2B5EF4-FFF2-40B4-BE49-F238E27FC236}">
                <a16:creationId xmlns:a16="http://schemas.microsoft.com/office/drawing/2014/main" id="{A768C0BA-DBA4-9E4F-97DF-579214DE10AF}"/>
              </a:ext>
            </a:extLst>
          </p:cNvPr>
          <p:cNvPicPr>
            <a:picLocks noChangeAspect="1"/>
          </p:cNvPicPr>
          <p:nvPr userDrawn="1"/>
        </p:nvPicPr>
        <p:blipFill>
          <a:blip r:embed="rId3"/>
          <a:stretch>
            <a:fillRect/>
          </a:stretch>
        </p:blipFill>
        <p:spPr>
          <a:xfrm>
            <a:off x="1646472" y="0"/>
            <a:ext cx="190500" cy="6858000"/>
          </a:xfrm>
          <a:prstGeom prst="rect">
            <a:avLst/>
          </a:prstGeom>
        </p:spPr>
      </p:pic>
      <p:sp>
        <p:nvSpPr>
          <p:cNvPr id="8" name="Text Placeholder 2">
            <a:extLst>
              <a:ext uri="{FF2B5EF4-FFF2-40B4-BE49-F238E27FC236}">
                <a16:creationId xmlns:a16="http://schemas.microsoft.com/office/drawing/2014/main" id="{BD862C0A-2BED-074B-8AF0-3A7D2789C05D}"/>
              </a:ext>
            </a:extLst>
          </p:cNvPr>
          <p:cNvSpPr>
            <a:spLocks noGrp="1"/>
          </p:cNvSpPr>
          <p:nvPr>
            <p:ph type="body" sz="quarter" idx="12" hasCustomPrompt="1"/>
          </p:nvPr>
        </p:nvSpPr>
        <p:spPr>
          <a:xfrm rot="16200000">
            <a:off x="-1604416" y="3603891"/>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9" name="Slide Number Placeholder 3">
            <a:extLst>
              <a:ext uri="{FF2B5EF4-FFF2-40B4-BE49-F238E27FC236}">
                <a16:creationId xmlns:a16="http://schemas.microsoft.com/office/drawing/2014/main" id="{7AF8862B-96D5-3A40-B92F-BAC6CDE874C0}"/>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15422960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guide id="19" pos="731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kyrius_Vienas skaičius">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2840052" y="0"/>
            <a:ext cx="38100" cy="6858000"/>
          </a:xfrm>
          <a:prstGeom prst="rect">
            <a:avLst/>
          </a:prstGeom>
        </p:spPr>
      </p:pic>
      <p:pic>
        <p:nvPicPr>
          <p:cNvPr id="9" name="Picture 8">
            <a:extLst>
              <a:ext uri="{FF2B5EF4-FFF2-40B4-BE49-F238E27FC236}">
                <a16:creationId xmlns:a16="http://schemas.microsoft.com/office/drawing/2014/main" id="{DE4D699B-062F-E34A-B8AF-6AF33D54CB2F}"/>
              </a:ext>
            </a:extLst>
          </p:cNvPr>
          <p:cNvPicPr>
            <a:picLocks noChangeAspect="1"/>
          </p:cNvPicPr>
          <p:nvPr userDrawn="1"/>
        </p:nvPicPr>
        <p:blipFill rotWithShape="1">
          <a:blip r:embed="rId4"/>
          <a:srcRect l="-119640" t="58032" r="-170830" b="390"/>
          <a:stretch/>
        </p:blipFill>
        <p:spPr>
          <a:xfrm rot="5400000">
            <a:off x="1351336" y="52466"/>
            <a:ext cx="148773" cy="2851446"/>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3467098" y="3668711"/>
            <a:ext cx="622249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pic>
        <p:nvPicPr>
          <p:cNvPr id="19" name="Picture 18">
            <a:extLst>
              <a:ext uri="{FF2B5EF4-FFF2-40B4-BE49-F238E27FC236}">
                <a16:creationId xmlns:a16="http://schemas.microsoft.com/office/drawing/2014/main" id="{E6E61C04-401B-A548-95BE-432EEC7539D9}"/>
              </a:ext>
            </a:extLst>
          </p:cNvPr>
          <p:cNvPicPr>
            <a:picLocks noChangeAspect="1"/>
          </p:cNvPicPr>
          <p:nvPr userDrawn="1"/>
        </p:nvPicPr>
        <p:blipFill>
          <a:blip r:embed="rId5"/>
          <a:stretch>
            <a:fillRect/>
          </a:stretch>
        </p:blipFill>
        <p:spPr>
          <a:xfrm>
            <a:off x="1373481" y="1329925"/>
            <a:ext cx="1104900" cy="254000"/>
          </a:xfrm>
          <a:prstGeom prst="rect">
            <a:avLst/>
          </a:prstGeom>
        </p:spPr>
      </p:pic>
      <p:sp>
        <p:nvSpPr>
          <p:cNvPr id="13" name="Text Placeholder 2">
            <a:extLst>
              <a:ext uri="{FF2B5EF4-FFF2-40B4-BE49-F238E27FC236}">
                <a16:creationId xmlns:a16="http://schemas.microsoft.com/office/drawing/2014/main" id="{C83BDE46-B3FD-934A-954D-8ED9ABBD069B}"/>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2" name="TextBox 11">
            <a:extLst>
              <a:ext uri="{FF2B5EF4-FFF2-40B4-BE49-F238E27FC236}">
                <a16:creationId xmlns:a16="http://schemas.microsoft.com/office/drawing/2014/main" id="{323ABD1B-A1CE-B243-B0AE-AFA3DF058648}"/>
              </a:ext>
            </a:extLst>
          </p:cNvPr>
          <p:cNvSpPr txBox="1"/>
          <p:nvPr userDrawn="1"/>
        </p:nvSpPr>
        <p:spPr>
          <a:xfrm>
            <a:off x="3467098"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4" name="Text Placeholder 6">
            <a:extLst>
              <a:ext uri="{FF2B5EF4-FFF2-40B4-BE49-F238E27FC236}">
                <a16:creationId xmlns:a16="http://schemas.microsoft.com/office/drawing/2014/main" id="{F0045096-48AE-2F45-81DE-246F7A97BAFA}"/>
              </a:ext>
            </a:extLst>
          </p:cNvPr>
          <p:cNvSpPr>
            <a:spLocks noGrp="1"/>
          </p:cNvSpPr>
          <p:nvPr>
            <p:ph type="body" sz="quarter" idx="13" hasCustomPrompt="1"/>
          </p:nvPr>
        </p:nvSpPr>
        <p:spPr>
          <a:xfrm>
            <a:off x="0" y="3373722"/>
            <a:ext cx="2828658"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3364796189"/>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kyrius_Du skaičiai">
    <p:bg>
      <p:bgPr>
        <a:solidFill>
          <a:schemeClr val="tx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36F833E-D503-7449-87CC-B8E383BC66CA}"/>
              </a:ext>
            </a:extLst>
          </p:cNvPr>
          <p:cNvPicPr>
            <a:picLocks noChangeAspect="1"/>
          </p:cNvPicPr>
          <p:nvPr userDrawn="1"/>
        </p:nvPicPr>
        <p:blipFill>
          <a:blip r:embed="rId2"/>
          <a:stretch>
            <a:fillRect/>
          </a:stretch>
        </p:blipFill>
        <p:spPr>
          <a:xfrm>
            <a:off x="10909021" y="424809"/>
            <a:ext cx="862883" cy="983770"/>
          </a:xfrm>
          <a:prstGeom prst="rect">
            <a:avLst/>
          </a:prstGeom>
        </p:spPr>
      </p:pic>
      <p:pic>
        <p:nvPicPr>
          <p:cNvPr id="7" name="Picture 6">
            <a:extLst>
              <a:ext uri="{FF2B5EF4-FFF2-40B4-BE49-F238E27FC236}">
                <a16:creationId xmlns:a16="http://schemas.microsoft.com/office/drawing/2014/main" id="{ED861843-38B4-D148-99E5-9F4C3E2339E0}"/>
              </a:ext>
            </a:extLst>
          </p:cNvPr>
          <p:cNvPicPr>
            <a:picLocks noChangeAspect="1"/>
          </p:cNvPicPr>
          <p:nvPr userDrawn="1"/>
        </p:nvPicPr>
        <p:blipFill>
          <a:blip r:embed="rId3"/>
          <a:stretch>
            <a:fillRect/>
          </a:stretch>
        </p:blipFill>
        <p:spPr>
          <a:xfrm>
            <a:off x="10356850" y="0"/>
            <a:ext cx="190500" cy="6858000"/>
          </a:xfrm>
          <a:prstGeom prst="rect">
            <a:avLst/>
          </a:prstGeom>
        </p:spPr>
      </p:pic>
      <p:pic>
        <p:nvPicPr>
          <p:cNvPr id="14" name="Picture 13">
            <a:extLst>
              <a:ext uri="{FF2B5EF4-FFF2-40B4-BE49-F238E27FC236}">
                <a16:creationId xmlns:a16="http://schemas.microsoft.com/office/drawing/2014/main" id="{A555EE49-EA86-604D-B79E-1835648D4373}"/>
              </a:ext>
            </a:extLst>
          </p:cNvPr>
          <p:cNvPicPr>
            <a:picLocks noChangeAspect="1"/>
          </p:cNvPicPr>
          <p:nvPr userDrawn="1"/>
        </p:nvPicPr>
        <p:blipFill rotWithShape="1">
          <a:blip r:embed="rId4"/>
          <a:srcRect l="-254768" t="1" r="-836988" b="29251"/>
          <a:stretch/>
        </p:blipFill>
        <p:spPr>
          <a:xfrm rot="5400000">
            <a:off x="2198923" y="-847734"/>
            <a:ext cx="454047" cy="4851894"/>
          </a:xfrm>
          <a:prstGeom prst="rect">
            <a:avLst/>
          </a:prstGeom>
        </p:spPr>
      </p:pic>
      <p:pic>
        <p:nvPicPr>
          <p:cNvPr id="2" name="Picture 1">
            <a:extLst>
              <a:ext uri="{FF2B5EF4-FFF2-40B4-BE49-F238E27FC236}">
                <a16:creationId xmlns:a16="http://schemas.microsoft.com/office/drawing/2014/main" id="{6D892914-F5A9-F642-B52A-C75D04F09286}"/>
              </a:ext>
            </a:extLst>
          </p:cNvPr>
          <p:cNvPicPr>
            <a:picLocks noChangeAspect="1"/>
          </p:cNvPicPr>
          <p:nvPr userDrawn="1"/>
        </p:nvPicPr>
        <p:blipFill>
          <a:blip r:embed="rId4"/>
          <a:stretch>
            <a:fillRect/>
          </a:stretch>
        </p:blipFill>
        <p:spPr>
          <a:xfrm>
            <a:off x="4832844" y="0"/>
            <a:ext cx="38100" cy="6858000"/>
          </a:xfrm>
          <a:prstGeom prst="rect">
            <a:avLst/>
          </a:prstGeom>
        </p:spPr>
      </p:pic>
      <p:pic>
        <p:nvPicPr>
          <p:cNvPr id="6" name="Picture 5">
            <a:extLst>
              <a:ext uri="{FF2B5EF4-FFF2-40B4-BE49-F238E27FC236}">
                <a16:creationId xmlns:a16="http://schemas.microsoft.com/office/drawing/2014/main" id="{E48C8245-A0B5-4343-A773-99B1AC5A1C19}"/>
              </a:ext>
            </a:extLst>
          </p:cNvPr>
          <p:cNvPicPr>
            <a:picLocks noChangeAspect="1"/>
          </p:cNvPicPr>
          <p:nvPr userDrawn="1"/>
        </p:nvPicPr>
        <p:blipFill>
          <a:blip r:embed="rId5"/>
          <a:stretch>
            <a:fillRect/>
          </a:stretch>
        </p:blipFill>
        <p:spPr>
          <a:xfrm>
            <a:off x="3278535" y="1329925"/>
            <a:ext cx="1104900" cy="254000"/>
          </a:xfrm>
          <a:prstGeom prst="rect">
            <a:avLst/>
          </a:prstGeom>
        </p:spPr>
      </p:pic>
      <p:sp>
        <p:nvSpPr>
          <p:cNvPr id="18" name="Text Placeholder 3">
            <a:extLst>
              <a:ext uri="{FF2B5EF4-FFF2-40B4-BE49-F238E27FC236}">
                <a16:creationId xmlns:a16="http://schemas.microsoft.com/office/drawing/2014/main" id="{224758FE-FB03-7945-8489-CE74EBB5340E}"/>
              </a:ext>
            </a:extLst>
          </p:cNvPr>
          <p:cNvSpPr>
            <a:spLocks noGrp="1"/>
          </p:cNvSpPr>
          <p:nvPr>
            <p:ph type="body" sz="quarter" idx="10" hasCustomPrompt="1"/>
          </p:nvPr>
        </p:nvSpPr>
        <p:spPr>
          <a:xfrm>
            <a:off x="5477810" y="3668711"/>
            <a:ext cx="4361134" cy="2724025"/>
          </a:xfrm>
          <a:prstGeom prst="rect">
            <a:avLst/>
          </a:prstGeom>
        </p:spPr>
        <p:txBody>
          <a:bodyPr anchor="b"/>
          <a:lstStyle>
            <a:lvl1pPr marL="0" indent="0">
              <a:buNone/>
              <a:defRPr sz="37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stStyle>
          <a:p>
            <a:pPr lvl="0"/>
            <a:r>
              <a:rPr lang="en-US" dirty="0" err="1"/>
              <a:t>Antraštė</a:t>
            </a:r>
            <a:endParaRPr lang="en-US" dirty="0"/>
          </a:p>
        </p:txBody>
      </p:sp>
      <p:sp>
        <p:nvSpPr>
          <p:cNvPr id="12" name="Text Placeholder 2">
            <a:extLst>
              <a:ext uri="{FF2B5EF4-FFF2-40B4-BE49-F238E27FC236}">
                <a16:creationId xmlns:a16="http://schemas.microsoft.com/office/drawing/2014/main" id="{20FA2AC1-A86F-6246-9CF6-463924E7F598}"/>
              </a:ext>
            </a:extLst>
          </p:cNvPr>
          <p:cNvSpPr>
            <a:spLocks noGrp="1"/>
          </p:cNvSpPr>
          <p:nvPr>
            <p:ph type="body" sz="quarter" idx="14" hasCustomPrompt="1"/>
          </p:nvPr>
        </p:nvSpPr>
        <p:spPr>
          <a:xfrm rot="16200000">
            <a:off x="8847686" y="3603890"/>
            <a:ext cx="4985555" cy="643688"/>
          </a:xfrm>
          <a:prstGeom prst="rect">
            <a:avLst/>
          </a:prstGeom>
        </p:spPr>
        <p:txBody>
          <a:bodyPr anchor="ctr"/>
          <a:lstStyle>
            <a:lvl1pPr marL="0" indent="0">
              <a:lnSpc>
                <a:spcPct val="130000"/>
              </a:lnSpc>
              <a:spcBef>
                <a:spcPts val="0"/>
              </a:spcBef>
              <a:buNone/>
              <a:defRPr sz="15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13" name="TextBox 12">
            <a:extLst>
              <a:ext uri="{FF2B5EF4-FFF2-40B4-BE49-F238E27FC236}">
                <a16:creationId xmlns:a16="http://schemas.microsoft.com/office/drawing/2014/main" id="{FD500F5A-81CA-2F4B-BDD4-88D7FC1AE05F}"/>
              </a:ext>
            </a:extLst>
          </p:cNvPr>
          <p:cNvSpPr txBox="1"/>
          <p:nvPr userDrawn="1"/>
        </p:nvSpPr>
        <p:spPr>
          <a:xfrm>
            <a:off x="5477810" y="1289465"/>
            <a:ext cx="4604847" cy="323165"/>
          </a:xfrm>
          <a:prstGeom prst="rect">
            <a:avLst/>
          </a:prstGeom>
          <a:noFill/>
        </p:spPr>
        <p:txBody>
          <a:bodyPr wrap="square" rtlCol="0">
            <a:spAutoFit/>
          </a:bodyPr>
          <a:lstStyle/>
          <a:p>
            <a:r>
              <a:rPr lang="en-LT" sz="1500" b="1" i="0" dirty="0">
                <a:solidFill>
                  <a:schemeClr val="bg1"/>
                </a:solidFill>
                <a:latin typeface="Arial" panose="020B0604020202020204" pitchFamily="34" charset="0"/>
                <a:ea typeface="Inter Semi Bold" panose="020B0502030000000004" pitchFamily="34" charset="0"/>
                <a:cs typeface="Arial" panose="020B0604020202020204" pitchFamily="34" charset="0"/>
              </a:rPr>
              <a:t>KAUNO TECHNOLOGIJOS UNIVERSITETAS</a:t>
            </a:r>
          </a:p>
        </p:txBody>
      </p:sp>
      <p:sp>
        <p:nvSpPr>
          <p:cNvPr id="15" name="Text Placeholder 6">
            <a:extLst>
              <a:ext uri="{FF2B5EF4-FFF2-40B4-BE49-F238E27FC236}">
                <a16:creationId xmlns:a16="http://schemas.microsoft.com/office/drawing/2014/main" id="{D6224EDB-B787-DE4E-BE6F-8D8484097FCC}"/>
              </a:ext>
            </a:extLst>
          </p:cNvPr>
          <p:cNvSpPr>
            <a:spLocks noGrp="1"/>
          </p:cNvSpPr>
          <p:nvPr>
            <p:ph type="body" sz="quarter" idx="13" hasCustomPrompt="1"/>
          </p:nvPr>
        </p:nvSpPr>
        <p:spPr>
          <a:xfrm>
            <a:off x="0" y="3373722"/>
            <a:ext cx="4832844" cy="3222561"/>
          </a:xfrm>
          <a:prstGeom prst="rect">
            <a:avLst/>
          </a:prstGeom>
          <a:ln w="19050">
            <a:noFill/>
          </a:ln>
        </p:spPr>
        <p:txBody>
          <a:bodyPr/>
          <a:lstStyle>
            <a:lvl1pPr marL="0" indent="0" algn="ctr">
              <a:buNone/>
              <a:defRPr sz="26000" b="1" i="0">
                <a:ln w="19050">
                  <a:solidFill>
                    <a:schemeClr val="bg1"/>
                  </a:solidFill>
                </a:ln>
                <a:noFill/>
                <a:latin typeface="Arial" panose="020B0604020202020204" pitchFamily="34" charset="0"/>
                <a:ea typeface="Inter" panose="020B0502030000000004" pitchFamily="34" charset="0"/>
                <a:cs typeface="Arial" panose="020B0604020202020204" pitchFamily="34" charset="0"/>
              </a:defRPr>
            </a:lvl1pPr>
          </a:lstStyle>
          <a:p>
            <a:pPr lvl="0"/>
            <a:r>
              <a:rPr lang="en-US" dirty="0"/>
              <a:t>28</a:t>
            </a:r>
          </a:p>
        </p:txBody>
      </p:sp>
    </p:spTree>
    <p:extLst>
      <p:ext uri="{BB962C8B-B14F-4D97-AF65-F5344CB8AC3E}">
        <p14:creationId xmlns:p14="http://schemas.microsoft.com/office/powerpoint/2010/main" val="374483783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as_Šūki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pic>
        <p:nvPicPr>
          <p:cNvPr id="10" name="Picture 9">
            <a:extLst>
              <a:ext uri="{FF2B5EF4-FFF2-40B4-BE49-F238E27FC236}">
                <a16:creationId xmlns:a16="http://schemas.microsoft.com/office/drawing/2014/main" id="{6B7DEC24-8D93-6D48-A79C-7BDDFFA2B161}"/>
              </a:ext>
            </a:extLst>
          </p:cNvPr>
          <p:cNvPicPr>
            <a:picLocks noChangeAspect="1"/>
          </p:cNvPicPr>
          <p:nvPr userDrawn="1"/>
        </p:nvPicPr>
        <p:blipFill>
          <a:blip r:embed="rId2"/>
          <a:stretch>
            <a:fillRect/>
          </a:stretch>
        </p:blipFill>
        <p:spPr>
          <a:xfrm>
            <a:off x="11013890" y="0"/>
            <a:ext cx="38100" cy="6858000"/>
          </a:xfrm>
          <a:prstGeom prst="rect">
            <a:avLst/>
          </a:prstGeom>
        </p:spPr>
      </p:pic>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pic>
        <p:nvPicPr>
          <p:cNvPr id="16" name="Picture 15">
            <a:extLst>
              <a:ext uri="{FF2B5EF4-FFF2-40B4-BE49-F238E27FC236}">
                <a16:creationId xmlns:a16="http://schemas.microsoft.com/office/drawing/2014/main" id="{A7015AA5-A63A-AA42-ACD1-300F08FBDCD4}"/>
              </a:ext>
            </a:extLst>
          </p:cNvPr>
          <p:cNvPicPr>
            <a:picLocks noChangeAspect="1"/>
          </p:cNvPicPr>
          <p:nvPr userDrawn="1"/>
        </p:nvPicPr>
        <p:blipFill rotWithShape="1">
          <a:blip r:embed="rId3"/>
          <a:srcRect t="-1" r="9663" b="-12809"/>
          <a:stretch/>
        </p:blipFill>
        <p:spPr>
          <a:xfrm>
            <a:off x="0" y="1356723"/>
            <a:ext cx="11013890" cy="214901"/>
          </a:xfrm>
          <a:prstGeom prst="rect">
            <a:avLst/>
          </a:prstGeom>
        </p:spPr>
      </p:pic>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23" name="Picture 22">
            <a:extLst>
              <a:ext uri="{FF2B5EF4-FFF2-40B4-BE49-F238E27FC236}">
                <a16:creationId xmlns:a16="http://schemas.microsoft.com/office/drawing/2014/main" id="{810A3938-1C5A-734A-9AEB-AA2A81156F6C}"/>
              </a:ext>
            </a:extLst>
          </p:cNvPr>
          <p:cNvPicPr>
            <a:picLocks noChangeAspect="1"/>
          </p:cNvPicPr>
          <p:nvPr userDrawn="1"/>
        </p:nvPicPr>
        <p:blipFill>
          <a:blip r:embed="rId4"/>
          <a:stretch>
            <a:fillRect/>
          </a:stretch>
        </p:blipFill>
        <p:spPr>
          <a:xfrm>
            <a:off x="11314565" y="696317"/>
            <a:ext cx="590984" cy="318475"/>
          </a:xfrm>
          <a:prstGeom prst="rect">
            <a:avLst/>
          </a:prstGeom>
        </p:spPr>
      </p:pic>
      <p:sp>
        <p:nvSpPr>
          <p:cNvPr id="11" name="Slide Number Placeholder 3">
            <a:extLst>
              <a:ext uri="{FF2B5EF4-FFF2-40B4-BE49-F238E27FC236}">
                <a16:creationId xmlns:a16="http://schemas.microsoft.com/office/drawing/2014/main" id="{7EE7EFB9-58EC-4E46-B135-D34F2910C58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19542493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as_Šūkis_Balta">
    <p:bg>
      <p:bgPr>
        <a:solidFill>
          <a:schemeClr val="bg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4" y="600737"/>
            <a:ext cx="9908045" cy="509636"/>
          </a:xfrm>
          <a:prstGeom prst="rect">
            <a:avLst/>
          </a:prstGeom>
        </p:spPr>
        <p:txBody>
          <a:bodyPr/>
          <a:lstStyle>
            <a:lvl1pPr marL="0" indent="0">
              <a:buNone/>
              <a:defRPr sz="3000" b="1" i="0">
                <a:solidFill>
                  <a:schemeClr val="tx1"/>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19" name="Text Placeholder 2">
            <a:extLst>
              <a:ext uri="{FF2B5EF4-FFF2-40B4-BE49-F238E27FC236}">
                <a16:creationId xmlns:a16="http://schemas.microsoft.com/office/drawing/2014/main" id="{CD1AB869-1A97-C74F-B22C-8C4A3C855317}"/>
              </a:ext>
            </a:extLst>
          </p:cNvPr>
          <p:cNvSpPr>
            <a:spLocks noGrp="1"/>
          </p:cNvSpPr>
          <p:nvPr>
            <p:ph type="body" sz="quarter" idx="14" hasCustomPrompt="1"/>
          </p:nvPr>
        </p:nvSpPr>
        <p:spPr>
          <a:xfrm rot="16200000">
            <a:off x="9406361" y="3040008"/>
            <a:ext cx="4397904" cy="1173382"/>
          </a:xfrm>
          <a:prstGeom prst="rect">
            <a:avLst/>
          </a:prstGeom>
        </p:spPr>
        <p:txBody>
          <a:bodyPr anchor="ctr"/>
          <a:lstStyle>
            <a:lvl1pPr marL="0" indent="0">
              <a:lnSpc>
                <a:spcPct val="130000"/>
              </a:lnSpc>
              <a:spcBef>
                <a:spcPts val="0"/>
              </a:spcBef>
              <a:buNone/>
              <a:defRPr sz="13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vl2pPr marL="4572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buNone/>
              <a:defRPr sz="1500" b="0" i="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GB" dirty="0"/>
              <a:t>UŽ KIEKVIENOS TECHNOLOGIJOS – ŽMOGUS</a:t>
            </a:r>
            <a:endParaRPr lang="en-LT"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tx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tx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BC028207-03C6-EB4F-8087-70DFE414C3FB}"/>
              </a:ext>
            </a:extLst>
          </p:cNvPr>
          <p:cNvPicPr>
            <a:picLocks noChangeAspect="1"/>
          </p:cNvPicPr>
          <p:nvPr userDrawn="1"/>
        </p:nvPicPr>
        <p:blipFill>
          <a:blip r:embed="rId2"/>
          <a:stretch>
            <a:fillRect/>
          </a:stretch>
        </p:blipFill>
        <p:spPr>
          <a:xfrm>
            <a:off x="11314563" y="696316"/>
            <a:ext cx="590985" cy="318475"/>
          </a:xfrm>
          <a:prstGeom prst="rect">
            <a:avLst/>
          </a:prstGeom>
        </p:spPr>
      </p:pic>
      <p:pic>
        <p:nvPicPr>
          <p:cNvPr id="14" name="Picture 13">
            <a:extLst>
              <a:ext uri="{FF2B5EF4-FFF2-40B4-BE49-F238E27FC236}">
                <a16:creationId xmlns:a16="http://schemas.microsoft.com/office/drawing/2014/main" id="{E8B3520C-4886-5844-B632-0EFDEEFA04BE}"/>
              </a:ext>
            </a:extLst>
          </p:cNvPr>
          <p:cNvPicPr>
            <a:picLocks noChangeAspect="1"/>
          </p:cNvPicPr>
          <p:nvPr userDrawn="1"/>
        </p:nvPicPr>
        <p:blipFill>
          <a:blip r:embed="rId3"/>
          <a:stretch>
            <a:fillRect/>
          </a:stretch>
        </p:blipFill>
        <p:spPr>
          <a:xfrm>
            <a:off x="11010097" y="0"/>
            <a:ext cx="38100" cy="6858000"/>
          </a:xfrm>
          <a:prstGeom prst="rect">
            <a:avLst/>
          </a:prstGeom>
        </p:spPr>
      </p:pic>
      <p:pic>
        <p:nvPicPr>
          <p:cNvPr id="15" name="Picture 14">
            <a:extLst>
              <a:ext uri="{FF2B5EF4-FFF2-40B4-BE49-F238E27FC236}">
                <a16:creationId xmlns:a16="http://schemas.microsoft.com/office/drawing/2014/main" id="{DBBDCAF9-A99D-AB48-B61A-DEA4A9FF6C9F}"/>
              </a:ext>
            </a:extLst>
          </p:cNvPr>
          <p:cNvPicPr>
            <a:picLocks noChangeAspect="1"/>
          </p:cNvPicPr>
          <p:nvPr userDrawn="1"/>
        </p:nvPicPr>
        <p:blipFill rotWithShape="1">
          <a:blip r:embed="rId4"/>
          <a:srcRect r="9625" b="-49952"/>
          <a:stretch/>
        </p:blipFill>
        <p:spPr>
          <a:xfrm>
            <a:off x="0" y="1356709"/>
            <a:ext cx="11018622" cy="285659"/>
          </a:xfrm>
          <a:prstGeom prst="rect">
            <a:avLst/>
          </a:prstGeom>
        </p:spPr>
      </p:pic>
      <p:sp>
        <p:nvSpPr>
          <p:cNvPr id="10" name="Slide Number Placeholder 3">
            <a:extLst>
              <a:ext uri="{FF2B5EF4-FFF2-40B4-BE49-F238E27FC236}">
                <a16:creationId xmlns:a16="http://schemas.microsoft.com/office/drawing/2014/main" id="{D1705FAF-CC62-BB49-B817-BC45A057FA08}"/>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49757217"/>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as_Juoda">
    <p:bg>
      <p:bgPr>
        <a:solidFill>
          <a:schemeClr val="tx1"/>
        </a:solidFill>
        <a:effectLst/>
      </p:bgPr>
    </p:bg>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DCD1856C-F327-BF49-A715-D3258E845AB5}"/>
              </a:ext>
            </a:extLst>
          </p:cNvPr>
          <p:cNvSpPr>
            <a:spLocks noGrp="1"/>
          </p:cNvSpPr>
          <p:nvPr>
            <p:ph type="body" sz="quarter" idx="11" hasCustomPrompt="1"/>
          </p:nvPr>
        </p:nvSpPr>
        <p:spPr>
          <a:xfrm>
            <a:off x="641645" y="600737"/>
            <a:ext cx="8978606" cy="509636"/>
          </a:xfrm>
          <a:prstGeom prst="rect">
            <a:avLst/>
          </a:prstGeom>
        </p:spPr>
        <p:txBody>
          <a:bodyPr/>
          <a:lstStyle>
            <a:lvl1pPr marL="0" indent="0">
              <a:buNone/>
              <a:defRPr sz="3000" b="1" i="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err="1"/>
              <a:t>Antraštė</a:t>
            </a:r>
            <a:endParaRPr lang="en-US" dirty="0"/>
          </a:p>
        </p:txBody>
      </p:sp>
      <p:sp>
        <p:nvSpPr>
          <p:cNvPr id="21" name="Text Placeholder 20">
            <a:extLst>
              <a:ext uri="{FF2B5EF4-FFF2-40B4-BE49-F238E27FC236}">
                <a16:creationId xmlns:a16="http://schemas.microsoft.com/office/drawing/2014/main" id="{B4B86B12-DA76-274D-9D4F-46D64739DB84}"/>
              </a:ext>
            </a:extLst>
          </p:cNvPr>
          <p:cNvSpPr>
            <a:spLocks noGrp="1"/>
          </p:cNvSpPr>
          <p:nvPr>
            <p:ph type="body" sz="quarter" idx="15" hasCustomPrompt="1"/>
          </p:nvPr>
        </p:nvSpPr>
        <p:spPr>
          <a:xfrm>
            <a:off x="639930" y="4374624"/>
            <a:ext cx="9828212" cy="1860720"/>
          </a:xfrm>
          <a:prstGeom prst="rect">
            <a:avLst/>
          </a:prstGeom>
        </p:spPr>
        <p:txBody>
          <a:bodyPr anchor="t"/>
          <a:lstStyle>
            <a:lvl1pPr marL="0" indent="0">
              <a:lnSpc>
                <a:spcPct val="110000"/>
              </a:lnSpc>
              <a:spcBef>
                <a:spcPts val="0"/>
              </a:spcBef>
              <a:spcAft>
                <a:spcPts val="0"/>
              </a:spcAft>
              <a:buFont typeface="+mj-lt"/>
              <a:buNone/>
              <a:defRPr sz="1600" b="0" i="0">
                <a:solidFill>
                  <a:schemeClr val="bg1"/>
                </a:solidFill>
                <a:latin typeface="Arial" panose="020B0604020202020204" pitchFamily="34" charset="0"/>
                <a:ea typeface="Inter" panose="020B0502030000000004" pitchFamily="34" charset="0"/>
                <a:cs typeface="Arial" panose="020B0604020202020204" pitchFamily="34" charset="0"/>
              </a:defRPr>
            </a:lvl1pPr>
          </a:lstStyle>
          <a:p>
            <a:pPr lvl="0"/>
            <a:r>
              <a:rPr lang="lt-LT" dirty="0"/>
              <a:t>Tekstas</a:t>
            </a:r>
          </a:p>
          <a:p>
            <a:pPr lvl="0"/>
            <a:r>
              <a:rPr lang="lt-LT" dirty="0"/>
              <a:t>antra eilutė</a:t>
            </a:r>
          </a:p>
        </p:txBody>
      </p:sp>
      <p:sp>
        <p:nvSpPr>
          <p:cNvPr id="22" name="Text Placeholder 20">
            <a:extLst>
              <a:ext uri="{FF2B5EF4-FFF2-40B4-BE49-F238E27FC236}">
                <a16:creationId xmlns:a16="http://schemas.microsoft.com/office/drawing/2014/main" id="{587BF503-4657-4144-AE5A-7FC3C4A8467D}"/>
              </a:ext>
            </a:extLst>
          </p:cNvPr>
          <p:cNvSpPr>
            <a:spLocks noGrp="1"/>
          </p:cNvSpPr>
          <p:nvPr>
            <p:ph type="body" sz="quarter" idx="12" hasCustomPrompt="1"/>
          </p:nvPr>
        </p:nvSpPr>
        <p:spPr>
          <a:xfrm>
            <a:off x="643723" y="3048000"/>
            <a:ext cx="9828212" cy="1019347"/>
          </a:xfrm>
          <a:prstGeom prst="rect">
            <a:avLst/>
          </a:prstGeom>
        </p:spPr>
        <p:txBody>
          <a:bodyPr anchor="b"/>
          <a:lstStyle>
            <a:lvl1pPr marL="0" indent="0">
              <a:lnSpc>
                <a:spcPct val="110000"/>
              </a:lnSpc>
              <a:spcBef>
                <a:spcPts val="0"/>
              </a:spcBef>
              <a:spcAft>
                <a:spcPts val="0"/>
              </a:spcAft>
              <a:buFont typeface="+mj-lt"/>
              <a:buNone/>
              <a:defRPr sz="2200" b="1" i="0">
                <a:solidFill>
                  <a:schemeClr val="bg1"/>
                </a:solidFill>
                <a:latin typeface="Arial" panose="020B0604020202020204" pitchFamily="34" charset="0"/>
                <a:ea typeface="Inter Medium" panose="020B0502030000000004" pitchFamily="34" charset="0"/>
                <a:cs typeface="Arial" panose="020B0604020202020204" pitchFamily="34" charset="0"/>
              </a:defRPr>
            </a:lvl1pPr>
          </a:lstStyle>
          <a:p>
            <a:pPr lvl="0"/>
            <a:r>
              <a:rPr lang="lt-LT" dirty="0"/>
              <a:t>Antraštė 2</a:t>
            </a:r>
          </a:p>
        </p:txBody>
      </p:sp>
      <p:pic>
        <p:nvPicPr>
          <p:cNvPr id="11" name="Picture 10">
            <a:extLst>
              <a:ext uri="{FF2B5EF4-FFF2-40B4-BE49-F238E27FC236}">
                <a16:creationId xmlns:a16="http://schemas.microsoft.com/office/drawing/2014/main" id="{69C3A560-9403-BC49-A5F7-C015081D15DE}"/>
              </a:ext>
            </a:extLst>
          </p:cNvPr>
          <p:cNvPicPr>
            <a:picLocks noChangeAspect="1"/>
          </p:cNvPicPr>
          <p:nvPr userDrawn="1"/>
        </p:nvPicPr>
        <p:blipFill>
          <a:blip r:embed="rId2"/>
          <a:stretch>
            <a:fillRect/>
          </a:stretch>
        </p:blipFill>
        <p:spPr>
          <a:xfrm>
            <a:off x="0" y="1351225"/>
            <a:ext cx="12192000" cy="190500"/>
          </a:xfrm>
          <a:prstGeom prst="rect">
            <a:avLst/>
          </a:prstGeom>
        </p:spPr>
      </p:pic>
      <p:pic>
        <p:nvPicPr>
          <p:cNvPr id="12" name="Picture 11">
            <a:extLst>
              <a:ext uri="{FF2B5EF4-FFF2-40B4-BE49-F238E27FC236}">
                <a16:creationId xmlns:a16="http://schemas.microsoft.com/office/drawing/2014/main" id="{6E36B143-6BE1-0541-83D6-F8722667238A}"/>
              </a:ext>
            </a:extLst>
          </p:cNvPr>
          <p:cNvPicPr>
            <a:picLocks noChangeAspect="1"/>
          </p:cNvPicPr>
          <p:nvPr userDrawn="1"/>
        </p:nvPicPr>
        <p:blipFill>
          <a:blip r:embed="rId3"/>
          <a:stretch>
            <a:fillRect/>
          </a:stretch>
        </p:blipFill>
        <p:spPr>
          <a:xfrm>
            <a:off x="11163044" y="696317"/>
            <a:ext cx="590984" cy="318475"/>
          </a:xfrm>
          <a:prstGeom prst="rect">
            <a:avLst/>
          </a:prstGeom>
        </p:spPr>
      </p:pic>
      <p:sp>
        <p:nvSpPr>
          <p:cNvPr id="8" name="Slide Number Placeholder 3">
            <a:extLst>
              <a:ext uri="{FF2B5EF4-FFF2-40B4-BE49-F238E27FC236}">
                <a16:creationId xmlns:a16="http://schemas.microsoft.com/office/drawing/2014/main" id="{EE81F693-50CC-E74A-92F2-28556691589B}"/>
              </a:ext>
            </a:extLst>
          </p:cNvPr>
          <p:cNvSpPr txBox="1">
            <a:spLocks/>
          </p:cNvSpPr>
          <p:nvPr userDrawn="1"/>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bg1"/>
                </a:solidFill>
                <a:latin typeface="Arial" panose="020B0604020202020204" pitchFamily="34" charset="0"/>
                <a:ea typeface="Inter Semi Bold" panose="020B0502030000000004" pitchFamily="34" charset="0"/>
                <a:cs typeface="Arial" panose="020B0604020202020204" pitchFamily="34" charset="0"/>
              </a:rPr>
              <a:pPr algn="ctr"/>
              <a:t>‹#›</a:t>
            </a:fld>
            <a:endParaRPr lang="en-US" sz="1400" b="1" i="0" dirty="0">
              <a:solidFill>
                <a:schemeClr val="bg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4182828940"/>
      </p:ext>
    </p:extLst>
  </p:cSld>
  <p:clrMapOvr>
    <a:masterClrMapping/>
  </p:clrMapOvr>
  <p:extLst>
    <p:ext uri="{DCECCB84-F9BA-43D5-87BE-67443E8EF086}">
      <p15:sldGuideLst xmlns:p15="http://schemas.microsoft.com/office/powerpoint/2012/main">
        <p15:guide id="1" orient="horz" pos="3702" userDrawn="1">
          <p15:clr>
            <a:srgbClr val="FBAE40"/>
          </p15:clr>
        </p15:guide>
        <p15:guide id="2" pos="1096" userDrawn="1">
          <p15:clr>
            <a:srgbClr val="FBAE40"/>
          </p15:clr>
        </p15:guide>
        <p15:guide id="3" pos="4384" userDrawn="1">
          <p15:clr>
            <a:srgbClr val="FBAE40"/>
          </p15:clr>
        </p15:guide>
        <p15:guide id="4" pos="2184" userDrawn="1">
          <p15:clr>
            <a:srgbClr val="FBAE40"/>
          </p15:clr>
        </p15:guide>
        <p15:guide id="5" pos="3296" userDrawn="1">
          <p15:clr>
            <a:srgbClr val="FBAE40"/>
          </p15:clr>
        </p15:guide>
        <p15:guide id="6" pos="5473" userDrawn="1">
          <p15:clr>
            <a:srgbClr val="FBAE40"/>
          </p15:clr>
        </p15:guide>
        <p15:guide id="8" pos="6584" userDrawn="1">
          <p15:clr>
            <a:srgbClr val="FBAE40"/>
          </p15:clr>
        </p15:guide>
        <p15:guide id="9" pos="6040" userDrawn="1">
          <p15:clr>
            <a:srgbClr val="FBAE40"/>
          </p15:clr>
        </p15:guide>
        <p15:guide id="10" orient="horz" pos="3090" userDrawn="1">
          <p15:clr>
            <a:srgbClr val="FBAE40"/>
          </p15:clr>
        </p15:guide>
        <p15:guide id="11" orient="horz" pos="1842" userDrawn="1">
          <p15:clr>
            <a:srgbClr val="FBAE40"/>
          </p15:clr>
        </p15:guide>
        <p15:guide id="12" orient="horz" pos="1230" userDrawn="1">
          <p15:clr>
            <a:srgbClr val="FBAE40"/>
          </p15:clr>
        </p15:guide>
        <p15:guide id="13" orient="horz" pos="913" userDrawn="1">
          <p15:clr>
            <a:srgbClr val="FBAE40"/>
          </p15:clr>
        </p15:guide>
        <p15:guide id="14" orient="horz" pos="618" userDrawn="1">
          <p15:clr>
            <a:srgbClr val="FBAE40"/>
          </p15:clr>
        </p15:guide>
        <p15:guide id="15" orient="horz" pos="2478" userDrawn="1">
          <p15:clr>
            <a:srgbClr val="FBAE40"/>
          </p15:clr>
        </p15:guide>
        <p15:guide id="16" pos="393" userDrawn="1">
          <p15:clr>
            <a:srgbClr val="FBAE40"/>
          </p15:clr>
        </p15:guide>
        <p15:guide id="17" orient="horz" pos="3929" userDrawn="1">
          <p15:clr>
            <a:srgbClr val="FBAE40"/>
          </p15:clr>
        </p15:guide>
        <p15:guide id="18" orient="horz" pos="36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3.xml"/><Relationship Id="rId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0401343"/>
      </p:ext>
    </p:extLst>
  </p:cSld>
  <p:clrMap bg1="lt1" tx1="dk1" bg2="lt2" tx2="dk2" accent1="accent1" accent2="accent2" accent3="accent3" accent4="accent4" accent5="accent5" accent6="accent6" hlink="hlink" folHlink="folHlink"/>
  <p:sldLayoutIdLst>
    <p:sldLayoutId id="2147483713" r:id="rId1"/>
    <p:sldLayoutId id="2147483744" r:id="rId2"/>
    <p:sldLayoutId id="2147483745" r:id="rId3"/>
    <p:sldLayoutId id="2147483712" r:id="rId4"/>
    <p:sldLayoutId id="2147483714" r:id="rId5"/>
    <p:sldLayoutId id="2147483715" r:id="rId6"/>
    <p:sldLayoutId id="2147483716" r:id="rId7"/>
    <p:sldLayoutId id="2147483723" r:id="rId8"/>
    <p:sldLayoutId id="2147483737" r:id="rId9"/>
    <p:sldLayoutId id="2147483738" r:id="rId10"/>
    <p:sldLayoutId id="2147483717" r:id="rId11"/>
    <p:sldLayoutId id="2147483718" r:id="rId12"/>
    <p:sldLayoutId id="2147483719" r:id="rId13"/>
    <p:sldLayoutId id="2147483720" r:id="rId14"/>
    <p:sldLayoutId id="2147483677" r:id="rId15"/>
    <p:sldLayoutId id="2147483739" r:id="rId16"/>
    <p:sldLayoutId id="2147483743"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6558009"/>
      </p:ext>
    </p:extLst>
  </p:cSld>
  <p:clrMap bg1="lt1" tx1="dk1" bg2="lt2" tx2="dk2" accent1="accent1" accent2="accent2" accent3="accent3" accent4="accent4" accent5="accent5" accent6="accent6" hlink="hlink" folHlink="folHlink"/>
  <p:sldLayoutIdLst>
    <p:sldLayoutId id="2147483741" r:id="rId1"/>
    <p:sldLayoutId id="2147483725" r:id="rId2"/>
    <p:sldLayoutId id="2147483726" r:id="rId3"/>
    <p:sldLayoutId id="2147483727" r:id="rId4"/>
    <p:sldLayoutId id="2147483728" r:id="rId5"/>
    <p:sldLayoutId id="2147483729" r:id="rId6"/>
    <p:sldLayoutId id="2147483742" r:id="rId7"/>
    <p:sldLayoutId id="2147483732" r:id="rId8"/>
    <p:sldLayoutId id="2147483731" r:id="rId9"/>
    <p:sldLayoutId id="2147483733" r:id="rId10"/>
    <p:sldLayoutId id="2147483734" r:id="rId11"/>
    <p:sldLayoutId id="2147483735" r:id="rId12"/>
    <p:sldLayoutId id="214748373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867308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ideo" Target="https://www.youtube.com/embed/sH7XSX10QkM?feature=oembed" TargetMode="External"/><Relationship Id="rId6" Type="http://schemas.openxmlformats.org/officeDocument/2006/relationships/image" Target="../media/image22.jpeg"/><Relationship Id="rId5" Type="http://schemas.openxmlformats.org/officeDocument/2006/relationships/image" Target="../media/image10.emf"/><Relationship Id="rId4" Type="http://schemas.openxmlformats.org/officeDocument/2006/relationships/image" Target="../media/image9.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25.png"/><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10.emf"/></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ideo" Target="https://www.youtube.com/embed/PlKYVnEo-jg?feature=oembed" TargetMode="External"/><Relationship Id="rId6" Type="http://schemas.openxmlformats.org/officeDocument/2006/relationships/image" Target="../media/image31.jpeg"/><Relationship Id="rId5" Type="http://schemas.openxmlformats.org/officeDocument/2006/relationships/image" Target="../media/image10.emf"/><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ideo" Target="https://www.youtube.com/embed/Zy5f87-kI8c?feature=oembed" TargetMode="External"/><Relationship Id="rId6" Type="http://schemas.openxmlformats.org/officeDocument/2006/relationships/image" Target="../media/image32.jpeg"/><Relationship Id="rId5" Type="http://schemas.openxmlformats.org/officeDocument/2006/relationships/image" Target="../media/image10.emf"/><Relationship Id="rId4" Type="http://schemas.openxmlformats.org/officeDocument/2006/relationships/image" Target="../media/image9.emf"/></Relationships>
</file>

<file path=ppt/slides/_rels/slide22.xml.rels><?xml version="1.0" encoding="UTF-8" standalone="yes"?>
<Relationships xmlns="http://schemas.openxmlformats.org/package/2006/relationships"><Relationship Id="rId8" Type="http://schemas.openxmlformats.org/officeDocument/2006/relationships/hyperlink" Target="https://blog.teufelaudio.com/natural-frequency/" TargetMode="External"/><Relationship Id="rId3" Type="http://schemas.openxmlformats.org/officeDocument/2006/relationships/hyperlink" Target="https://salfordacoustics.co.uk/how-to-breaking-glass-with-sound" TargetMode="External"/><Relationship Id="rId7" Type="http://schemas.openxmlformats.org/officeDocument/2006/relationships/hyperlink" Target="https://studiousguy.com/everyday-examples-of-resonance/" TargetMode="External"/><Relationship Id="rId2" Type="http://schemas.openxmlformats.org/officeDocument/2006/relationships/hyperlink" Target="https://www.youtube.com/" TargetMode="External"/><Relationship Id="rId1" Type="http://schemas.openxmlformats.org/officeDocument/2006/relationships/slideLayout" Target="../slideLayouts/slideLayout9.xml"/><Relationship Id="rId6" Type="http://schemas.openxmlformats.org/officeDocument/2006/relationships/hyperlink" Target="https://lietuvai.lt/wiki/Rezonansas" TargetMode="External"/><Relationship Id="rId5" Type="http://schemas.openxmlformats.org/officeDocument/2006/relationships/hyperlink" Target="https://en.wikipedia.org/wiki/Mechanical_resonance" TargetMode="External"/><Relationship Id="rId4" Type="http://schemas.openxmlformats.org/officeDocument/2006/relationships/hyperlink" Target="https://science.howstuffworks.com/engineering/civil/bridge10.ht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8.gif"/><Relationship Id="rId4" Type="http://schemas.openxmlformats.org/officeDocument/2006/relationships/image" Target="../media/image10.emf"/></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5" Type="http://schemas.openxmlformats.org/officeDocument/2006/relationships/image" Target="../media/image19.296344+00_00"/><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ideo" Target="https://www.youtube.com/embed/XggxeuFDaDU?feature=oembed" TargetMode="External"/><Relationship Id="rId6" Type="http://schemas.openxmlformats.org/officeDocument/2006/relationships/image" Target="../media/image20.jpeg"/><Relationship Id="rId5" Type="http://schemas.openxmlformats.org/officeDocument/2006/relationships/image" Target="../media/image10.emf"/><Relationship Id="rId4" Type="http://schemas.openxmlformats.org/officeDocument/2006/relationships/image" Target="../media/image9.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ideo" Target="https://www.youtube.com/embed/ZcdYIkrQVzA?feature=oembed" TargetMode="External"/><Relationship Id="rId6" Type="http://schemas.openxmlformats.org/officeDocument/2006/relationships/image" Target="../media/image21.jpeg"/><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13388A-EE5E-F84E-96EC-2F74F012C43E}"/>
              </a:ext>
            </a:extLst>
          </p:cNvPr>
          <p:cNvPicPr>
            <a:picLocks noChangeAspect="1"/>
          </p:cNvPicPr>
          <p:nvPr/>
        </p:nvPicPr>
        <p:blipFill>
          <a:blip r:embed="rId2"/>
          <a:stretch>
            <a:fillRect/>
          </a:stretch>
        </p:blipFill>
        <p:spPr>
          <a:xfrm>
            <a:off x="10909021" y="424809"/>
            <a:ext cx="862883" cy="983770"/>
          </a:xfrm>
          <a:prstGeom prst="rect">
            <a:avLst/>
          </a:prstGeom>
        </p:spPr>
      </p:pic>
      <p:sp>
        <p:nvSpPr>
          <p:cNvPr id="3" name="Text Placeholder 4">
            <a:extLst>
              <a:ext uri="{FF2B5EF4-FFF2-40B4-BE49-F238E27FC236}">
                <a16:creationId xmlns:a16="http://schemas.microsoft.com/office/drawing/2014/main" id="{8D94D4E1-C06D-704D-A98C-46703D721A44}"/>
              </a:ext>
            </a:extLst>
          </p:cNvPr>
          <p:cNvSpPr txBox="1">
            <a:spLocks/>
          </p:cNvSpPr>
          <p:nvPr/>
        </p:nvSpPr>
        <p:spPr>
          <a:xfrm>
            <a:off x="632355" y="5837238"/>
            <a:ext cx="8854531" cy="400050"/>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200" b="1" i="0" kern="1200">
                <a:solidFill>
                  <a:schemeClr val="bg1"/>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solidFill>
                  <a:schemeClr val="tx1"/>
                </a:solidFill>
              </a:rPr>
              <a:t>Akad</a:t>
            </a:r>
            <a:r>
              <a:rPr lang="lt-LT" dirty="0" err="1">
                <a:solidFill>
                  <a:schemeClr val="tx1"/>
                </a:solidFill>
              </a:rPr>
              <a:t>eminė</a:t>
            </a:r>
            <a:r>
              <a:rPr lang="lt-LT" dirty="0">
                <a:solidFill>
                  <a:schemeClr val="tx1"/>
                </a:solidFill>
              </a:rPr>
              <a:t> grupė:</a:t>
            </a:r>
            <a:r>
              <a:rPr lang="en-US" dirty="0">
                <a:solidFill>
                  <a:schemeClr val="tx1"/>
                </a:solidFill>
              </a:rPr>
              <a:t> </a:t>
            </a:r>
            <a:r>
              <a:rPr lang="lt-LT" dirty="0">
                <a:solidFill>
                  <a:schemeClr val="tx1"/>
                </a:solidFill>
              </a:rPr>
              <a:t>IFF </a:t>
            </a:r>
            <a:r>
              <a:rPr lang="en-US" dirty="0">
                <a:solidFill>
                  <a:schemeClr val="tx1"/>
                </a:solidFill>
              </a:rPr>
              <a:t>1/9</a:t>
            </a:r>
            <a:r>
              <a:rPr lang="lt-LT" dirty="0">
                <a:solidFill>
                  <a:schemeClr val="tx1"/>
                </a:solidFill>
              </a:rPr>
              <a:t>.</a:t>
            </a:r>
          </a:p>
          <a:p>
            <a:r>
              <a:rPr lang="lt-LT" dirty="0">
                <a:solidFill>
                  <a:schemeClr val="tx1"/>
                </a:solidFill>
              </a:rPr>
              <a:t>Autoriai: Martynas Kuliešius, Ugnius Rinkevičius, Vilius Žekonis.</a:t>
            </a:r>
          </a:p>
          <a:p>
            <a:r>
              <a:rPr lang="lt-LT" dirty="0">
                <a:solidFill>
                  <a:schemeClr val="tx1"/>
                </a:solidFill>
              </a:rPr>
              <a:t>Vadovas: Doc. Vytautas Stankus.</a:t>
            </a:r>
            <a:r>
              <a:rPr lang="en-US" dirty="0">
                <a:solidFill>
                  <a:schemeClr val="tx1"/>
                </a:solidFill>
              </a:rPr>
              <a:t> </a:t>
            </a:r>
          </a:p>
        </p:txBody>
      </p:sp>
      <p:sp>
        <p:nvSpPr>
          <p:cNvPr id="4" name="Text Placeholder 7">
            <a:extLst>
              <a:ext uri="{FF2B5EF4-FFF2-40B4-BE49-F238E27FC236}">
                <a16:creationId xmlns:a16="http://schemas.microsoft.com/office/drawing/2014/main" id="{DF43B101-836F-7849-B640-6B542DBC814C}"/>
              </a:ext>
            </a:extLst>
          </p:cNvPr>
          <p:cNvSpPr txBox="1">
            <a:spLocks/>
          </p:cNvSpPr>
          <p:nvPr/>
        </p:nvSpPr>
        <p:spPr>
          <a:xfrm>
            <a:off x="632355" y="1212421"/>
            <a:ext cx="9503683" cy="3534526"/>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5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Rezonansas kietuose kūnuose</a:t>
            </a:r>
            <a:endParaRPr lang="en-US" dirty="0"/>
          </a:p>
        </p:txBody>
      </p:sp>
      <p:pic>
        <p:nvPicPr>
          <p:cNvPr id="5" name="Picture 4">
            <a:extLst>
              <a:ext uri="{FF2B5EF4-FFF2-40B4-BE49-F238E27FC236}">
                <a16:creationId xmlns:a16="http://schemas.microsoft.com/office/drawing/2014/main" id="{CE4EE182-6452-884A-B8BC-F4D5154869C8}"/>
              </a:ext>
            </a:extLst>
          </p:cNvPr>
          <p:cNvPicPr>
            <a:picLocks noChangeAspect="1"/>
          </p:cNvPicPr>
          <p:nvPr/>
        </p:nvPicPr>
        <p:blipFill>
          <a:blip r:embed="rId3"/>
          <a:stretch>
            <a:fillRect/>
          </a:stretch>
        </p:blipFill>
        <p:spPr>
          <a:xfrm>
            <a:off x="10356850" y="0"/>
            <a:ext cx="190500" cy="6858000"/>
          </a:xfrm>
          <a:prstGeom prst="rect">
            <a:avLst/>
          </a:prstGeom>
        </p:spPr>
      </p:pic>
      <p:sp>
        <p:nvSpPr>
          <p:cNvPr id="6" name="Text Placeholder 2">
            <a:extLst>
              <a:ext uri="{FF2B5EF4-FFF2-40B4-BE49-F238E27FC236}">
                <a16:creationId xmlns:a16="http://schemas.microsoft.com/office/drawing/2014/main" id="{9BF6A53A-64ED-D24E-9605-263180428E60}"/>
              </a:ext>
            </a:extLst>
          </p:cNvPr>
          <p:cNvSpPr txBox="1">
            <a:spLocks/>
          </p:cNvSpPr>
          <p:nvPr/>
        </p:nvSpPr>
        <p:spPr>
          <a:xfrm rot="16200000">
            <a:off x="8847686" y="3603890"/>
            <a:ext cx="4985555" cy="643688"/>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5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7" name="Picture 6">
            <a:extLst>
              <a:ext uri="{FF2B5EF4-FFF2-40B4-BE49-F238E27FC236}">
                <a16:creationId xmlns:a16="http://schemas.microsoft.com/office/drawing/2014/main" id="{8F9935D9-B675-2A4C-BC04-3CF96A0029BD}"/>
              </a:ext>
            </a:extLst>
          </p:cNvPr>
          <p:cNvPicPr>
            <a:picLocks noChangeAspect="1"/>
          </p:cNvPicPr>
          <p:nvPr/>
        </p:nvPicPr>
        <p:blipFill rotWithShape="1">
          <a:blip r:embed="rId4"/>
          <a:srcRect t="3" r="14257" b="-238517"/>
          <a:stretch/>
        </p:blipFill>
        <p:spPr>
          <a:xfrm>
            <a:off x="0" y="958421"/>
            <a:ext cx="10453816" cy="128974"/>
          </a:xfrm>
          <a:prstGeom prst="rect">
            <a:avLst/>
          </a:prstGeom>
        </p:spPr>
      </p:pic>
      <p:pic>
        <p:nvPicPr>
          <p:cNvPr id="8" name="Picture 7">
            <a:extLst>
              <a:ext uri="{FF2B5EF4-FFF2-40B4-BE49-F238E27FC236}">
                <a16:creationId xmlns:a16="http://schemas.microsoft.com/office/drawing/2014/main" id="{A5A5E0F2-68F2-B243-8DB3-90B38C236904}"/>
              </a:ext>
            </a:extLst>
          </p:cNvPr>
          <p:cNvPicPr>
            <a:picLocks noChangeAspect="1"/>
          </p:cNvPicPr>
          <p:nvPr/>
        </p:nvPicPr>
        <p:blipFill>
          <a:blip r:embed="rId5"/>
          <a:stretch>
            <a:fillRect/>
          </a:stretch>
        </p:blipFill>
        <p:spPr>
          <a:xfrm>
            <a:off x="7293495" y="858795"/>
            <a:ext cx="1104900" cy="254000"/>
          </a:xfrm>
          <a:prstGeom prst="rect">
            <a:avLst/>
          </a:prstGeom>
        </p:spPr>
      </p:pic>
    </p:spTree>
    <p:extLst>
      <p:ext uri="{BB962C8B-B14F-4D97-AF65-F5344CB8AC3E}">
        <p14:creationId xmlns:p14="http://schemas.microsoft.com/office/powerpoint/2010/main" val="29533738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a:lnSpc>
                <a:spcPct val="150000"/>
              </a:lnSpc>
              <a:spcBef>
                <a:spcPts val="1000"/>
              </a:spcBef>
              <a:spcAft>
                <a:spcPts val="1000"/>
              </a:spcAft>
            </a:pPr>
            <a:r>
              <a:rPr lang="lt-LT" b="1" dirty="0">
                <a:effectLst/>
                <a:latin typeface="Times New Roman" panose="02020603050405020304" pitchFamily="18" charset="0"/>
                <a:ea typeface="Malgun Gothic" panose="020B0503020000020004" pitchFamily="34" charset="-127"/>
              </a:rPr>
              <a:t>Nenaudingo rezonanso pavyzdžiai:</a:t>
            </a:r>
            <a:endParaRPr lang="pl-PL" b="1" dirty="0">
              <a:effectLst/>
              <a:latin typeface="Times New Roman" panose="02020603050405020304" pitchFamily="18" charset="0"/>
              <a:ea typeface="Malgun Gothic" panose="020B0503020000020004" pitchFamily="34" charset="-127"/>
            </a:endParaRPr>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3"/>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4"/>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43746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solidFill>
                <a:schemeClr val="tx1"/>
              </a:solidFill>
            </a:endParaRPr>
          </a:p>
        </p:txBody>
      </p:sp>
      <p:sp>
        <p:nvSpPr>
          <p:cNvPr id="7" name="Text Placeholder 20">
            <a:extLst>
              <a:ext uri="{FF2B5EF4-FFF2-40B4-BE49-F238E27FC236}">
                <a16:creationId xmlns:a16="http://schemas.microsoft.com/office/drawing/2014/main" id="{272DBFE9-D011-7F4E-B35C-016A4CD995E2}"/>
              </a:ext>
            </a:extLst>
          </p:cNvPr>
          <p:cNvSpPr txBox="1">
            <a:spLocks/>
          </p:cNvSpPr>
          <p:nvPr/>
        </p:nvSpPr>
        <p:spPr>
          <a:xfrm>
            <a:off x="446982" y="1854060"/>
            <a:ext cx="9828212" cy="3971591"/>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sz="24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5"/>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10</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459A7B-2C0C-4D9C-8337-6F695CC567D6}"/>
              </a:ext>
            </a:extLst>
          </p:cNvPr>
          <p:cNvSpPr txBox="1"/>
          <p:nvPr/>
        </p:nvSpPr>
        <p:spPr>
          <a:xfrm>
            <a:off x="639930" y="2048933"/>
            <a:ext cx="3573131" cy="1754326"/>
          </a:xfrm>
          <a:prstGeom prst="rect">
            <a:avLst/>
          </a:prstGeom>
          <a:noFill/>
        </p:spPr>
        <p:txBody>
          <a:bodyPr wrap="square" rtlCol="0">
            <a:spAutoFit/>
          </a:bodyPr>
          <a:lstStyle/>
          <a:p>
            <a:r>
              <a:rPr lang="lt-LT" sz="3600" b="0" i="0" dirty="0">
                <a:solidFill>
                  <a:srgbClr val="E8EAED"/>
                </a:solidFill>
                <a:effectLst/>
                <a:latin typeface="arial" panose="020B0604020202020204" pitchFamily="34" charset="0"/>
              </a:rPr>
              <a:t>Stiklinės sudaužymas balsu</a:t>
            </a:r>
            <a:endParaRPr lang="en-US" sz="3600" dirty="0"/>
          </a:p>
        </p:txBody>
      </p:sp>
      <p:pic>
        <p:nvPicPr>
          <p:cNvPr id="10" name="Online Media 9" title="Boy Breaks Wine Glass with Voice">
            <a:hlinkClick r:id="" action="ppaction://media"/>
            <a:extLst>
              <a:ext uri="{FF2B5EF4-FFF2-40B4-BE49-F238E27FC236}">
                <a16:creationId xmlns:a16="http://schemas.microsoft.com/office/drawing/2014/main" id="{44DA485F-2A27-4A44-A849-FB815A2B81B5}"/>
              </a:ext>
            </a:extLst>
          </p:cNvPr>
          <p:cNvPicPr>
            <a:picLocks noRot="1" noChangeAspect="1"/>
          </p:cNvPicPr>
          <p:nvPr>
            <a:videoFile r:link="rId1"/>
          </p:nvPr>
        </p:nvPicPr>
        <p:blipFill>
          <a:blip r:embed="rId6"/>
          <a:stretch>
            <a:fillRect/>
          </a:stretch>
        </p:blipFill>
        <p:spPr>
          <a:xfrm>
            <a:off x="3962400" y="2048933"/>
            <a:ext cx="6656267" cy="3760791"/>
          </a:xfrm>
          <a:prstGeom prst="rect">
            <a:avLst/>
          </a:prstGeom>
        </p:spPr>
      </p:pic>
    </p:spTree>
    <p:extLst>
      <p:ext uri="{BB962C8B-B14F-4D97-AF65-F5344CB8AC3E}">
        <p14:creationId xmlns:p14="http://schemas.microsoft.com/office/powerpoint/2010/main" val="2154538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Laboratorinis</a:t>
            </a:r>
            <a:r>
              <a:rPr lang="en-US" dirty="0"/>
              <a:t> 1 </a:t>
            </a:r>
            <a:r>
              <a:rPr lang="en-US" dirty="0" err="1"/>
              <a:t>Garso</a:t>
            </a:r>
            <a:r>
              <a:rPr lang="en-US" dirty="0"/>
              <a:t> </a:t>
            </a:r>
            <a:r>
              <a:rPr lang="en-US" dirty="0" err="1"/>
              <a:t>grei</a:t>
            </a:r>
            <a:r>
              <a:rPr lang="lt-LT" dirty="0"/>
              <a:t>čio ore nustatymas bangų interferencijos metodu</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sz="28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11</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08E7D21-2055-4992-AFB1-1010329FBF8F}"/>
              </a:ext>
            </a:extLst>
          </p:cNvPr>
          <p:cNvPicPr>
            <a:picLocks noChangeAspect="1"/>
          </p:cNvPicPr>
          <p:nvPr/>
        </p:nvPicPr>
        <p:blipFill>
          <a:blip r:embed="rId5"/>
          <a:stretch>
            <a:fillRect/>
          </a:stretch>
        </p:blipFill>
        <p:spPr>
          <a:xfrm>
            <a:off x="507706" y="4926839"/>
            <a:ext cx="4360190" cy="1148875"/>
          </a:xfrm>
          <a:prstGeom prst="rect">
            <a:avLst/>
          </a:prstGeom>
        </p:spPr>
      </p:pic>
      <p:sp>
        <p:nvSpPr>
          <p:cNvPr id="11" name="TextBox 10">
            <a:extLst>
              <a:ext uri="{FF2B5EF4-FFF2-40B4-BE49-F238E27FC236}">
                <a16:creationId xmlns:a16="http://schemas.microsoft.com/office/drawing/2014/main" id="{FAFAA670-0E2B-43CE-A639-156ABD81DAE6}"/>
              </a:ext>
            </a:extLst>
          </p:cNvPr>
          <p:cNvSpPr txBox="1"/>
          <p:nvPr/>
        </p:nvSpPr>
        <p:spPr>
          <a:xfrm>
            <a:off x="778933" y="1998133"/>
            <a:ext cx="8500534" cy="830997"/>
          </a:xfrm>
          <a:prstGeom prst="rect">
            <a:avLst/>
          </a:prstGeom>
          <a:noFill/>
        </p:spPr>
        <p:txBody>
          <a:bodyPr wrap="square" rtlCol="0">
            <a:spAutoFit/>
          </a:bodyPr>
          <a:lstStyle/>
          <a:p>
            <a:r>
              <a:rPr lang="lt-LT" sz="2400" dirty="0"/>
              <a:t>Taikant bangų interferencijos metodą, nustatyti garso greitį ore ir apskaičiuoti oro molinių šilumų C</a:t>
            </a:r>
            <a:r>
              <a:rPr lang="lt-LT" sz="2400" baseline="-25000" dirty="0"/>
              <a:t>p</a:t>
            </a:r>
            <a:r>
              <a:rPr lang="lt-LT" sz="2400" dirty="0"/>
              <a:t> ir C</a:t>
            </a:r>
            <a:r>
              <a:rPr lang="lt-LT" sz="2400" baseline="-25000" dirty="0"/>
              <a:t>v</a:t>
            </a:r>
            <a:r>
              <a:rPr lang="lt-LT" sz="2400" dirty="0"/>
              <a:t> santykį. </a:t>
            </a:r>
            <a:endParaRPr lang="en-US" sz="2400" dirty="0"/>
          </a:p>
        </p:txBody>
      </p:sp>
      <p:pic>
        <p:nvPicPr>
          <p:cNvPr id="3074" name="Picture 2">
            <a:extLst>
              <a:ext uri="{FF2B5EF4-FFF2-40B4-BE49-F238E27FC236}">
                <a16:creationId xmlns:a16="http://schemas.microsoft.com/office/drawing/2014/main" id="{BB5E6F11-8494-4920-B1AA-664E7034B3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1644" y="3231912"/>
            <a:ext cx="2238375" cy="93345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008A8F05-7D31-4D35-B8A3-83FF3ACB12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7927" y="3037694"/>
            <a:ext cx="2971540" cy="32556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450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Laboratorinis</a:t>
            </a:r>
            <a:r>
              <a:rPr lang="en-US" dirty="0"/>
              <a:t> 1 </a:t>
            </a:r>
            <a:r>
              <a:rPr lang="en-US" dirty="0" err="1"/>
              <a:t>Garso</a:t>
            </a:r>
            <a:r>
              <a:rPr lang="en-US" dirty="0"/>
              <a:t> </a:t>
            </a:r>
            <a:r>
              <a:rPr lang="en-US" dirty="0" err="1"/>
              <a:t>grei</a:t>
            </a:r>
            <a:r>
              <a:rPr lang="lt-LT" dirty="0"/>
              <a:t>čio ore nustatymas bangų interferencijos metodu</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sz="28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1" name="TextBox 10">
            <a:extLst>
              <a:ext uri="{FF2B5EF4-FFF2-40B4-BE49-F238E27FC236}">
                <a16:creationId xmlns:a16="http://schemas.microsoft.com/office/drawing/2014/main" id="{FAFAA670-0E2B-43CE-A639-156ABD81DAE6}"/>
              </a:ext>
            </a:extLst>
          </p:cNvPr>
          <p:cNvSpPr txBox="1"/>
          <p:nvPr/>
        </p:nvSpPr>
        <p:spPr>
          <a:xfrm>
            <a:off x="545136" y="1816735"/>
            <a:ext cx="8500534" cy="461665"/>
          </a:xfrm>
          <a:prstGeom prst="rect">
            <a:avLst/>
          </a:prstGeom>
          <a:noFill/>
        </p:spPr>
        <p:txBody>
          <a:bodyPr wrap="square" rtlCol="0">
            <a:spAutoFit/>
          </a:bodyPr>
          <a:lstStyle/>
          <a:p>
            <a:r>
              <a:rPr lang="lt-LT" sz="2400" dirty="0"/>
              <a:t>Laboratorinio darbo metu gauti rezultatai:</a:t>
            </a:r>
            <a:endParaRPr lang="en-US" sz="2400" dirty="0"/>
          </a:p>
        </p:txBody>
      </p:sp>
      <p:pic>
        <p:nvPicPr>
          <p:cNvPr id="4098" name="Picture 2">
            <a:extLst>
              <a:ext uri="{FF2B5EF4-FFF2-40B4-BE49-F238E27FC236}">
                <a16:creationId xmlns:a16="http://schemas.microsoft.com/office/drawing/2014/main" id="{1C0D5A67-8F67-4A18-ACDE-C5576B22B49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66" y="2706440"/>
            <a:ext cx="9963150" cy="2676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578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Rezonanso atsiradimo sąlyga</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800" dirty="0">
                <a:solidFill>
                  <a:schemeClr val="tx1"/>
                </a:solidFill>
              </a:rPr>
              <a:t>Kai pasiekiamas rezonansas, išorinė jėga, veikianti svyravimų sistemą, per visą periodą atlieka didžiausią teigiamą darbą, todėl rezonanso atsiradimo sąlyga galime laikyti didžiausio energijos kiekio perdavimą svyravimų sistemai.</a:t>
            </a: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675919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Kokiose mokslo ir inžinerijos srityse kietų kūnų mechaninis rezonansas yra svarbus?</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800" dirty="0">
                <a:solidFill>
                  <a:schemeClr val="tx1"/>
                </a:solidFill>
              </a:rPr>
              <a:t>Mechaninis rezonansas yra svarbus architektūroje, civilinėje inžinerijoje, elektronikos inžinerijoje, transporto inžinerijoje ir be abejo mechanikos inžinerijoje.</a:t>
            </a: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948816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270933"/>
            <a:ext cx="9908045" cy="8033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Kaip rezonansas panaudojamas ir kaip su juo kovojama?</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400" dirty="0">
                <a:solidFill>
                  <a:schemeClr val="tx1"/>
                </a:solidFill>
              </a:rPr>
              <a:t>Rezonansas panaudojamas muzikiniuose instrumentuose sustiprinti garsą, mikrobangų krosnelėje šildant maistą, atrenkant reikalingas radio bangas iš visų bangų.</a:t>
            </a:r>
          </a:p>
          <a:p>
            <a:endParaRPr lang="lt-LT" sz="2400" dirty="0">
              <a:solidFill>
                <a:schemeClr val="tx1"/>
              </a:solidFill>
            </a:endParaRPr>
          </a:p>
          <a:p>
            <a:r>
              <a:rPr lang="lt-LT" sz="2400" dirty="0">
                <a:solidFill>
                  <a:schemeClr val="tx1"/>
                </a:solidFill>
              </a:rPr>
              <a:t>Su rezonansu kovojama įvairiai, priklausomai nuo to, kur kovojama su juo. Tiltuose rezonansui mažinti arba jį sustabdyti yra daromi slopintuvai, tiltų keliai susideda iš kelių segmentų, kad sudaryta trintis tarp segmentų keistų virpesių dažnį. Dangoraižiuose, kurie gali būti paveikti žemės drebėjimų ir vėjo gūsių, įrengiami svyravimų slopintuvai, kurie mažina vibracijas ir apsaugo dangoraižį ir jame esančius žmones.</a:t>
            </a: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15</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156457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270933"/>
            <a:ext cx="9908045" cy="8033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Tiltų slopintuvai ir segmentai</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16</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026" name="Picture 2" descr="For bridges — Damptech | Earthquake Protection">
            <a:extLst>
              <a:ext uri="{FF2B5EF4-FFF2-40B4-BE49-F238E27FC236}">
                <a16:creationId xmlns:a16="http://schemas.microsoft.com/office/drawing/2014/main" id="{B83FD8AE-5980-4F36-8440-50EDC2F8B75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4914" y="2067732"/>
            <a:ext cx="4645287" cy="29545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ridge construction launching gantry - Henan Hengyuan Crane Machinery Co.,  Ltd">
            <a:extLst>
              <a:ext uri="{FF2B5EF4-FFF2-40B4-BE49-F238E27FC236}">
                <a16:creationId xmlns:a16="http://schemas.microsoft.com/office/drawing/2014/main" id="{99B2B101-02E6-4FE7-A70C-AB9CF09BE9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04402" y="1884716"/>
            <a:ext cx="4645287" cy="3483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732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270933"/>
            <a:ext cx="9908045" cy="803354"/>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Dangoraižių svyravimo slopintuvai</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17</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2050" name="Picture 2" descr="Application of tuned mass dampers in high-rise construction">
            <a:extLst>
              <a:ext uri="{FF2B5EF4-FFF2-40B4-BE49-F238E27FC236}">
                <a16:creationId xmlns:a16="http://schemas.microsoft.com/office/drawing/2014/main" id="{A62E499B-DA6F-4297-83DA-DF4706FB7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2992" y="2219018"/>
            <a:ext cx="5546142" cy="344444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Tuned Mass Damper of Taipei 101 – Taipei City, Taiwan - Atlas Obscura">
            <a:extLst>
              <a:ext uri="{FF2B5EF4-FFF2-40B4-BE49-F238E27FC236}">
                <a16:creationId xmlns:a16="http://schemas.microsoft.com/office/drawing/2014/main" id="{E7F02F9A-1A4F-48C9-B58B-29BF6594603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850" y="2056831"/>
            <a:ext cx="3768820" cy="3768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2865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Kaip inžineriškai aprašyti tokio rezonanso sąlygas?</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800" dirty="0">
                <a:solidFill>
                  <a:schemeClr val="tx1"/>
                </a:solidFill>
              </a:rPr>
              <a:t>Garsiakalbio arba žmogaus kuriamų garso bangų dažnis, sutapęs su taurės savuoju dažniu sukuria rezonansą, kuris stiprina virpesius, susidarančius taurėje ir kai tie virpesiai pakankamai sustiprėja, taurės sienelės nebeatlaiko deformacijos, kurią sukelia virpesiai ir taurė sudūžta</a:t>
            </a:r>
            <a:r>
              <a:rPr lang="en-US" sz="2800" dirty="0">
                <a:solidFill>
                  <a:schemeClr val="tx1"/>
                </a:solidFill>
              </a:rPr>
              <a:t>.</a:t>
            </a:r>
            <a:endParaRPr lang="lt-LT" sz="28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18</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613119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Demonstracija</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800" dirty="0">
                <a:solidFill>
                  <a:schemeClr val="tx1"/>
                </a:solidFill>
              </a:rPr>
              <a:t>Reikalingos priemonės:</a:t>
            </a:r>
          </a:p>
          <a:p>
            <a:pPr marL="457200" indent="-457200">
              <a:buFont typeface="Arial" panose="020B0604020202020204" pitchFamily="34" charset="0"/>
              <a:buChar char="•"/>
            </a:pPr>
            <a:r>
              <a:rPr lang="lt-LT" sz="2800" dirty="0">
                <a:solidFill>
                  <a:schemeClr val="tx1"/>
                </a:solidFill>
              </a:rPr>
              <a:t>Plonasienė vyno taurė (būtinai plonasienė, kuri stuktelėjus ilgai skamba)</a:t>
            </a:r>
          </a:p>
          <a:p>
            <a:pPr marL="457200" indent="-457200">
              <a:buFont typeface="Arial" panose="020B0604020202020204" pitchFamily="34" charset="0"/>
              <a:buChar char="•"/>
            </a:pPr>
            <a:r>
              <a:rPr lang="lt-LT" sz="2800" dirty="0">
                <a:solidFill>
                  <a:schemeClr val="tx1"/>
                </a:solidFill>
              </a:rPr>
              <a:t>Atitinkamas garsiakalbis</a:t>
            </a:r>
          </a:p>
          <a:p>
            <a:pPr marL="457200" indent="-457200">
              <a:buFont typeface="Arial" panose="020B0604020202020204" pitchFamily="34" charset="0"/>
              <a:buChar char="•"/>
            </a:pPr>
            <a:r>
              <a:rPr lang="lt-LT" sz="2800" dirty="0">
                <a:solidFill>
                  <a:schemeClr val="tx1"/>
                </a:solidFill>
              </a:rPr>
              <a:t>Kompiuteris su mikrofonu ( reikiamam dažniui atrasti ir skleisti atitinkamą garsą)</a:t>
            </a:r>
          </a:p>
          <a:p>
            <a:pPr marL="457200" indent="-457200">
              <a:buFont typeface="Arial" panose="020B0604020202020204" pitchFamily="34" charset="0"/>
              <a:buChar char="•"/>
            </a:pPr>
            <a:r>
              <a:rPr lang="lt-LT" sz="2800" dirty="0">
                <a:solidFill>
                  <a:schemeClr val="tx1"/>
                </a:solidFill>
              </a:rPr>
              <a:t>Apsauginės priemonės</a:t>
            </a: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19</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888985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9072D4-1620-E84B-874C-91088151B753}"/>
              </a:ext>
            </a:extLst>
          </p:cNvPr>
          <p:cNvPicPr>
            <a:picLocks noChangeAspect="1"/>
          </p:cNvPicPr>
          <p:nvPr/>
        </p:nvPicPr>
        <p:blipFill>
          <a:blip r:embed="rId2"/>
          <a:stretch>
            <a:fillRect/>
          </a:stretch>
        </p:blipFill>
        <p:spPr>
          <a:xfrm>
            <a:off x="456921" y="424809"/>
            <a:ext cx="862883" cy="983770"/>
          </a:xfrm>
          <a:prstGeom prst="rect">
            <a:avLst/>
          </a:prstGeom>
        </p:spPr>
      </p:pic>
      <p:sp>
        <p:nvSpPr>
          <p:cNvPr id="3" name="Text Placeholder 5">
            <a:extLst>
              <a:ext uri="{FF2B5EF4-FFF2-40B4-BE49-F238E27FC236}">
                <a16:creationId xmlns:a16="http://schemas.microsoft.com/office/drawing/2014/main" id="{278D5CDE-EE26-4348-B09D-C90DC0AC6CAF}"/>
              </a:ext>
            </a:extLst>
          </p:cNvPr>
          <p:cNvSpPr txBox="1">
            <a:spLocks/>
          </p:cNvSpPr>
          <p:nvPr/>
        </p:nvSpPr>
        <p:spPr>
          <a:xfrm>
            <a:off x="2613221" y="1787346"/>
            <a:ext cx="6975279" cy="4276777"/>
          </a:xfrm>
          <a:prstGeom prst="rect">
            <a:avLst/>
          </a:prstGeom>
        </p:spPr>
        <p:txBody>
          <a:bodyPr/>
          <a:lstStyle>
            <a:lvl1pPr marL="360000" indent="-360000" algn="l" defTabSz="914400" rtl="0" eaLnBrk="1" latinLnBrk="0" hangingPunct="1">
              <a:lnSpc>
                <a:spcPct val="110000"/>
              </a:lnSpc>
              <a:spcBef>
                <a:spcPts val="1200"/>
              </a:spcBef>
              <a:buClr>
                <a:srgbClr val="FFFF00"/>
              </a:buClr>
              <a:buFont typeface="+mj-lt"/>
              <a:buAutoNum type="arabicPeriod"/>
              <a:defRPr sz="2000" b="0"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lt-LT" dirty="0">
                <a:solidFill>
                  <a:schemeClr val="tx1"/>
                </a:solidFill>
                <a:effectLst/>
                <a:latin typeface="Arial" panose="020B0604020202020204" pitchFamily="34" charset="0"/>
              </a:rPr>
              <a:t>Problema – Visi esame matę gyvai arba bent video kaip operos dainininkai sudaužo taures. Išsiaiškinkite kodėl taip įvyksta ir pademonstruokite naudojant išmanujį telefoną.</a:t>
            </a:r>
          </a:p>
          <a:p>
            <a:pPr marL="0" indent="0">
              <a:buNone/>
            </a:pPr>
            <a:br>
              <a:rPr lang="lt-LT" dirty="0">
                <a:solidFill>
                  <a:schemeClr val="tx1"/>
                </a:solidFill>
              </a:rPr>
            </a:br>
            <a:r>
              <a:rPr lang="lt-LT" dirty="0">
                <a:solidFill>
                  <a:schemeClr val="tx1"/>
                </a:solidFill>
              </a:rPr>
              <a:t>Pateikiant ataskaitą ir atliekant pristatymą kolegoms, būtina atsakyti į šiuos klausimus:</a:t>
            </a:r>
          </a:p>
          <a:p>
            <a:r>
              <a:rPr lang="lt-LT" dirty="0">
                <a:solidFill>
                  <a:schemeClr val="tx1"/>
                </a:solidFill>
              </a:rPr>
              <a:t>Rezonanso atsiradimo sąlygos</a:t>
            </a:r>
          </a:p>
          <a:p>
            <a:r>
              <a:rPr lang="lt-LT" dirty="0">
                <a:solidFill>
                  <a:schemeClr val="tx1"/>
                </a:solidFill>
              </a:rPr>
              <a:t>Kokiose mokslo ir inžinerijos srityse kietų kūnų mechaninis rezonansas yra svarbus?</a:t>
            </a:r>
          </a:p>
          <a:p>
            <a:r>
              <a:rPr lang="lt-LT" dirty="0">
                <a:solidFill>
                  <a:schemeClr val="tx1"/>
                </a:solidFill>
              </a:rPr>
              <a:t>Kaip jis panaudojamas ir su juo kovojama?</a:t>
            </a:r>
          </a:p>
          <a:p>
            <a:r>
              <a:rPr lang="lt-LT" dirty="0">
                <a:solidFill>
                  <a:schemeClr val="tx1"/>
                </a:solidFill>
              </a:rPr>
              <a:t>Kaip galima inžineriškai aprašyti tokio rezonanso sąlygas</a:t>
            </a:r>
            <a:endParaRPr lang="en-US" dirty="0">
              <a:solidFill>
                <a:schemeClr val="tx1"/>
              </a:solidFill>
            </a:endParaRPr>
          </a:p>
        </p:txBody>
      </p:sp>
      <p:sp>
        <p:nvSpPr>
          <p:cNvPr id="4" name="Text Placeholder 4">
            <a:extLst>
              <a:ext uri="{FF2B5EF4-FFF2-40B4-BE49-F238E27FC236}">
                <a16:creationId xmlns:a16="http://schemas.microsoft.com/office/drawing/2014/main" id="{D96E5C24-BC6D-AE4C-B1DB-B4259391BFCF}"/>
              </a:ext>
            </a:extLst>
          </p:cNvPr>
          <p:cNvSpPr txBox="1">
            <a:spLocks/>
          </p:cNvSpPr>
          <p:nvPr/>
        </p:nvSpPr>
        <p:spPr>
          <a:xfrm>
            <a:off x="2613221" y="600737"/>
            <a:ext cx="8037512"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Įvadas</a:t>
            </a:r>
            <a:endParaRPr lang="en-US" dirty="0"/>
          </a:p>
        </p:txBody>
      </p:sp>
      <p:pic>
        <p:nvPicPr>
          <p:cNvPr id="5" name="Picture 4">
            <a:extLst>
              <a:ext uri="{FF2B5EF4-FFF2-40B4-BE49-F238E27FC236}">
                <a16:creationId xmlns:a16="http://schemas.microsoft.com/office/drawing/2014/main" id="{DE868BDD-AB53-DF4E-A88F-96488FBA4C3F}"/>
              </a:ext>
            </a:extLst>
          </p:cNvPr>
          <p:cNvPicPr>
            <a:picLocks noChangeAspect="1"/>
          </p:cNvPicPr>
          <p:nvPr/>
        </p:nvPicPr>
        <p:blipFill>
          <a:blip r:embed="rId3"/>
          <a:stretch>
            <a:fillRect/>
          </a:stretch>
        </p:blipFill>
        <p:spPr>
          <a:xfrm>
            <a:off x="1646472" y="0"/>
            <a:ext cx="190500" cy="6858000"/>
          </a:xfrm>
          <a:prstGeom prst="rect">
            <a:avLst/>
          </a:prstGeom>
        </p:spPr>
      </p:pic>
      <p:sp>
        <p:nvSpPr>
          <p:cNvPr id="6" name="Text Placeholder 2">
            <a:extLst>
              <a:ext uri="{FF2B5EF4-FFF2-40B4-BE49-F238E27FC236}">
                <a16:creationId xmlns:a16="http://schemas.microsoft.com/office/drawing/2014/main" id="{0B85795B-A405-1343-9A10-FBEB3F7BED44}"/>
              </a:ext>
            </a:extLst>
          </p:cNvPr>
          <p:cNvSpPr txBox="1">
            <a:spLocks/>
          </p:cNvSpPr>
          <p:nvPr/>
        </p:nvSpPr>
        <p:spPr>
          <a:xfrm rot="16200000">
            <a:off x="-1604416" y="3603891"/>
            <a:ext cx="4985555" cy="643688"/>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5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sp>
        <p:nvSpPr>
          <p:cNvPr id="7" name="Slide Number Placeholder 3">
            <a:extLst>
              <a:ext uri="{FF2B5EF4-FFF2-40B4-BE49-F238E27FC236}">
                <a16:creationId xmlns:a16="http://schemas.microsoft.com/office/drawing/2014/main" id="{DBFD8B21-52CF-FB47-A8E6-5D1FCFFBA475}"/>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2</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1284488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err="1"/>
              <a:t>Demonstracija</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3"/>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4"/>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sz="28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5"/>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20</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7" name="Online Media 6" title="Breaking glass with sound">
            <a:hlinkClick r:id="" action="ppaction://media"/>
            <a:extLst>
              <a:ext uri="{FF2B5EF4-FFF2-40B4-BE49-F238E27FC236}">
                <a16:creationId xmlns:a16="http://schemas.microsoft.com/office/drawing/2014/main" id="{BC170596-CCB8-40D2-AA07-F48DFB684C73}"/>
              </a:ext>
            </a:extLst>
          </p:cNvPr>
          <p:cNvPicPr>
            <a:picLocks noRot="1" noChangeAspect="1"/>
          </p:cNvPicPr>
          <p:nvPr>
            <a:videoFile r:link="rId1"/>
          </p:nvPr>
        </p:nvPicPr>
        <p:blipFill>
          <a:blip r:embed="rId6"/>
          <a:stretch>
            <a:fillRect/>
          </a:stretch>
        </p:blipFill>
        <p:spPr>
          <a:xfrm>
            <a:off x="1645124" y="1427747"/>
            <a:ext cx="8901751" cy="5029489"/>
          </a:xfrm>
          <a:prstGeom prst="rect">
            <a:avLst/>
          </a:prstGeom>
        </p:spPr>
      </p:pic>
    </p:spTree>
    <p:extLst>
      <p:ext uri="{BB962C8B-B14F-4D97-AF65-F5344CB8AC3E}">
        <p14:creationId xmlns:p14="http://schemas.microsoft.com/office/powerpoint/2010/main" val="133409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Ačiū už dėmesį</a:t>
            </a:r>
            <a:r>
              <a:rPr lang="en-US" dirty="0"/>
              <a:t>!</a:t>
            </a:r>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3"/>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4"/>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1854061"/>
            <a:ext cx="9828212" cy="4381284"/>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sz="28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5"/>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21</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0" name="Online Media 9" title="Bugs Bunny Opera">
            <a:hlinkClick r:id="" action="ppaction://media"/>
            <a:extLst>
              <a:ext uri="{FF2B5EF4-FFF2-40B4-BE49-F238E27FC236}">
                <a16:creationId xmlns:a16="http://schemas.microsoft.com/office/drawing/2014/main" id="{83F75F74-DA55-4E90-AFFA-A9EA71C0E2DB}"/>
              </a:ext>
            </a:extLst>
          </p:cNvPr>
          <p:cNvPicPr>
            <a:picLocks noRot="1" noChangeAspect="1"/>
          </p:cNvPicPr>
          <p:nvPr>
            <a:videoFile r:link="rId1"/>
          </p:nvPr>
        </p:nvPicPr>
        <p:blipFill>
          <a:blip r:embed="rId6"/>
          <a:stretch>
            <a:fillRect/>
          </a:stretch>
        </p:blipFill>
        <p:spPr>
          <a:xfrm>
            <a:off x="2937062" y="1571624"/>
            <a:ext cx="6317876" cy="4738407"/>
          </a:xfrm>
          <a:prstGeom prst="rect">
            <a:avLst/>
          </a:prstGeom>
        </p:spPr>
      </p:pic>
    </p:spTree>
    <p:extLst>
      <p:ext uri="{BB962C8B-B14F-4D97-AF65-F5344CB8AC3E}">
        <p14:creationId xmlns:p14="http://schemas.microsoft.com/office/powerpoint/2010/main" val="4204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B5A303-7DA5-4E83-BAA5-B893EF89182E}"/>
              </a:ext>
            </a:extLst>
          </p:cNvPr>
          <p:cNvSpPr>
            <a:spLocks noGrp="1"/>
          </p:cNvSpPr>
          <p:nvPr>
            <p:ph type="body" sz="quarter" idx="11"/>
          </p:nvPr>
        </p:nvSpPr>
        <p:spPr/>
        <p:txBody>
          <a:bodyPr/>
          <a:lstStyle/>
          <a:p>
            <a:r>
              <a:rPr lang="lt-LT" dirty="0"/>
              <a:t>Naudota literatūra.</a:t>
            </a:r>
            <a:endParaRPr lang="pl-PL" dirty="0"/>
          </a:p>
        </p:txBody>
      </p:sp>
      <p:sp>
        <p:nvSpPr>
          <p:cNvPr id="4" name="Text Placeholder 3">
            <a:extLst>
              <a:ext uri="{FF2B5EF4-FFF2-40B4-BE49-F238E27FC236}">
                <a16:creationId xmlns:a16="http://schemas.microsoft.com/office/drawing/2014/main" id="{C81A0524-2C72-496A-9259-1687158FA007}"/>
              </a:ext>
            </a:extLst>
          </p:cNvPr>
          <p:cNvSpPr>
            <a:spLocks noGrp="1"/>
          </p:cNvSpPr>
          <p:nvPr>
            <p:ph type="body" sz="quarter" idx="12"/>
          </p:nvPr>
        </p:nvSpPr>
        <p:spPr>
          <a:xfrm>
            <a:off x="641645" y="4634553"/>
            <a:ext cx="9828212" cy="1019347"/>
          </a:xfrm>
        </p:spPr>
        <p:txBody>
          <a:bodyPr/>
          <a:lstStyle/>
          <a:p>
            <a:pPr marL="457200" indent="-457200">
              <a:buAutoNum type="arabicPeriod"/>
            </a:pPr>
            <a:r>
              <a:rPr lang="pl-PL" dirty="0">
                <a:solidFill>
                  <a:schemeClr val="bg2"/>
                </a:solidFill>
                <a:effectLst/>
                <a:latin typeface="Times New Roman" panose="02020603050405020304" pitchFamily="18" charset="0"/>
                <a:ea typeface="Times New Roman" panose="02020603050405020304" pitchFamily="18" charset="0"/>
                <a:hlinkClick r:id="rId2"/>
              </a:rPr>
              <a:t>https://www.youtube.com/</a:t>
            </a:r>
            <a:endParaRPr lang="en-US" dirty="0">
              <a:solidFill>
                <a:schemeClr val="bg2"/>
              </a:solidFill>
              <a:effectLst/>
              <a:latin typeface="Times New Roman" panose="02020603050405020304" pitchFamily="18" charset="0"/>
              <a:ea typeface="Times New Roman" panose="02020603050405020304" pitchFamily="18" charset="0"/>
            </a:endParaRPr>
          </a:p>
          <a:p>
            <a:pPr marL="457200" indent="-457200">
              <a:buAutoNum type="arabicPeriod"/>
            </a:pPr>
            <a:r>
              <a:rPr lang="pl-PL" dirty="0">
                <a:solidFill>
                  <a:schemeClr val="bg2"/>
                </a:solidFill>
                <a:effectLst/>
                <a:latin typeface="Times New Roman" panose="02020603050405020304" pitchFamily="18" charset="0"/>
                <a:ea typeface="Times New Roman" panose="02020603050405020304" pitchFamily="18" charset="0"/>
                <a:hlinkClick r:id="rId3"/>
              </a:rPr>
              <a:t>https://salfordacoustics.co.uk/how-to-breaking-glass-with-sound</a:t>
            </a:r>
            <a:endParaRPr lang="en-US" dirty="0">
              <a:solidFill>
                <a:schemeClr val="bg2"/>
              </a:solidFill>
              <a:latin typeface="Times New Roman" panose="02020603050405020304" pitchFamily="18" charset="0"/>
              <a:ea typeface="Times New Roman" panose="02020603050405020304" pitchFamily="18" charset="0"/>
            </a:endParaRPr>
          </a:p>
          <a:p>
            <a:pPr marL="457200" indent="-457200">
              <a:buAutoNum type="arabicPeriod"/>
            </a:pPr>
            <a:r>
              <a:rPr lang="pl-PL" dirty="0">
                <a:solidFill>
                  <a:schemeClr val="bg2"/>
                </a:solidFill>
                <a:effectLst/>
                <a:latin typeface="Times New Roman" panose="02020603050405020304" pitchFamily="18" charset="0"/>
                <a:ea typeface="Times New Roman" panose="02020603050405020304" pitchFamily="18" charset="0"/>
                <a:hlinkClick r:id="rId4"/>
              </a:rPr>
              <a:t>https://science.howstuffworks.com/engineering/civil/bridge10.htm</a:t>
            </a:r>
            <a:endParaRPr lang="en-US" dirty="0">
              <a:solidFill>
                <a:schemeClr val="bg2"/>
              </a:solidFill>
              <a:effectLst/>
              <a:latin typeface="Times New Roman" panose="02020603050405020304" pitchFamily="18" charset="0"/>
              <a:ea typeface="Times New Roman" panose="02020603050405020304" pitchFamily="18" charset="0"/>
            </a:endParaRPr>
          </a:p>
          <a:p>
            <a:pPr marL="457200" indent="-457200">
              <a:buAutoNum type="arabicPeriod"/>
            </a:pPr>
            <a:r>
              <a:rPr lang="pl-PL" dirty="0">
                <a:solidFill>
                  <a:schemeClr val="bg2"/>
                </a:solidFill>
                <a:effectLst/>
                <a:latin typeface="Times New Roman" panose="02020603050405020304" pitchFamily="18" charset="0"/>
                <a:ea typeface="Times New Roman" panose="02020603050405020304" pitchFamily="18" charset="0"/>
                <a:hlinkClick r:id="rId5"/>
              </a:rPr>
              <a:t>https://en.wikipedia.org/wiki/Mechanical_resonance</a:t>
            </a:r>
            <a:endParaRPr lang="en-US" dirty="0">
              <a:solidFill>
                <a:schemeClr val="bg2"/>
              </a:solidFill>
              <a:latin typeface="Times New Roman" panose="02020603050405020304" pitchFamily="18" charset="0"/>
              <a:ea typeface="Times New Roman" panose="02020603050405020304" pitchFamily="18" charset="0"/>
            </a:endParaRPr>
          </a:p>
          <a:p>
            <a:pPr marL="457200" indent="-457200">
              <a:buAutoNum type="arabicPeriod"/>
            </a:pPr>
            <a:r>
              <a:rPr lang="pl-PL" dirty="0">
                <a:solidFill>
                  <a:schemeClr val="bg2"/>
                </a:solidFill>
                <a:effectLst/>
                <a:latin typeface="Times New Roman" panose="02020603050405020304" pitchFamily="18" charset="0"/>
                <a:ea typeface="Times New Roman" panose="02020603050405020304" pitchFamily="18" charset="0"/>
                <a:hlinkClick r:id="rId6"/>
              </a:rPr>
              <a:t>https://lietuvai.lt/wiki/Rezonansas</a:t>
            </a:r>
            <a:endParaRPr lang="en-US" dirty="0">
              <a:solidFill>
                <a:schemeClr val="bg2"/>
              </a:solidFill>
              <a:effectLst/>
              <a:latin typeface="Times New Roman" panose="02020603050405020304" pitchFamily="18" charset="0"/>
              <a:ea typeface="Times New Roman" panose="02020603050405020304" pitchFamily="18" charset="0"/>
            </a:endParaRPr>
          </a:p>
          <a:p>
            <a:pPr marL="457200" indent="-457200">
              <a:buAutoNum type="arabicPeriod"/>
            </a:pPr>
            <a:r>
              <a:rPr lang="pl-PL" dirty="0">
                <a:solidFill>
                  <a:schemeClr val="bg2"/>
                </a:solidFill>
                <a:effectLst/>
                <a:latin typeface="Times New Roman" panose="02020603050405020304" pitchFamily="18" charset="0"/>
                <a:ea typeface="Times New Roman" panose="02020603050405020304" pitchFamily="18" charset="0"/>
                <a:hlinkClick r:id="rId7"/>
              </a:rPr>
              <a:t>https://studiousguy.com/everyday-examples-of-resonance/</a:t>
            </a:r>
            <a:endParaRPr lang="en-US" dirty="0">
              <a:solidFill>
                <a:schemeClr val="bg2"/>
              </a:solidFill>
              <a:latin typeface="Times New Roman" panose="02020603050405020304" pitchFamily="18" charset="0"/>
              <a:ea typeface="Times New Roman" panose="02020603050405020304" pitchFamily="18" charset="0"/>
            </a:endParaRPr>
          </a:p>
          <a:p>
            <a:pPr marL="457200" indent="-457200">
              <a:buAutoNum type="arabicPeriod"/>
            </a:pPr>
            <a:r>
              <a:rPr lang="pl-PL" dirty="0">
                <a:solidFill>
                  <a:schemeClr val="bg2"/>
                </a:solidFill>
                <a:effectLst/>
                <a:latin typeface="Times New Roman" panose="02020603050405020304" pitchFamily="18" charset="0"/>
                <a:ea typeface="Times New Roman" panose="02020603050405020304" pitchFamily="18" charset="0"/>
                <a:hlinkClick r:id="rId8"/>
              </a:rPr>
              <a:t>https://blog.teufelaudio.com/natural-frequency/</a:t>
            </a:r>
            <a:endParaRPr lang="en-US" dirty="0">
              <a:solidFill>
                <a:schemeClr val="bg2"/>
              </a:solidFill>
              <a:effectLst/>
              <a:latin typeface="Times New Roman" panose="02020603050405020304" pitchFamily="18" charset="0"/>
              <a:ea typeface="Times New Roman" panose="02020603050405020304" pitchFamily="18" charset="0"/>
            </a:endParaRPr>
          </a:p>
          <a:p>
            <a:pPr marL="457200" indent="-457200">
              <a:buAutoNum type="arabicPeriod"/>
            </a:pPr>
            <a:endParaRPr lang="pl-PL" dirty="0">
              <a:solidFill>
                <a:schemeClr val="bg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4934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9072D4-1620-E84B-874C-91088151B753}"/>
              </a:ext>
            </a:extLst>
          </p:cNvPr>
          <p:cNvPicPr>
            <a:picLocks noChangeAspect="1"/>
          </p:cNvPicPr>
          <p:nvPr/>
        </p:nvPicPr>
        <p:blipFill>
          <a:blip r:embed="rId2"/>
          <a:stretch>
            <a:fillRect/>
          </a:stretch>
        </p:blipFill>
        <p:spPr>
          <a:xfrm>
            <a:off x="456921" y="424809"/>
            <a:ext cx="862883" cy="983770"/>
          </a:xfrm>
          <a:prstGeom prst="rect">
            <a:avLst/>
          </a:prstGeom>
        </p:spPr>
      </p:pic>
      <p:sp>
        <p:nvSpPr>
          <p:cNvPr id="3" name="Text Placeholder 5">
            <a:extLst>
              <a:ext uri="{FF2B5EF4-FFF2-40B4-BE49-F238E27FC236}">
                <a16:creationId xmlns:a16="http://schemas.microsoft.com/office/drawing/2014/main" id="{278D5CDE-EE26-4348-B09D-C90DC0AC6CAF}"/>
              </a:ext>
            </a:extLst>
          </p:cNvPr>
          <p:cNvSpPr txBox="1">
            <a:spLocks/>
          </p:cNvSpPr>
          <p:nvPr/>
        </p:nvSpPr>
        <p:spPr>
          <a:xfrm>
            <a:off x="2613221" y="1787346"/>
            <a:ext cx="6975279" cy="4276777"/>
          </a:xfrm>
          <a:prstGeom prst="rect">
            <a:avLst/>
          </a:prstGeom>
        </p:spPr>
        <p:txBody>
          <a:bodyPr/>
          <a:lstStyle>
            <a:lvl1pPr marL="360000" indent="-360000" algn="l" defTabSz="914400" rtl="0" eaLnBrk="1" latinLnBrk="0" hangingPunct="1">
              <a:lnSpc>
                <a:spcPct val="110000"/>
              </a:lnSpc>
              <a:spcBef>
                <a:spcPts val="1200"/>
              </a:spcBef>
              <a:buClr>
                <a:srgbClr val="FFFF00"/>
              </a:buClr>
              <a:buFont typeface="+mj-lt"/>
              <a:buAutoNum type="arabicPeriod"/>
              <a:defRPr sz="2000" b="0"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lt-LT" dirty="0">
                <a:solidFill>
                  <a:schemeClr val="tx1"/>
                </a:solidFill>
                <a:effectLst/>
                <a:latin typeface="Arial" panose="020B0604020202020204" pitchFamily="34" charset="0"/>
              </a:rPr>
              <a:t>Pradžioje aptarsime:</a:t>
            </a:r>
          </a:p>
          <a:p>
            <a:pPr marL="342900" indent="-342900">
              <a:buFont typeface="Arial" panose="020B0604020202020204" pitchFamily="34" charset="0"/>
              <a:buChar char="•"/>
            </a:pPr>
            <a:r>
              <a:rPr lang="lt-LT" dirty="0">
                <a:solidFill>
                  <a:schemeClr val="tx1"/>
                </a:solidFill>
              </a:rPr>
              <a:t>Kas yra rezonansas?</a:t>
            </a:r>
          </a:p>
          <a:p>
            <a:pPr marL="342900" indent="-342900">
              <a:buFont typeface="Arial" panose="020B0604020202020204" pitchFamily="34" charset="0"/>
              <a:buChar char="•"/>
            </a:pPr>
            <a:r>
              <a:rPr lang="lt-LT" dirty="0">
                <a:solidFill>
                  <a:schemeClr val="tx1"/>
                </a:solidFill>
              </a:rPr>
              <a:t>Kada rezonansas būna naudingas?</a:t>
            </a:r>
          </a:p>
          <a:p>
            <a:pPr marL="342900" indent="-342900">
              <a:buFont typeface="Arial" panose="020B0604020202020204" pitchFamily="34" charset="0"/>
              <a:buChar char="•"/>
            </a:pPr>
            <a:r>
              <a:rPr lang="lt-LT" dirty="0">
                <a:solidFill>
                  <a:schemeClr val="tx1"/>
                </a:solidFill>
              </a:rPr>
              <a:t>Kada jis būna žalingas?</a:t>
            </a:r>
          </a:p>
          <a:p>
            <a:pPr marL="0" indent="0">
              <a:buNone/>
            </a:pPr>
            <a:endParaRPr lang="lt-LT" dirty="0">
              <a:solidFill>
                <a:schemeClr val="tx1"/>
              </a:solidFill>
            </a:endParaRPr>
          </a:p>
        </p:txBody>
      </p:sp>
      <p:sp>
        <p:nvSpPr>
          <p:cNvPr id="4" name="Text Placeholder 4">
            <a:extLst>
              <a:ext uri="{FF2B5EF4-FFF2-40B4-BE49-F238E27FC236}">
                <a16:creationId xmlns:a16="http://schemas.microsoft.com/office/drawing/2014/main" id="{D96E5C24-BC6D-AE4C-B1DB-B4259391BFCF}"/>
              </a:ext>
            </a:extLst>
          </p:cNvPr>
          <p:cNvSpPr txBox="1">
            <a:spLocks/>
          </p:cNvSpPr>
          <p:nvPr/>
        </p:nvSpPr>
        <p:spPr>
          <a:xfrm>
            <a:off x="2613221" y="600737"/>
            <a:ext cx="8037512"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Įvadas</a:t>
            </a:r>
            <a:endParaRPr lang="en-US" dirty="0"/>
          </a:p>
        </p:txBody>
      </p:sp>
      <p:pic>
        <p:nvPicPr>
          <p:cNvPr id="5" name="Picture 4">
            <a:extLst>
              <a:ext uri="{FF2B5EF4-FFF2-40B4-BE49-F238E27FC236}">
                <a16:creationId xmlns:a16="http://schemas.microsoft.com/office/drawing/2014/main" id="{DE868BDD-AB53-DF4E-A88F-96488FBA4C3F}"/>
              </a:ext>
            </a:extLst>
          </p:cNvPr>
          <p:cNvPicPr>
            <a:picLocks noChangeAspect="1"/>
          </p:cNvPicPr>
          <p:nvPr/>
        </p:nvPicPr>
        <p:blipFill>
          <a:blip r:embed="rId3"/>
          <a:stretch>
            <a:fillRect/>
          </a:stretch>
        </p:blipFill>
        <p:spPr>
          <a:xfrm>
            <a:off x="1646472" y="0"/>
            <a:ext cx="190500" cy="6858000"/>
          </a:xfrm>
          <a:prstGeom prst="rect">
            <a:avLst/>
          </a:prstGeom>
        </p:spPr>
      </p:pic>
      <p:sp>
        <p:nvSpPr>
          <p:cNvPr id="6" name="Text Placeholder 2">
            <a:extLst>
              <a:ext uri="{FF2B5EF4-FFF2-40B4-BE49-F238E27FC236}">
                <a16:creationId xmlns:a16="http://schemas.microsoft.com/office/drawing/2014/main" id="{0B85795B-A405-1343-9A10-FBEB3F7BED44}"/>
              </a:ext>
            </a:extLst>
          </p:cNvPr>
          <p:cNvSpPr txBox="1">
            <a:spLocks/>
          </p:cNvSpPr>
          <p:nvPr/>
        </p:nvSpPr>
        <p:spPr>
          <a:xfrm rot="16200000">
            <a:off x="-1604416" y="3603891"/>
            <a:ext cx="4985555" cy="643688"/>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5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sp>
        <p:nvSpPr>
          <p:cNvPr id="7" name="Slide Number Placeholder 3">
            <a:extLst>
              <a:ext uri="{FF2B5EF4-FFF2-40B4-BE49-F238E27FC236}">
                <a16:creationId xmlns:a16="http://schemas.microsoft.com/office/drawing/2014/main" id="{DBFD8B21-52CF-FB47-A8E6-5D1FCFFBA475}"/>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3</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157487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a:lnSpc>
                <a:spcPct val="150000"/>
              </a:lnSpc>
              <a:spcBef>
                <a:spcPts val="1000"/>
              </a:spcBef>
              <a:spcAft>
                <a:spcPts val="1000"/>
              </a:spcAft>
            </a:pPr>
            <a:r>
              <a:rPr lang="en-US" b="1" dirty="0">
                <a:effectLst/>
                <a:latin typeface="Times New Roman" panose="02020603050405020304" pitchFamily="18" charset="0"/>
                <a:ea typeface="Malgun Gothic" panose="020B0503020000020004" pitchFamily="34" charset="-127"/>
              </a:rPr>
              <a:t>Kas </a:t>
            </a:r>
            <a:r>
              <a:rPr lang="en-US" b="1" dirty="0" err="1">
                <a:effectLst/>
                <a:latin typeface="Times New Roman" panose="02020603050405020304" pitchFamily="18" charset="0"/>
                <a:ea typeface="Malgun Gothic" panose="020B0503020000020004" pitchFamily="34" charset="-127"/>
              </a:rPr>
              <a:t>yra</a:t>
            </a:r>
            <a:r>
              <a:rPr lang="en-US" b="1" dirty="0">
                <a:effectLst/>
                <a:latin typeface="Times New Roman" panose="02020603050405020304" pitchFamily="18" charset="0"/>
                <a:ea typeface="Malgun Gothic" panose="020B0503020000020004" pitchFamily="34" charset="-127"/>
              </a:rPr>
              <a:t> </a:t>
            </a:r>
            <a:r>
              <a:rPr lang="en-US" b="1" dirty="0" err="1">
                <a:effectLst/>
                <a:latin typeface="Times New Roman" panose="02020603050405020304" pitchFamily="18" charset="0"/>
                <a:ea typeface="Malgun Gothic" panose="020B0503020000020004" pitchFamily="34" charset="-127"/>
              </a:rPr>
              <a:t>rezonansas</a:t>
            </a:r>
            <a:r>
              <a:rPr lang="en-US" b="1" dirty="0">
                <a:effectLst/>
                <a:latin typeface="Times New Roman" panose="02020603050405020304" pitchFamily="18" charset="0"/>
                <a:ea typeface="Malgun Gothic" panose="020B0503020000020004" pitchFamily="34" charset="-127"/>
              </a:rPr>
              <a:t>?</a:t>
            </a:r>
            <a:endParaRPr lang="pl-PL" b="1" dirty="0">
              <a:effectLst/>
              <a:latin typeface="Times New Roman" panose="02020603050405020304" pitchFamily="18" charset="0"/>
              <a:ea typeface="Malgun Gothic" panose="020B0503020000020004" pitchFamily="34" charset="-127"/>
            </a:endParaRPr>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43746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solidFill>
                <a:schemeClr val="tx1"/>
              </a:solidFill>
            </a:endParaRPr>
          </a:p>
        </p:txBody>
      </p:sp>
      <p:sp>
        <p:nvSpPr>
          <p:cNvPr id="7" name="Text Placeholder 20">
            <a:extLst>
              <a:ext uri="{FF2B5EF4-FFF2-40B4-BE49-F238E27FC236}">
                <a16:creationId xmlns:a16="http://schemas.microsoft.com/office/drawing/2014/main" id="{272DBFE9-D011-7F4E-B35C-016A4CD995E2}"/>
              </a:ext>
            </a:extLst>
          </p:cNvPr>
          <p:cNvSpPr txBox="1">
            <a:spLocks/>
          </p:cNvSpPr>
          <p:nvPr/>
        </p:nvSpPr>
        <p:spPr>
          <a:xfrm>
            <a:off x="446982" y="2072754"/>
            <a:ext cx="9828212" cy="1019347"/>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a:solidFill>
                  <a:schemeClr val="tx1"/>
                </a:solidFill>
              </a:rPr>
              <a:t>Rezonansas</a:t>
            </a:r>
            <a:r>
              <a:rPr lang="en-US" sz="2400" dirty="0">
                <a:solidFill>
                  <a:schemeClr val="tx1"/>
                </a:solidFill>
              </a:rPr>
              <a:t> – </a:t>
            </a:r>
            <a:r>
              <a:rPr lang="en-US" sz="2400" dirty="0" err="1">
                <a:solidFill>
                  <a:schemeClr val="tx1"/>
                </a:solidFill>
              </a:rPr>
              <a:t>priverstinis</a:t>
            </a:r>
            <a:r>
              <a:rPr lang="en-US" sz="2400" dirty="0">
                <a:solidFill>
                  <a:schemeClr val="tx1"/>
                </a:solidFill>
              </a:rPr>
              <a:t> </a:t>
            </a:r>
            <a:r>
              <a:rPr lang="en-US" sz="2400" dirty="0" err="1">
                <a:solidFill>
                  <a:schemeClr val="tx1"/>
                </a:solidFill>
              </a:rPr>
              <a:t>amplitud</a:t>
            </a:r>
            <a:r>
              <a:rPr lang="lt-LT" sz="2400" dirty="0">
                <a:solidFill>
                  <a:schemeClr val="tx1"/>
                </a:solidFill>
              </a:rPr>
              <a:t>ės padidėjimas virpesių sistemoje, kai veikiančios išorinės jėgos dažnis yra artimas sistemos savųjų virpesių dažniui.</a:t>
            </a: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4</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1185A1ED-6792-4A96-808C-87EC7EB8340A}"/>
              </a:ext>
            </a:extLst>
          </p:cNvPr>
          <p:cNvPicPr>
            <a:picLocks noChangeAspect="1"/>
          </p:cNvPicPr>
          <p:nvPr/>
        </p:nvPicPr>
        <p:blipFill>
          <a:blip r:embed="rId5"/>
          <a:stretch>
            <a:fillRect/>
          </a:stretch>
        </p:blipFill>
        <p:spPr>
          <a:xfrm>
            <a:off x="4078506" y="3497491"/>
            <a:ext cx="4034988" cy="2521868"/>
          </a:xfrm>
          <a:prstGeom prst="rect">
            <a:avLst/>
          </a:prstGeom>
        </p:spPr>
      </p:pic>
    </p:spTree>
    <p:extLst>
      <p:ext uri="{BB962C8B-B14F-4D97-AF65-F5344CB8AC3E}">
        <p14:creationId xmlns:p14="http://schemas.microsoft.com/office/powerpoint/2010/main" val="2803139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a:lnSpc>
                <a:spcPct val="150000"/>
              </a:lnSpc>
              <a:spcBef>
                <a:spcPts val="1000"/>
              </a:spcBef>
              <a:spcAft>
                <a:spcPts val="1000"/>
              </a:spcAft>
            </a:pPr>
            <a:r>
              <a:rPr lang="lt-LT" b="1" dirty="0">
                <a:effectLst/>
                <a:latin typeface="Times New Roman" panose="02020603050405020304" pitchFamily="18" charset="0"/>
                <a:ea typeface="Malgun Gothic" panose="020B0503020000020004" pitchFamily="34" charset="-127"/>
              </a:rPr>
              <a:t>Kada rezonansas yra naudingas?</a:t>
            </a:r>
            <a:endParaRPr lang="pl-PL" b="1" dirty="0">
              <a:effectLst/>
              <a:latin typeface="Times New Roman" panose="02020603050405020304" pitchFamily="18" charset="0"/>
              <a:ea typeface="Malgun Gothic" panose="020B0503020000020004" pitchFamily="34" charset="-127"/>
            </a:endParaRPr>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43746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solidFill>
                <a:schemeClr val="tx1"/>
              </a:solidFill>
            </a:endParaRPr>
          </a:p>
        </p:txBody>
      </p:sp>
      <p:sp>
        <p:nvSpPr>
          <p:cNvPr id="7" name="Text Placeholder 20">
            <a:extLst>
              <a:ext uri="{FF2B5EF4-FFF2-40B4-BE49-F238E27FC236}">
                <a16:creationId xmlns:a16="http://schemas.microsoft.com/office/drawing/2014/main" id="{272DBFE9-D011-7F4E-B35C-016A4CD995E2}"/>
              </a:ext>
            </a:extLst>
          </p:cNvPr>
          <p:cNvSpPr txBox="1">
            <a:spLocks/>
          </p:cNvSpPr>
          <p:nvPr/>
        </p:nvSpPr>
        <p:spPr>
          <a:xfrm>
            <a:off x="446982" y="3429000"/>
            <a:ext cx="9828212" cy="1019347"/>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400" dirty="0">
                <a:solidFill>
                  <a:schemeClr val="tx1"/>
                </a:solidFill>
                <a:effectLst/>
                <a:latin typeface="Times New Roman" panose="02020603050405020304" pitchFamily="18" charset="0"/>
                <a:ea typeface="Calibri" panose="020F0502020204030204" pitchFamily="34" charset="0"/>
              </a:rPr>
              <a:t>Muzikinėje akustikoje rezonansas grindžiamas stipraus ir gryno garso išgavimu muzikos instrumente.</a:t>
            </a:r>
          </a:p>
          <a:p>
            <a:r>
              <a:rPr lang="lt-LT" sz="2400" dirty="0">
                <a:solidFill>
                  <a:schemeClr val="tx1"/>
                </a:solidFill>
                <a:latin typeface="Times New Roman" panose="02020603050405020304" pitchFamily="18" charset="0"/>
              </a:rPr>
              <a:t>Elektronikos inžinerijoje rezonansas padeda išskirti reikiamo dažnio signalus iš kitų signalų.</a:t>
            </a:r>
          </a:p>
          <a:p>
            <a:endParaRPr lang="lt-LT" sz="24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5</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242322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a:lnSpc>
                <a:spcPct val="150000"/>
              </a:lnSpc>
              <a:spcBef>
                <a:spcPts val="1000"/>
              </a:spcBef>
              <a:spcAft>
                <a:spcPts val="1000"/>
              </a:spcAft>
            </a:pPr>
            <a:r>
              <a:rPr lang="lt-LT" b="1" dirty="0">
                <a:effectLst/>
                <a:latin typeface="Times New Roman" panose="02020603050405020304" pitchFamily="18" charset="0"/>
                <a:ea typeface="Malgun Gothic" panose="020B0503020000020004" pitchFamily="34" charset="-127"/>
              </a:rPr>
              <a:t>Naudingo rezonanso pavyzdžiai:</a:t>
            </a:r>
            <a:endParaRPr lang="pl-PL" b="1" dirty="0">
              <a:effectLst/>
              <a:latin typeface="Times New Roman" panose="02020603050405020304" pitchFamily="18" charset="0"/>
              <a:ea typeface="Malgun Gothic" panose="020B0503020000020004" pitchFamily="34" charset="-127"/>
            </a:endParaRPr>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43746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solidFill>
                <a:schemeClr val="tx1"/>
              </a:solidFill>
            </a:endParaRPr>
          </a:p>
        </p:txBody>
      </p:sp>
      <p:sp>
        <p:nvSpPr>
          <p:cNvPr id="7" name="Text Placeholder 20">
            <a:extLst>
              <a:ext uri="{FF2B5EF4-FFF2-40B4-BE49-F238E27FC236}">
                <a16:creationId xmlns:a16="http://schemas.microsoft.com/office/drawing/2014/main" id="{272DBFE9-D011-7F4E-B35C-016A4CD995E2}"/>
              </a:ext>
            </a:extLst>
          </p:cNvPr>
          <p:cNvSpPr txBox="1">
            <a:spLocks/>
          </p:cNvSpPr>
          <p:nvPr/>
        </p:nvSpPr>
        <p:spPr>
          <a:xfrm>
            <a:off x="446982" y="1854060"/>
            <a:ext cx="9828212" cy="3971591"/>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sz="2400" dirty="0">
                <a:solidFill>
                  <a:schemeClr val="tx1"/>
                </a:solidFill>
                <a:effectLst/>
                <a:latin typeface="Times New Roman" panose="02020603050405020304" pitchFamily="18" charset="0"/>
                <a:ea typeface="Calibri" panose="020F0502020204030204" pitchFamily="34" charset="0"/>
              </a:rPr>
              <a:t>Supynės – užtaikius ritmą kojų svyravimu galima padidinti supimosi amplitudę.</a:t>
            </a:r>
          </a:p>
          <a:p>
            <a:r>
              <a:rPr lang="lt-LT" sz="2400" dirty="0">
                <a:solidFill>
                  <a:schemeClr val="tx1"/>
                </a:solidFill>
                <a:latin typeface="Times New Roman" panose="02020603050405020304" pitchFamily="18" charset="0"/>
              </a:rPr>
              <a:t>Gitaros – grojant akustine gitara, stygų skleidžiamas bangas korpusas sustiprina taip išgaunant didesnį garsą</a:t>
            </a:r>
          </a:p>
          <a:p>
            <a:r>
              <a:rPr lang="lt-LT" sz="2400" dirty="0">
                <a:solidFill>
                  <a:schemeClr val="tx1"/>
                </a:solidFill>
                <a:latin typeface="Times New Roman" panose="02020603050405020304" pitchFamily="18" charset="0"/>
              </a:rPr>
              <a:t>Mikrobangų krosnelė – šildant maistą, maisto vandens molekulės išjudinamos ir taip sušyla maistas.</a:t>
            </a:r>
          </a:p>
          <a:p>
            <a:endParaRPr lang="lt-LT" sz="2400" dirty="0">
              <a:solidFill>
                <a:schemeClr val="tx1"/>
              </a:solidFill>
              <a:latin typeface="Times New Roman" panose="02020603050405020304" pitchFamily="18" charset="0"/>
            </a:endParaRPr>
          </a:p>
          <a:p>
            <a:endParaRPr lang="lt-LT" sz="24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6</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Tree>
    <p:extLst>
      <p:ext uri="{BB962C8B-B14F-4D97-AF65-F5344CB8AC3E}">
        <p14:creationId xmlns:p14="http://schemas.microsoft.com/office/powerpoint/2010/main" val="3184695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622655"/>
            <a:ext cx="9908045" cy="7340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t>Kada rezonansas yra nenaudingas?</a:t>
            </a:r>
            <a:endParaRPr lang="en-US" dirty="0"/>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2"/>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3"/>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43746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solidFill>
                <a:schemeClr val="tx1"/>
              </a:solidFill>
            </a:endParaRPr>
          </a:p>
        </p:txBody>
      </p:sp>
      <p:sp>
        <p:nvSpPr>
          <p:cNvPr id="7" name="Text Placeholder 20">
            <a:extLst>
              <a:ext uri="{FF2B5EF4-FFF2-40B4-BE49-F238E27FC236}">
                <a16:creationId xmlns:a16="http://schemas.microsoft.com/office/drawing/2014/main" id="{272DBFE9-D011-7F4E-B35C-016A4CD995E2}"/>
              </a:ext>
            </a:extLst>
          </p:cNvPr>
          <p:cNvSpPr txBox="1">
            <a:spLocks/>
          </p:cNvSpPr>
          <p:nvPr/>
        </p:nvSpPr>
        <p:spPr>
          <a:xfrm>
            <a:off x="643723" y="1981200"/>
            <a:ext cx="9828212" cy="732245"/>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lt-LT" dirty="0">
                <a:solidFill>
                  <a:schemeClr val="tx1"/>
                </a:solidFill>
              </a:rPr>
              <a:t>Rezonansas yra nenaudingas kai dėl jo įvyksta automobilių, pastatų, tiltų, kietųjų kūnų bei kitų įrenginių suirimas. </a:t>
            </a: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4"/>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7</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74EEEDF3-42EF-4432-8C61-FC91F3001F9E}"/>
              </a:ext>
            </a:extLst>
          </p:cNvPr>
          <p:cNvPicPr>
            <a:picLocks noChangeAspect="1"/>
          </p:cNvPicPr>
          <p:nvPr/>
        </p:nvPicPr>
        <p:blipFill>
          <a:blip r:embed="rId5"/>
          <a:stretch>
            <a:fillRect/>
          </a:stretch>
        </p:blipFill>
        <p:spPr>
          <a:xfrm>
            <a:off x="3784600" y="3232803"/>
            <a:ext cx="3678767" cy="2835716"/>
          </a:xfrm>
          <a:prstGeom prst="rect">
            <a:avLst/>
          </a:prstGeom>
        </p:spPr>
      </p:pic>
    </p:spTree>
    <p:extLst>
      <p:ext uri="{BB962C8B-B14F-4D97-AF65-F5344CB8AC3E}">
        <p14:creationId xmlns:p14="http://schemas.microsoft.com/office/powerpoint/2010/main" val="3420362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a:lnSpc>
                <a:spcPct val="150000"/>
              </a:lnSpc>
              <a:spcBef>
                <a:spcPts val="1000"/>
              </a:spcBef>
              <a:spcAft>
                <a:spcPts val="1000"/>
              </a:spcAft>
            </a:pPr>
            <a:r>
              <a:rPr lang="lt-LT" b="1" dirty="0">
                <a:effectLst/>
                <a:latin typeface="Times New Roman" panose="02020603050405020304" pitchFamily="18" charset="0"/>
                <a:ea typeface="Malgun Gothic" panose="020B0503020000020004" pitchFamily="34" charset="-127"/>
              </a:rPr>
              <a:t>Nenaudingo rezonanso pavyzdžiai:</a:t>
            </a:r>
            <a:endParaRPr lang="pl-PL" b="1" dirty="0">
              <a:effectLst/>
              <a:latin typeface="Times New Roman" panose="02020603050405020304" pitchFamily="18" charset="0"/>
              <a:ea typeface="Malgun Gothic" panose="020B0503020000020004" pitchFamily="34" charset="-127"/>
            </a:endParaRPr>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3"/>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4"/>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43746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solidFill>
                <a:schemeClr val="tx1"/>
              </a:solidFill>
            </a:endParaRPr>
          </a:p>
        </p:txBody>
      </p:sp>
      <p:sp>
        <p:nvSpPr>
          <p:cNvPr id="7" name="Text Placeholder 20">
            <a:extLst>
              <a:ext uri="{FF2B5EF4-FFF2-40B4-BE49-F238E27FC236}">
                <a16:creationId xmlns:a16="http://schemas.microsoft.com/office/drawing/2014/main" id="{272DBFE9-D011-7F4E-B35C-016A4CD995E2}"/>
              </a:ext>
            </a:extLst>
          </p:cNvPr>
          <p:cNvSpPr txBox="1">
            <a:spLocks/>
          </p:cNvSpPr>
          <p:nvPr/>
        </p:nvSpPr>
        <p:spPr>
          <a:xfrm>
            <a:off x="446982" y="1854060"/>
            <a:ext cx="9828212" cy="3971591"/>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sz="24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5"/>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8</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pic>
        <p:nvPicPr>
          <p:cNvPr id="10" name="Online Media 9" title="Tacoma Bridge Collapse: The Wobbliest Bridge in the World? (1940) | British Pathé">
            <a:hlinkClick r:id="" action="ppaction://media"/>
            <a:extLst>
              <a:ext uri="{FF2B5EF4-FFF2-40B4-BE49-F238E27FC236}">
                <a16:creationId xmlns:a16="http://schemas.microsoft.com/office/drawing/2014/main" id="{E2685AAE-3D45-4532-AC5E-4089FA986178}"/>
              </a:ext>
            </a:extLst>
          </p:cNvPr>
          <p:cNvPicPr>
            <a:picLocks noRot="1" noChangeAspect="1"/>
          </p:cNvPicPr>
          <p:nvPr>
            <a:videoFile r:link="rId1"/>
          </p:nvPr>
        </p:nvPicPr>
        <p:blipFill>
          <a:blip r:embed="rId6"/>
          <a:stretch>
            <a:fillRect/>
          </a:stretch>
        </p:blipFill>
        <p:spPr>
          <a:xfrm>
            <a:off x="4719656" y="1854060"/>
            <a:ext cx="6062133" cy="4546600"/>
          </a:xfrm>
          <a:prstGeom prst="rect">
            <a:avLst/>
          </a:prstGeom>
        </p:spPr>
      </p:pic>
      <p:sp>
        <p:nvSpPr>
          <p:cNvPr id="11" name="TextBox 10">
            <a:extLst>
              <a:ext uri="{FF2B5EF4-FFF2-40B4-BE49-F238E27FC236}">
                <a16:creationId xmlns:a16="http://schemas.microsoft.com/office/drawing/2014/main" id="{6F459A7B-2C0C-4D9C-8337-6F695CC567D6}"/>
              </a:ext>
            </a:extLst>
          </p:cNvPr>
          <p:cNvSpPr txBox="1"/>
          <p:nvPr/>
        </p:nvSpPr>
        <p:spPr>
          <a:xfrm>
            <a:off x="639930" y="2048933"/>
            <a:ext cx="3573131" cy="1754326"/>
          </a:xfrm>
          <a:prstGeom prst="rect">
            <a:avLst/>
          </a:prstGeom>
          <a:noFill/>
        </p:spPr>
        <p:txBody>
          <a:bodyPr wrap="square" rtlCol="0">
            <a:spAutoFit/>
          </a:bodyPr>
          <a:lstStyle/>
          <a:p>
            <a:r>
              <a:rPr lang="en-US" sz="3600" dirty="0"/>
              <a:t>1940 met</a:t>
            </a:r>
            <a:r>
              <a:rPr lang="lt-LT" sz="3600" dirty="0"/>
              <a:t>ų Tacoma Narrows tilto griūtis</a:t>
            </a:r>
            <a:endParaRPr lang="en-US" sz="3600" dirty="0"/>
          </a:p>
        </p:txBody>
      </p:sp>
    </p:spTree>
    <p:extLst>
      <p:ext uri="{BB962C8B-B14F-4D97-AF65-F5344CB8AC3E}">
        <p14:creationId xmlns:p14="http://schemas.microsoft.com/office/powerpoint/2010/main" val="246755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0"/>
                </p:tgtEl>
              </p:cMediaNode>
            </p:video>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0"/>
                                        </p:tgtEl>
                                      </p:cBhvr>
                                    </p:cmd>
                                  </p:childTnLst>
                                </p:cTn>
                              </p:par>
                            </p:childTnLst>
                          </p:cTn>
                        </p:par>
                      </p:childTnLst>
                    </p:cTn>
                  </p:par>
                </p:childTnLst>
              </p:cTn>
              <p:nextCondLst>
                <p:cond evt="onClick" delay="0">
                  <p:tgtEl>
                    <p:spTgt spid="10"/>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4">
            <a:extLst>
              <a:ext uri="{FF2B5EF4-FFF2-40B4-BE49-F238E27FC236}">
                <a16:creationId xmlns:a16="http://schemas.microsoft.com/office/drawing/2014/main" id="{3E404E78-09E8-5C4B-B72F-9298DF60639A}"/>
              </a:ext>
            </a:extLst>
          </p:cNvPr>
          <p:cNvSpPr txBox="1">
            <a:spLocks/>
          </p:cNvSpPr>
          <p:nvPr/>
        </p:nvSpPr>
        <p:spPr>
          <a:xfrm>
            <a:off x="641644" y="564651"/>
            <a:ext cx="9908045" cy="50963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000" b="1" i="0" kern="1200">
                <a:solidFill>
                  <a:srgbClr val="FFFF00"/>
                </a:solidFill>
                <a:latin typeface="Arial" panose="020B0604020202020204" pitchFamily="34" charset="0"/>
                <a:ea typeface="Inter Semi Bold"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a:lnSpc>
                <a:spcPct val="150000"/>
              </a:lnSpc>
              <a:spcBef>
                <a:spcPts val="1000"/>
              </a:spcBef>
              <a:spcAft>
                <a:spcPts val="1000"/>
              </a:spcAft>
            </a:pPr>
            <a:r>
              <a:rPr lang="lt-LT" b="1" dirty="0">
                <a:effectLst/>
                <a:latin typeface="Times New Roman" panose="02020603050405020304" pitchFamily="18" charset="0"/>
                <a:ea typeface="Malgun Gothic" panose="020B0503020000020004" pitchFamily="34" charset="-127"/>
              </a:rPr>
              <a:t>Nenaudingo rezonanso pavyzdžiai:</a:t>
            </a:r>
            <a:endParaRPr lang="pl-PL" b="1" dirty="0">
              <a:effectLst/>
              <a:latin typeface="Times New Roman" panose="02020603050405020304" pitchFamily="18" charset="0"/>
              <a:ea typeface="Malgun Gothic" panose="020B0503020000020004" pitchFamily="34" charset="-127"/>
            </a:endParaRPr>
          </a:p>
        </p:txBody>
      </p:sp>
      <p:pic>
        <p:nvPicPr>
          <p:cNvPr id="3" name="Picture 2">
            <a:extLst>
              <a:ext uri="{FF2B5EF4-FFF2-40B4-BE49-F238E27FC236}">
                <a16:creationId xmlns:a16="http://schemas.microsoft.com/office/drawing/2014/main" id="{547D53B0-CDBF-9C44-904B-988A0A2F4490}"/>
              </a:ext>
            </a:extLst>
          </p:cNvPr>
          <p:cNvPicPr>
            <a:picLocks noChangeAspect="1"/>
          </p:cNvPicPr>
          <p:nvPr/>
        </p:nvPicPr>
        <p:blipFill>
          <a:blip r:embed="rId3"/>
          <a:stretch>
            <a:fillRect/>
          </a:stretch>
        </p:blipFill>
        <p:spPr>
          <a:xfrm>
            <a:off x="11013890" y="0"/>
            <a:ext cx="38100" cy="6858000"/>
          </a:xfrm>
          <a:prstGeom prst="rect">
            <a:avLst/>
          </a:prstGeom>
        </p:spPr>
      </p:pic>
      <p:sp>
        <p:nvSpPr>
          <p:cNvPr id="4" name="Text Placeholder 2">
            <a:extLst>
              <a:ext uri="{FF2B5EF4-FFF2-40B4-BE49-F238E27FC236}">
                <a16:creationId xmlns:a16="http://schemas.microsoft.com/office/drawing/2014/main" id="{EA7FB8EC-0EF5-1145-99CB-C6F5B401C834}"/>
              </a:ext>
            </a:extLst>
          </p:cNvPr>
          <p:cNvSpPr txBox="1">
            <a:spLocks/>
          </p:cNvSpPr>
          <p:nvPr/>
        </p:nvSpPr>
        <p:spPr>
          <a:xfrm rot="16200000">
            <a:off x="9406361" y="3040008"/>
            <a:ext cx="4397904" cy="1173382"/>
          </a:xfrm>
          <a:prstGeom prst="rect">
            <a:avLst/>
          </a:prstGeom>
        </p:spPr>
        <p:txBody>
          <a:bodyPr anchor="ctr"/>
          <a:lstStyle>
            <a:lvl1pPr marL="0" indent="0" algn="l" defTabSz="914400" rtl="0" eaLnBrk="1" latinLnBrk="0" hangingPunct="1">
              <a:lnSpc>
                <a:spcPct val="130000"/>
              </a:lnSpc>
              <a:spcBef>
                <a:spcPts val="0"/>
              </a:spcBef>
              <a:buFont typeface="Arial" panose="020B0604020202020204" pitchFamily="34" charset="0"/>
              <a:buNone/>
              <a:defRPr sz="13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500" b="0" i="0" kern="1200">
                <a:solidFill>
                  <a:schemeClr val="bg1"/>
                </a:solidFill>
                <a:latin typeface="Inter Medium" panose="020B0502030000000004" pitchFamily="34" charset="0"/>
                <a:ea typeface="Inter Medium" panose="020B0502030000000004" pitchFamily="34" charset="0"/>
                <a:cs typeface="Inter Medium" panose="020B05020300000000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chemeClr val="tx1"/>
                </a:solidFill>
              </a:rPr>
              <a:t>UŽ KIEKVIENOS TECHNOLOGIJOS – ŽMOGUS</a:t>
            </a:r>
            <a:endParaRPr lang="en-LT" dirty="0">
              <a:solidFill>
                <a:schemeClr val="tx1"/>
              </a:solidFill>
            </a:endParaRPr>
          </a:p>
        </p:txBody>
      </p:sp>
      <p:pic>
        <p:nvPicPr>
          <p:cNvPr id="5" name="Picture 4">
            <a:extLst>
              <a:ext uri="{FF2B5EF4-FFF2-40B4-BE49-F238E27FC236}">
                <a16:creationId xmlns:a16="http://schemas.microsoft.com/office/drawing/2014/main" id="{747F8CBB-B9EC-7B48-B010-FC64512FBCD0}"/>
              </a:ext>
            </a:extLst>
          </p:cNvPr>
          <p:cNvPicPr>
            <a:picLocks noChangeAspect="1"/>
          </p:cNvPicPr>
          <p:nvPr/>
        </p:nvPicPr>
        <p:blipFill rotWithShape="1">
          <a:blip r:embed="rId4"/>
          <a:srcRect t="-1" r="9663" b="-12809"/>
          <a:stretch/>
        </p:blipFill>
        <p:spPr>
          <a:xfrm>
            <a:off x="0" y="1356723"/>
            <a:ext cx="11013890" cy="214901"/>
          </a:xfrm>
          <a:prstGeom prst="rect">
            <a:avLst/>
          </a:prstGeom>
        </p:spPr>
      </p:pic>
      <p:sp>
        <p:nvSpPr>
          <p:cNvPr id="6" name="Text Placeholder 20">
            <a:extLst>
              <a:ext uri="{FF2B5EF4-FFF2-40B4-BE49-F238E27FC236}">
                <a16:creationId xmlns:a16="http://schemas.microsoft.com/office/drawing/2014/main" id="{43E6A559-B543-F947-8668-EF0343600029}"/>
              </a:ext>
            </a:extLst>
          </p:cNvPr>
          <p:cNvSpPr txBox="1">
            <a:spLocks/>
          </p:cNvSpPr>
          <p:nvPr/>
        </p:nvSpPr>
        <p:spPr>
          <a:xfrm>
            <a:off x="639930" y="4374624"/>
            <a:ext cx="9828212" cy="1860720"/>
          </a:xfrm>
          <a:prstGeom prst="rect">
            <a:avLst/>
          </a:prstGeom>
        </p:spPr>
        <p:txBody>
          <a:bodyPr anchor="t"/>
          <a:lstStyle>
            <a:lvl1pPr marL="0" indent="0" algn="l" defTabSz="914400" rtl="0" eaLnBrk="1" latinLnBrk="0" hangingPunct="1">
              <a:lnSpc>
                <a:spcPct val="110000"/>
              </a:lnSpc>
              <a:spcBef>
                <a:spcPts val="0"/>
              </a:spcBef>
              <a:spcAft>
                <a:spcPts val="0"/>
              </a:spcAft>
              <a:buFont typeface="+mj-lt"/>
              <a:buNone/>
              <a:defRPr sz="1600" b="0" i="0" kern="1200">
                <a:solidFill>
                  <a:schemeClr val="bg1"/>
                </a:solidFill>
                <a:latin typeface="Arial" panose="020B0604020202020204" pitchFamily="34" charset="0"/>
                <a:ea typeface="Inter"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dirty="0">
              <a:solidFill>
                <a:schemeClr val="tx1"/>
              </a:solidFill>
            </a:endParaRPr>
          </a:p>
        </p:txBody>
      </p:sp>
      <p:sp>
        <p:nvSpPr>
          <p:cNvPr id="7" name="Text Placeholder 20">
            <a:extLst>
              <a:ext uri="{FF2B5EF4-FFF2-40B4-BE49-F238E27FC236}">
                <a16:creationId xmlns:a16="http://schemas.microsoft.com/office/drawing/2014/main" id="{272DBFE9-D011-7F4E-B35C-016A4CD995E2}"/>
              </a:ext>
            </a:extLst>
          </p:cNvPr>
          <p:cNvSpPr txBox="1">
            <a:spLocks/>
          </p:cNvSpPr>
          <p:nvPr/>
        </p:nvSpPr>
        <p:spPr>
          <a:xfrm>
            <a:off x="446982" y="1854060"/>
            <a:ext cx="9828212" cy="3971591"/>
          </a:xfrm>
          <a:prstGeom prst="rect">
            <a:avLst/>
          </a:prstGeom>
        </p:spPr>
        <p:txBody>
          <a:bodyPr anchor="b"/>
          <a:lstStyle>
            <a:lvl1pPr marL="0" indent="0" algn="l" defTabSz="914400" rtl="0" eaLnBrk="1" latinLnBrk="0" hangingPunct="1">
              <a:lnSpc>
                <a:spcPct val="110000"/>
              </a:lnSpc>
              <a:spcBef>
                <a:spcPts val="0"/>
              </a:spcBef>
              <a:spcAft>
                <a:spcPts val="0"/>
              </a:spcAft>
              <a:buFont typeface="+mj-lt"/>
              <a:buNone/>
              <a:defRPr sz="2200" b="1" i="0" kern="1200">
                <a:solidFill>
                  <a:schemeClr val="bg1"/>
                </a:solidFill>
                <a:latin typeface="Arial" panose="020B0604020202020204" pitchFamily="34" charset="0"/>
                <a:ea typeface="Inter Medium" panose="020B0502030000000004" pitchFamily="34" charset="0"/>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t-LT" sz="2400" dirty="0">
              <a:solidFill>
                <a:schemeClr val="tx1"/>
              </a:solidFill>
            </a:endParaRPr>
          </a:p>
        </p:txBody>
      </p:sp>
      <p:pic>
        <p:nvPicPr>
          <p:cNvPr id="8" name="Picture 7">
            <a:extLst>
              <a:ext uri="{FF2B5EF4-FFF2-40B4-BE49-F238E27FC236}">
                <a16:creationId xmlns:a16="http://schemas.microsoft.com/office/drawing/2014/main" id="{E451A2DA-6D5A-2041-AC1A-068D42A03C5C}"/>
              </a:ext>
            </a:extLst>
          </p:cNvPr>
          <p:cNvPicPr>
            <a:picLocks noChangeAspect="1"/>
          </p:cNvPicPr>
          <p:nvPr/>
        </p:nvPicPr>
        <p:blipFill>
          <a:blip r:embed="rId5"/>
          <a:stretch>
            <a:fillRect/>
          </a:stretch>
        </p:blipFill>
        <p:spPr>
          <a:xfrm>
            <a:off x="11314565" y="696317"/>
            <a:ext cx="590984" cy="318475"/>
          </a:xfrm>
          <a:prstGeom prst="rect">
            <a:avLst/>
          </a:prstGeom>
        </p:spPr>
      </p:pic>
      <p:sp>
        <p:nvSpPr>
          <p:cNvPr id="9" name="Slide Number Placeholder 3">
            <a:extLst>
              <a:ext uri="{FF2B5EF4-FFF2-40B4-BE49-F238E27FC236}">
                <a16:creationId xmlns:a16="http://schemas.microsoft.com/office/drawing/2014/main" id="{37D8C618-9836-4142-8960-B79527B82FFF}"/>
              </a:ext>
            </a:extLst>
          </p:cNvPr>
          <p:cNvSpPr txBox="1">
            <a:spLocks/>
          </p:cNvSpPr>
          <p:nvPr/>
        </p:nvSpPr>
        <p:spPr>
          <a:xfrm>
            <a:off x="11163044" y="6286367"/>
            <a:ext cx="922601" cy="365125"/>
          </a:xfrm>
          <a:prstGeom prst="rect">
            <a:avLst/>
          </a:prstGeom>
        </p:spPr>
        <p:txBody>
          <a:bodyPr anchor="b"/>
          <a:lstStyle>
            <a:defPPr>
              <a:defRPr lang="en-US"/>
            </a:defPPr>
            <a:lvl1pPr marL="0" algn="r" defTabSz="914400" rtl="0" eaLnBrk="1" latinLnBrk="0" hangingPunct="1">
              <a:defRPr sz="1500" b="1" i="0" kern="1200">
                <a:solidFill>
                  <a:schemeClr val="bg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6F01323-A656-431B-B19E-EE6A8E2AF848}" type="slidenum">
              <a:rPr lang="en-US" sz="1400" b="1" i="0" smtClean="0">
                <a:solidFill>
                  <a:schemeClr val="tx1"/>
                </a:solidFill>
                <a:latin typeface="Arial" panose="020B0604020202020204" pitchFamily="34" charset="0"/>
                <a:ea typeface="Inter Semi Bold" panose="020B0502030000000004" pitchFamily="34" charset="0"/>
                <a:cs typeface="Arial" panose="020B0604020202020204" pitchFamily="34" charset="0"/>
              </a:rPr>
              <a:pPr algn="ctr"/>
              <a:t>9</a:t>
            </a:fld>
            <a:endParaRPr lang="en-US" sz="1400" b="1" i="0" dirty="0">
              <a:solidFill>
                <a:schemeClr val="tx1"/>
              </a:solidFill>
              <a:latin typeface="Arial" panose="020B0604020202020204" pitchFamily="34" charset="0"/>
              <a:ea typeface="Inter Semi Bold" panose="020B0502030000000004" pitchFamily="34" charset="0"/>
              <a:cs typeface="Arial" panose="020B0604020202020204" pitchFamily="34" charset="0"/>
            </a:endParaRPr>
          </a:p>
        </p:txBody>
      </p:sp>
      <p:sp>
        <p:nvSpPr>
          <p:cNvPr id="11" name="TextBox 10">
            <a:extLst>
              <a:ext uri="{FF2B5EF4-FFF2-40B4-BE49-F238E27FC236}">
                <a16:creationId xmlns:a16="http://schemas.microsoft.com/office/drawing/2014/main" id="{6F459A7B-2C0C-4D9C-8337-6F695CC567D6}"/>
              </a:ext>
            </a:extLst>
          </p:cNvPr>
          <p:cNvSpPr txBox="1"/>
          <p:nvPr/>
        </p:nvSpPr>
        <p:spPr>
          <a:xfrm>
            <a:off x="639930" y="2048933"/>
            <a:ext cx="3573131" cy="3970318"/>
          </a:xfrm>
          <a:prstGeom prst="rect">
            <a:avLst/>
          </a:prstGeom>
          <a:noFill/>
        </p:spPr>
        <p:txBody>
          <a:bodyPr wrap="square" rtlCol="0">
            <a:spAutoFit/>
          </a:bodyPr>
          <a:lstStyle/>
          <a:p>
            <a:r>
              <a:rPr lang="en-US" sz="3600" b="0" i="0" dirty="0">
                <a:solidFill>
                  <a:srgbClr val="E8EAED"/>
                </a:solidFill>
                <a:effectLst/>
                <a:latin typeface="arial" panose="020B0604020202020204" pitchFamily="34" charset="0"/>
              </a:rPr>
              <a:t>CH-47 Chinook</a:t>
            </a:r>
            <a:endParaRPr lang="lt-LT" sz="3600" b="0" i="0" dirty="0">
              <a:solidFill>
                <a:srgbClr val="E8EAED"/>
              </a:solidFill>
              <a:effectLst/>
              <a:latin typeface="arial" panose="020B0604020202020204" pitchFamily="34" charset="0"/>
            </a:endParaRPr>
          </a:p>
          <a:p>
            <a:r>
              <a:rPr lang="lt-LT" sz="3600" dirty="0">
                <a:solidFill>
                  <a:srgbClr val="E8EAED"/>
                </a:solidFill>
                <a:latin typeface="arial" panose="020B0604020202020204" pitchFamily="34" charset="0"/>
              </a:rPr>
              <a:t>Žemės rezonanso testavimas, dėl kurio sraigtasparnis susinaikino.</a:t>
            </a:r>
            <a:endParaRPr lang="en-US" sz="3600" dirty="0"/>
          </a:p>
        </p:txBody>
      </p:sp>
      <p:pic>
        <p:nvPicPr>
          <p:cNvPr id="12" name="Online Media 11" title="Helicopter Tested to Destruction">
            <a:hlinkClick r:id="" action="ppaction://media"/>
            <a:extLst>
              <a:ext uri="{FF2B5EF4-FFF2-40B4-BE49-F238E27FC236}">
                <a16:creationId xmlns:a16="http://schemas.microsoft.com/office/drawing/2014/main" id="{4A5A3115-7634-4AA8-8E73-AB24A880CF64}"/>
              </a:ext>
            </a:extLst>
          </p:cNvPr>
          <p:cNvPicPr>
            <a:picLocks noRot="1" noChangeAspect="1"/>
          </p:cNvPicPr>
          <p:nvPr>
            <a:videoFile r:link="rId1"/>
          </p:nvPr>
        </p:nvPicPr>
        <p:blipFill>
          <a:blip r:embed="rId6"/>
          <a:stretch>
            <a:fillRect/>
          </a:stretch>
        </p:blipFill>
        <p:spPr>
          <a:xfrm>
            <a:off x="4023355" y="2204486"/>
            <a:ext cx="7029364" cy="3971591"/>
          </a:xfrm>
          <a:prstGeom prst="rect">
            <a:avLst/>
          </a:prstGeom>
        </p:spPr>
      </p:pic>
    </p:spTree>
    <p:extLst>
      <p:ext uri="{BB962C8B-B14F-4D97-AF65-F5344CB8AC3E}">
        <p14:creationId xmlns:p14="http://schemas.microsoft.com/office/powerpoint/2010/main" val="147328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theme/theme1.xml><?xml version="1.0" encoding="utf-8"?>
<a:theme xmlns:a="http://schemas.openxmlformats.org/drawingml/2006/main" name="TEKSTA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AGRAMA_LENTELĖ">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2838</TotalTime>
  <Words>773</Words>
  <Application>Microsoft Office PowerPoint</Application>
  <PresentationFormat>Widescreen</PresentationFormat>
  <Paragraphs>107</Paragraphs>
  <Slides>22</Slides>
  <Notes>0</Notes>
  <HiddenSlides>0</HiddenSlides>
  <MMClips>5</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Arial</vt:lpstr>
      <vt:lpstr>Calibri</vt:lpstr>
      <vt:lpstr>Inter Medium</vt:lpstr>
      <vt:lpstr>Inter Semi Bold</vt:lpstr>
      <vt:lpstr>Times New Roman</vt:lpstr>
      <vt:lpstr>TEKSTAS</vt:lpstr>
      <vt:lpstr>FOTO</vt:lpstr>
      <vt:lpstr>DIAGRAMA_LENTELĖ</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Martynas Kuliešius</cp:lastModifiedBy>
  <cp:revision>113</cp:revision>
  <dcterms:created xsi:type="dcterms:W3CDTF">2020-12-23T08:59:48Z</dcterms:created>
  <dcterms:modified xsi:type="dcterms:W3CDTF">2022-04-05T22:57:03Z</dcterms:modified>
</cp:coreProperties>
</file>