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740" r:id="rId2"/>
    <p:sldMasterId id="2147483707" r:id="rId3"/>
  </p:sldMasterIdLst>
  <p:notesMasterIdLst>
    <p:notesMasterId r:id="rId8"/>
  </p:notesMasterIdLst>
  <p:handoutMasterIdLst>
    <p:handoutMasterId r:id="rId9"/>
  </p:handoutMasterIdLst>
  <p:sldIdLst>
    <p:sldId id="310" r:id="rId4"/>
    <p:sldId id="312" r:id="rId5"/>
    <p:sldId id="313" r:id="rId6"/>
    <p:sldId id="31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E"/>
    <a:srgbClr val="E7E6E6"/>
    <a:srgbClr val="807F80"/>
    <a:srgbClr val="A5A6A6"/>
    <a:srgbClr val="585858"/>
    <a:srgbClr val="AAAAAA"/>
    <a:srgbClr val="929292"/>
    <a:srgbClr val="FFFF00"/>
    <a:srgbClr val="F1F2F2"/>
    <a:srgbClr val="F9F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4AE14B-8A70-4BDB-A5E8-66ED5BE04136}" v="14" dt="2022-03-02T00:56:58.893"/>
  </p1510:revLst>
</p1510:revInfo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759"/>
    <p:restoredTop sz="96959"/>
  </p:normalViewPr>
  <p:slideViewPr>
    <p:cSldViewPr snapToGrid="0" snapToObjects="1" showGuides="1">
      <p:cViewPr varScale="1">
        <p:scale>
          <a:sx n="57" d="100"/>
          <a:sy n="57" d="100"/>
        </p:scale>
        <p:origin x="108" y="1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gnius Rinkevicius" userId="ccb3e797b84f56ff" providerId="LiveId" clId="{314AE14B-8A70-4BDB-A5E8-66ED5BE04136}"/>
    <pc:docChg chg="undo custSel addSld modSld">
      <pc:chgData name="Ugnius Rinkevicius" userId="ccb3e797b84f56ff" providerId="LiveId" clId="{314AE14B-8A70-4BDB-A5E8-66ED5BE04136}" dt="2022-03-02T00:56:50.409" v="234"/>
      <pc:docMkLst>
        <pc:docMk/>
      </pc:docMkLst>
      <pc:sldChg chg="addSp delSp modSp mod">
        <pc:chgData name="Ugnius Rinkevicius" userId="ccb3e797b84f56ff" providerId="LiveId" clId="{314AE14B-8A70-4BDB-A5E8-66ED5BE04136}" dt="2022-03-02T00:44:52.187" v="43" actId="1076"/>
        <pc:sldMkLst>
          <pc:docMk/>
          <pc:sldMk cId="1450518961" sldId="260"/>
        </pc:sldMkLst>
        <pc:spChg chg="mod">
          <ac:chgData name="Ugnius Rinkevicius" userId="ccb3e797b84f56ff" providerId="LiveId" clId="{314AE14B-8A70-4BDB-A5E8-66ED5BE04136}" dt="2022-03-02T00:43:30.924" v="34" actId="1076"/>
          <ac:spMkLst>
            <pc:docMk/>
            <pc:sldMk cId="1450518961" sldId="260"/>
            <ac:spMk id="7" creationId="{272DBFE9-D011-7F4E-B35C-016A4CD995E2}"/>
          </ac:spMkLst>
        </pc:spChg>
        <pc:spChg chg="add del mod">
          <ac:chgData name="Ugnius Rinkevicius" userId="ccb3e797b84f56ff" providerId="LiveId" clId="{314AE14B-8A70-4BDB-A5E8-66ED5BE04136}" dt="2022-03-02T00:41:31.016" v="29" actId="21"/>
          <ac:spMkLst>
            <pc:docMk/>
            <pc:sldMk cId="1450518961" sldId="260"/>
            <ac:spMk id="10" creationId="{7B14804C-0460-4EF8-A4AC-87379C4A2534}"/>
          </ac:spMkLst>
        </pc:spChg>
        <pc:picChg chg="add mod">
          <ac:chgData name="Ugnius Rinkevicius" userId="ccb3e797b84f56ff" providerId="LiveId" clId="{314AE14B-8A70-4BDB-A5E8-66ED5BE04136}" dt="2022-03-02T00:43:52.076" v="37" actId="1076"/>
          <ac:picMkLst>
            <pc:docMk/>
            <pc:sldMk cId="1450518961" sldId="260"/>
            <ac:picMk id="12" creationId="{03447B92-298B-4265-8F2E-79DFEB7DB021}"/>
          </ac:picMkLst>
        </pc:picChg>
        <pc:picChg chg="add mod">
          <ac:chgData name="Ugnius Rinkevicius" userId="ccb3e797b84f56ff" providerId="LiveId" clId="{314AE14B-8A70-4BDB-A5E8-66ED5BE04136}" dt="2022-03-02T00:44:52.187" v="43" actId="1076"/>
          <ac:picMkLst>
            <pc:docMk/>
            <pc:sldMk cId="1450518961" sldId="260"/>
            <ac:picMk id="14" creationId="{394799DB-67FB-459A-80EE-3BADA76E58AC}"/>
          </ac:picMkLst>
        </pc:picChg>
        <pc:picChg chg="add del mod">
          <ac:chgData name="Ugnius Rinkevicius" userId="ccb3e797b84f56ff" providerId="LiveId" clId="{314AE14B-8A70-4BDB-A5E8-66ED5BE04136}" dt="2022-03-02T00:38:46.032" v="2" actId="478"/>
          <ac:picMkLst>
            <pc:docMk/>
            <pc:sldMk cId="1450518961" sldId="260"/>
            <ac:picMk id="1026" creationId="{40F366C7-11FA-4B52-8F6D-BF9C5650F3E6}"/>
          </ac:picMkLst>
        </pc:picChg>
      </pc:sldChg>
      <pc:sldChg chg="modSp mod">
        <pc:chgData name="Ugnius Rinkevicius" userId="ccb3e797b84f56ff" providerId="LiveId" clId="{314AE14B-8A70-4BDB-A5E8-66ED5BE04136}" dt="2022-03-02T00:41:09.360" v="7" actId="1076"/>
        <pc:sldMkLst>
          <pc:docMk/>
          <pc:sldMk cId="2288810638" sldId="296"/>
        </pc:sldMkLst>
        <pc:spChg chg="mod">
          <ac:chgData name="Ugnius Rinkevicius" userId="ccb3e797b84f56ff" providerId="LiveId" clId="{314AE14B-8A70-4BDB-A5E8-66ED5BE04136}" dt="2022-03-02T00:41:09.360" v="7" actId="1076"/>
          <ac:spMkLst>
            <pc:docMk/>
            <pc:sldMk cId="2288810638" sldId="296"/>
            <ac:spMk id="6" creationId="{A2786E81-5228-4CB5-AB71-05B7D25E870C}"/>
          </ac:spMkLst>
        </pc:spChg>
      </pc:sldChg>
      <pc:sldChg chg="delSp modSp new mod">
        <pc:chgData name="Ugnius Rinkevicius" userId="ccb3e797b84f56ff" providerId="LiveId" clId="{314AE14B-8A70-4BDB-A5E8-66ED5BE04136}" dt="2022-03-02T00:49:19.695" v="183" actId="1076"/>
        <pc:sldMkLst>
          <pc:docMk/>
          <pc:sldMk cId="4164052229" sldId="300"/>
        </pc:sldMkLst>
        <pc:spChg chg="mod">
          <ac:chgData name="Ugnius Rinkevicius" userId="ccb3e797b84f56ff" providerId="LiveId" clId="{314AE14B-8A70-4BDB-A5E8-66ED5BE04136}" dt="2022-03-02T00:45:15.487" v="56" actId="20577"/>
          <ac:spMkLst>
            <pc:docMk/>
            <pc:sldMk cId="4164052229" sldId="300"/>
            <ac:spMk id="2" creationId="{74EA7D19-B6E0-4A4A-8A7A-865B622221D6}"/>
          </ac:spMkLst>
        </pc:spChg>
        <pc:spChg chg="del">
          <ac:chgData name="Ugnius Rinkevicius" userId="ccb3e797b84f56ff" providerId="LiveId" clId="{314AE14B-8A70-4BDB-A5E8-66ED5BE04136}" dt="2022-03-02T00:46:18.998" v="60" actId="21"/>
          <ac:spMkLst>
            <pc:docMk/>
            <pc:sldMk cId="4164052229" sldId="300"/>
            <ac:spMk id="3" creationId="{36D0E7A0-ECD8-4EF0-9085-F195068BEAC5}"/>
          </ac:spMkLst>
        </pc:spChg>
        <pc:spChg chg="mod">
          <ac:chgData name="Ugnius Rinkevicius" userId="ccb3e797b84f56ff" providerId="LiveId" clId="{314AE14B-8A70-4BDB-A5E8-66ED5BE04136}" dt="2022-03-02T00:49:19.695" v="183" actId="1076"/>
          <ac:spMkLst>
            <pc:docMk/>
            <pc:sldMk cId="4164052229" sldId="300"/>
            <ac:spMk id="4" creationId="{7F529454-F2DB-4D56-9C16-8A5A6E9B29E6}"/>
          </ac:spMkLst>
        </pc:spChg>
      </pc:sldChg>
      <pc:sldChg chg="delSp modSp new mod">
        <pc:chgData name="Ugnius Rinkevicius" userId="ccb3e797b84f56ff" providerId="LiveId" clId="{314AE14B-8A70-4BDB-A5E8-66ED5BE04136}" dt="2022-03-02T00:56:50.409" v="234"/>
        <pc:sldMkLst>
          <pc:docMk/>
          <pc:sldMk cId="3649340413" sldId="301"/>
        </pc:sldMkLst>
        <pc:spChg chg="mod">
          <ac:chgData name="Ugnius Rinkevicius" userId="ccb3e797b84f56ff" providerId="LiveId" clId="{314AE14B-8A70-4BDB-A5E8-66ED5BE04136}" dt="2022-03-02T00:49:40.148" v="203" actId="20577"/>
          <ac:spMkLst>
            <pc:docMk/>
            <pc:sldMk cId="3649340413" sldId="301"/>
            <ac:spMk id="2" creationId="{49B5A303-7DA5-4E83-BAA5-B893EF89182E}"/>
          </ac:spMkLst>
        </pc:spChg>
        <pc:spChg chg="del">
          <ac:chgData name="Ugnius Rinkevicius" userId="ccb3e797b84f56ff" providerId="LiveId" clId="{314AE14B-8A70-4BDB-A5E8-66ED5BE04136}" dt="2022-03-02T00:51:56.712" v="210" actId="21"/>
          <ac:spMkLst>
            <pc:docMk/>
            <pc:sldMk cId="3649340413" sldId="301"/>
            <ac:spMk id="3" creationId="{0EF7013D-C199-497E-9B23-EB9E26271A4B}"/>
          </ac:spMkLst>
        </pc:spChg>
        <pc:spChg chg="mod">
          <ac:chgData name="Ugnius Rinkevicius" userId="ccb3e797b84f56ff" providerId="LiveId" clId="{314AE14B-8A70-4BDB-A5E8-66ED5BE04136}" dt="2022-03-02T00:56:50.409" v="234"/>
          <ac:spMkLst>
            <pc:docMk/>
            <pc:sldMk cId="3649340413" sldId="301"/>
            <ac:spMk id="4" creationId="{C81A0524-2C72-496A-9259-1687158FA007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pPr>
            <a:r>
              <a:rPr lang="en-US" sz="1500" b="1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CHART TITLE</a:t>
            </a:r>
          </a:p>
        </c:rich>
      </c:tx>
      <c:layout>
        <c:manualLayout>
          <c:xMode val="edge"/>
          <c:yMode val="edge"/>
          <c:x val="0.4125591670014578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bg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9F9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86-7743-A8E3-CB06C727B34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86-7743-A8E3-CB06C727B34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86-7743-A8E3-CB06C727B34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54763968"/>
        <c:axId val="571192768"/>
      </c:barChart>
      <c:catAx>
        <c:axId val="115476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571192768"/>
        <c:crosses val="autoZero"/>
        <c:auto val="1"/>
        <c:lblAlgn val="ctr"/>
        <c:lblOffset val="100"/>
        <c:noMultiLvlLbl val="0"/>
      </c:catAx>
      <c:valAx>
        <c:axId val="571192768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rgbClr val="E6E6E6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15476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52552523746062"/>
          <c:y val="0.93412845896881036"/>
          <c:w val="0.40894878693928838"/>
          <c:h val="6.5871541031189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Arial" panose="020B0604020202020204" pitchFamily="34" charset="0"/>
              <a:ea typeface="Inter Medium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pPr>
            <a:r>
              <a:rPr lang="en-US" sz="1500" b="1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SALES</a:t>
            </a:r>
          </a:p>
        </c:rich>
      </c:tx>
      <c:layout>
        <c:manualLayout>
          <c:xMode val="edge"/>
          <c:yMode val="edge"/>
          <c:x val="0.4031579225872410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54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FFFF00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AE5-BC47-8800-5A9F6026E152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AE5-BC47-8800-5A9F6026E152}"/>
              </c:ext>
            </c:extLst>
          </c:dPt>
          <c:dPt>
            <c:idx val="2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AE5-BC47-8800-5A9F6026E152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AE5-BC47-8800-5A9F6026E152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65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AE5-BC47-8800-5A9F6026E1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2155787985527038E-2"/>
          <c:y val="0.92494248187899974"/>
          <c:w val="0.81568842402894592"/>
          <c:h val="7.50575181210002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/>
              </a:solidFill>
              <a:latin typeface="Arial" panose="020B0604020202020204" pitchFamily="34" charset="0"/>
              <a:ea typeface="Inter Medium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pPr>
            <a:r>
              <a:rPr lang="en-US" sz="1500" b="1" i="0" dirty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CHART TITLE</a:t>
            </a:r>
          </a:p>
        </c:rich>
      </c:tx>
      <c:layout>
        <c:manualLayout>
          <c:xMode val="edge"/>
          <c:yMode val="edge"/>
          <c:x val="0.41255916700145789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9F9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4B-6C47-972A-B110C8D37BE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4B-6C47-972A-B110C8D37BE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Arial" panose="020B0604020202020204" pitchFamily="34" charset="0"/>
                    <a:ea typeface="Inter Medium" panose="020B05020300000000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4B-6C47-972A-B110C8D37BE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54763968"/>
        <c:axId val="571192768"/>
      </c:barChart>
      <c:catAx>
        <c:axId val="11547639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571192768"/>
        <c:crosses val="autoZero"/>
        <c:auto val="1"/>
        <c:lblAlgn val="ctr"/>
        <c:lblOffset val="100"/>
        <c:noMultiLvlLbl val="0"/>
      </c:catAx>
      <c:valAx>
        <c:axId val="571192768"/>
        <c:scaling>
          <c:orientation val="minMax"/>
        </c:scaling>
        <c:delete val="0"/>
        <c:axPos val="l"/>
        <c:majorGridlines>
          <c:spPr>
            <a:ln w="15875" cap="flat" cmpd="sng" algn="ctr">
              <a:solidFill>
                <a:srgbClr val="E6E6E6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pPr>
            <a:endParaRPr lang="en-US"/>
          </a:p>
        </c:txPr>
        <c:crossAx val="11547639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52552523746062"/>
          <c:y val="0.93412845896881036"/>
          <c:w val="0.40894878693928838"/>
          <c:h val="6.58715410311895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Inter Medium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pPr>
            <a:r>
              <a:rPr lang="en-US" sz="1500" b="1" i="0" dirty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SALES</a:t>
            </a:r>
          </a:p>
        </c:rich>
      </c:tx>
      <c:layout>
        <c:manualLayout>
          <c:xMode val="edge"/>
          <c:yMode val="edge"/>
          <c:x val="0.4031579225872410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254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FFFF00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98E-CD47-A703-74F3E808FEB0}"/>
              </c:ext>
            </c:extLst>
          </c:dPt>
          <c:dPt>
            <c:idx val="1"/>
            <c:bubble3D val="0"/>
            <c:spPr>
              <a:solidFill>
                <a:schemeClr val="bg1">
                  <a:lumMod val="75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98E-CD47-A703-74F3E808FEB0}"/>
              </c:ext>
            </c:extLst>
          </c:dPt>
          <c:dPt>
            <c:idx val="2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98E-CD47-A703-74F3E808FEB0}"/>
              </c:ext>
            </c:extLst>
          </c:dPt>
          <c:dPt>
            <c:idx val="3"/>
            <c:bubble3D val="0"/>
            <c:spPr>
              <a:solidFill>
                <a:schemeClr val="bg2"/>
              </a:solidFill>
              <a:ln w="254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98E-CD47-A703-74F3E808FEB0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65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98E-CD47-A703-74F3E808FE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2155787985527038E-2"/>
          <c:y val="0.92494248187899974"/>
          <c:w val="0.81568842402894592"/>
          <c:h val="7.505751812100025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Arial" panose="020B0604020202020204" pitchFamily="34" charset="0"/>
              <a:ea typeface="Inter Medium" panose="020B0502030000000004" pitchFamily="34" charset="0"/>
              <a:cs typeface="Arial" panose="020B0604020202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48C3969-9E63-A345-BB21-C4F80F17B8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AFF04-979D-ED46-A90F-3C0B9D5964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77756-703A-4C45-96D0-2261A4FADC57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8A9E3F-2800-654D-A508-43B1B8C345F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2DB950-E412-6D41-986A-A4F7198885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AD6D8-DF40-6D42-973A-CD331A9D10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3097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4A7845-6E42-A54B-BDCA-C3518250E7BF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E41982-9C9C-C141-8575-EDABC0346C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24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in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62B305F-E454-6A49-BE5A-20AC4E248E2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2355" y="5837238"/>
            <a:ext cx="8854531" cy="4000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Subantraštė</a:t>
            </a:r>
            <a:endParaRPr lang="en-US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D15DE3A-FC37-F54E-907A-A159B33E94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2355" y="1952625"/>
            <a:ext cx="8854531" cy="353452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5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7BC27-E701-EC4E-A29B-BA55A67673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236F9-E2AE-0F43-8E57-369CAB552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3" r="14257" b="-238517"/>
          <a:stretch/>
        </p:blipFill>
        <p:spPr>
          <a:xfrm>
            <a:off x="0" y="958421"/>
            <a:ext cx="10453816" cy="128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80B7D9-02D2-AC4C-8368-6F07A5A2E8F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93495" y="858795"/>
            <a:ext cx="11049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8352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8978606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6F165C-7173-9B41-9B41-5FC5C0B7D53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51225"/>
            <a:ext cx="12192000" cy="190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B47D6DC-D91B-A144-80BE-9E55BF0FD1F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63222" y="696316"/>
            <a:ext cx="590985" cy="318475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D405FBB-9895-7146-BF23-12D1784B464A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462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as_Dvi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D8A384-C846-7641-BEB4-42006FEB544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F497E261-9388-AC42-BFA8-252592EA0D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5FF6581-2E75-F54C-AC74-4CFB308232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2E6D4784-2EA3-C74A-80A6-6E53A34590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592035A-2271-5843-9AF4-E3E9FDCF01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EC282FF-8A8E-4743-8FE6-0CBA9BBA69B5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4372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kstas_Dvi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6D8A384-C846-7641-BEB4-42006FEB5447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4" name="Text Placeholder 20">
            <a:extLst>
              <a:ext uri="{FF2B5EF4-FFF2-40B4-BE49-F238E27FC236}">
                <a16:creationId xmlns:a16="http://schemas.microsoft.com/office/drawing/2014/main" id="{F497E261-9388-AC42-BFA8-252592EA0D4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5FF6581-2E75-F54C-AC74-4CFB308232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2E6D4784-2EA3-C74A-80A6-6E53A34590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592035A-2271-5843-9AF4-E3E9FDCF01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83568EC-B77A-0E4D-9628-B5B410A3918A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394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kstas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5224FEE-B2A5-5B45-808C-F0B694341654}"/>
              </a:ext>
            </a:extLst>
          </p:cNvPr>
          <p:cNvSpPr/>
          <p:nvPr userDrawn="1"/>
        </p:nvSpPr>
        <p:spPr>
          <a:xfrm>
            <a:off x="6096001" y="1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B72BBEF3-610E-084B-8035-69D7E509C5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E145C-81F0-8344-8DEA-9501D7BD7159}"/>
              </a:ext>
            </a:extLst>
          </p:cNvPr>
          <p:cNvSpPr/>
          <p:nvPr userDrawn="1"/>
        </p:nvSpPr>
        <p:spPr>
          <a:xfrm>
            <a:off x="1" y="3429001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3E63EFE9-5010-3C45-ABA3-DB0AF79AC1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2962774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kstas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504E145C-81F0-8344-8DEA-9501D7BD7159}"/>
              </a:ext>
            </a:extLst>
          </p:cNvPr>
          <p:cNvSpPr/>
          <p:nvPr userDrawn="1"/>
        </p:nvSpPr>
        <p:spPr>
          <a:xfrm>
            <a:off x="1" y="-1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224FEE-B2A5-5B45-808C-F0B694341654}"/>
              </a:ext>
            </a:extLst>
          </p:cNvPr>
          <p:cNvSpPr/>
          <p:nvPr userDrawn="1"/>
        </p:nvSpPr>
        <p:spPr>
          <a:xfrm>
            <a:off x="6096001" y="3428998"/>
            <a:ext cx="6095999" cy="3428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LT"/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B72BBEF3-610E-084B-8035-69D7E509C5A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3E63EFE9-5010-3C45-ABA3-DB0AF79AC1E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2360365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ekstas_Keturios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CE84176-04FD-7E44-80FE-534E00AD68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 Placeholder 20">
            <a:extLst>
              <a:ext uri="{FF2B5EF4-FFF2-40B4-BE49-F238E27FC236}">
                <a16:creationId xmlns:a16="http://schemas.microsoft.com/office/drawing/2014/main" id="{A2479587-0613-014A-907C-7A6BD40A26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9" name="Text Placeholder 20">
            <a:extLst>
              <a:ext uri="{FF2B5EF4-FFF2-40B4-BE49-F238E27FC236}">
                <a16:creationId xmlns:a16="http://schemas.microsoft.com/office/drawing/2014/main" id="{0FAD5EC6-4199-5C46-B4E6-5A8F477342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0" name="Text Placeholder 20">
            <a:extLst>
              <a:ext uri="{FF2B5EF4-FFF2-40B4-BE49-F238E27FC236}">
                <a16:creationId xmlns:a16="http://schemas.microsoft.com/office/drawing/2014/main" id="{63654EC9-44A8-5048-83C2-2359A000B86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1" name="Text Placeholder 20">
            <a:extLst>
              <a:ext uri="{FF2B5EF4-FFF2-40B4-BE49-F238E27FC236}">
                <a16:creationId xmlns:a16="http://schemas.microsoft.com/office/drawing/2014/main" id="{87ED44B0-B49B-2E43-9448-B9CA2D9A13B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29675304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ekstas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747910-06FD-4846-B37B-91A91EE5B3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 Placeholder 20">
            <a:extLst>
              <a:ext uri="{FF2B5EF4-FFF2-40B4-BE49-F238E27FC236}">
                <a16:creationId xmlns:a16="http://schemas.microsoft.com/office/drawing/2014/main" id="{719F9151-DC16-CE4F-9309-39250B29EA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5" name="Text Placeholder 20">
            <a:extLst>
              <a:ext uri="{FF2B5EF4-FFF2-40B4-BE49-F238E27FC236}">
                <a16:creationId xmlns:a16="http://schemas.microsoft.com/office/drawing/2014/main" id="{C502A480-02A7-4745-AB98-DBF61781251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9DD59F3E-D979-E24A-8E0A-3B87A2DA64D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7" name="Text Placeholder 20">
            <a:extLst>
              <a:ext uri="{FF2B5EF4-FFF2-40B4-BE49-F238E27FC236}">
                <a16:creationId xmlns:a16="http://schemas.microsoft.com/office/drawing/2014/main" id="{F8037D3B-F9E1-394A-A1A9-880049C2F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63597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</p:spTree>
    <p:extLst>
      <p:ext uri="{BB962C8B-B14F-4D97-AF65-F5344CB8AC3E}">
        <p14:creationId xmlns:p14="http://schemas.microsoft.com/office/powerpoint/2010/main" val="1770696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skutinė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AD15DE3A-FC37-F54E-907A-A159B33E946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2355" y="2909230"/>
            <a:ext cx="8854531" cy="3534526"/>
          </a:xfrm>
          <a:prstGeom prst="rect">
            <a:avLst/>
          </a:prstGeom>
        </p:spPr>
        <p:txBody>
          <a:bodyPr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Q&amp;A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7BC27-E701-EC4E-A29B-BA55A67673F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236F9-E2AE-0F43-8E57-369CAB552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t="3" r="14257" b="-238517"/>
          <a:stretch/>
        </p:blipFill>
        <p:spPr>
          <a:xfrm>
            <a:off x="0" y="958421"/>
            <a:ext cx="10453816" cy="1289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80B7D9-02D2-AC4C-8368-6F07A5A2E8F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293495" y="858795"/>
            <a:ext cx="1104900" cy="2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7576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2968082D-F45E-1B49-9FC3-AAC24B3207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262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F302F9B-B4B3-B045-8492-FFC9D530256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449388"/>
            <a:ext cx="12192000" cy="540861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90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ulin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4141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F302F9B-B4B3-B045-8492-FFC9D530256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1449388"/>
            <a:ext cx="12192000" cy="540861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11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i_Foto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10908714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45230BBD-D8AC-0545-A7D5-13382E10E9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177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0D8EEC7-A4A8-754E-B0D5-1BD7DE8A8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8761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B18BB3B5-113D-8548-9F2F-322C167FD2BE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550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vi_Foto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0E515E2-7668-514A-A0B4-AC7D06DDB5F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10908714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45230BBD-D8AC-0545-A7D5-13382E10E9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8177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0D8EEC7-A4A8-754E-B0D5-1BD7DE8A81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8761" y="1809749"/>
            <a:ext cx="5181597" cy="433387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86F870C-64A2-4745-A31D-1B11AEC206B2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Inter Semi Bold" panose="020B0502030000000004" pitchFamily="34" charset="0"/>
                <a:ea typeface="Inter Semi Bold" panose="020B0502030000000004" pitchFamily="34" charset="0"/>
                <a:cs typeface="Inter Semi Bold" panose="020B05020300000000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Inter Semi Bold" panose="020B0502030000000004" pitchFamily="34" charset="0"/>
              <a:ea typeface="Inter Semi Bold" panose="020B0502030000000004" pitchFamily="34" charset="0"/>
              <a:cs typeface="Inter Semi Bold" panose="020B05020300000000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385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Tekstas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B5F1E7A3-042D-1A41-A4EE-C4B741F2F95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0393B77B-8341-1C44-8B13-EC418665B44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19" name="Picture Placeholder 4">
            <a:extLst>
              <a:ext uri="{FF2B5EF4-FFF2-40B4-BE49-F238E27FC236}">
                <a16:creationId xmlns:a16="http://schemas.microsoft.com/office/drawing/2014/main" id="{87791077-CFD2-474A-ADBD-B95943A9190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3D9565FE-3CF5-C940-8534-EF27E7FE6B39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4329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_Antraštė_Tekstas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2E6D4784-2EA3-C74A-80A6-6E53A34590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35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592035A-2271-5843-9AF4-E3E9FDCF013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737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FB2BAA7-03FA-7D45-B48B-16E2EB979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960C207-DFB8-7C44-BEFE-3C8BB4B229DC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7877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traštė_Tekstas_Foto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FB2BAA7-03FA-7D45-B48B-16E2EB979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66AC166F-BD2D-6D49-902E-EA2D168F6C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1CCD885-C1EB-3A48-B8A0-CC1F23EEB6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</p:spTree>
    <p:extLst>
      <p:ext uri="{BB962C8B-B14F-4D97-AF65-F5344CB8AC3E}">
        <p14:creationId xmlns:p14="http://schemas.microsoft.com/office/powerpoint/2010/main" val="15623062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traštė_Tekstas_Foto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BFB2BAA7-03FA-7D45-B48B-16E2EB97900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6000" y="1"/>
            <a:ext cx="6096000" cy="6858000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66AC166F-BD2D-6D49-902E-EA2D168F6C1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2924175"/>
            <a:ext cx="4922888" cy="3311169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1CCD885-C1EB-3A48-B8A0-CC1F23EEB6A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4921173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ANTRAŠTĖ</a:t>
            </a:r>
          </a:p>
        </p:txBody>
      </p:sp>
    </p:spTree>
    <p:extLst>
      <p:ext uri="{BB962C8B-B14F-4D97-AF65-F5344CB8AC3E}">
        <p14:creationId xmlns:p14="http://schemas.microsoft.com/office/powerpoint/2010/main" val="33221179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oto_Antraštė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342900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29899320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Foto_Antraštė_Keturios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342900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342900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3899158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Foto_Antraštė_Keturios daly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3428998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3429003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4197057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ulin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9147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Foto_Antraštė_Keturios dal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D95773F8-D068-1F4A-994E-CAA5A3CA9D7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  <p:sp>
        <p:nvSpPr>
          <p:cNvPr id="16" name="Text Placeholder 20">
            <a:extLst>
              <a:ext uri="{FF2B5EF4-FFF2-40B4-BE49-F238E27FC236}">
                <a16:creationId xmlns:a16="http://schemas.microsoft.com/office/drawing/2014/main" id="{69113ABE-874B-0647-8AAD-DE5BA4A26CC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63597" y="3428998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9" name="Text Placeholder 20">
            <a:extLst>
              <a:ext uri="{FF2B5EF4-FFF2-40B4-BE49-F238E27FC236}">
                <a16:creationId xmlns:a16="http://schemas.microsoft.com/office/drawing/2014/main" id="{BAFEA5EF-7EB5-B242-B569-0521DECA7C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59600" y="0"/>
            <a:ext cx="4534568" cy="342899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52F83555-CE96-6D4C-89FF-4953A94371F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3429003"/>
            <a:ext cx="6096000" cy="3428997"/>
          </a:xfrm>
          <a:prstGeom prst="rect">
            <a:avLst/>
          </a:prstGeom>
        </p:spPr>
        <p:txBody>
          <a:bodyPr/>
          <a:lstStyle/>
          <a:p>
            <a:endParaRPr lang="en-LT" dirty="0"/>
          </a:p>
        </p:txBody>
      </p:sp>
    </p:spTree>
    <p:extLst>
      <p:ext uri="{BB962C8B-B14F-4D97-AF65-F5344CB8AC3E}">
        <p14:creationId xmlns:p14="http://schemas.microsoft.com/office/powerpoint/2010/main" val="19117774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>
          <p15:clr>
            <a:srgbClr val="FBAE40"/>
          </p15:clr>
        </p15:guide>
        <p15:guide id="2" pos="1096">
          <p15:clr>
            <a:srgbClr val="FBAE40"/>
          </p15:clr>
        </p15:guide>
        <p15:guide id="3" pos="4384">
          <p15:clr>
            <a:srgbClr val="FBAE40"/>
          </p15:clr>
        </p15:guide>
        <p15:guide id="4" pos="2184">
          <p15:clr>
            <a:srgbClr val="FBAE40"/>
          </p15:clr>
        </p15:guide>
        <p15:guide id="5" pos="3296">
          <p15:clr>
            <a:srgbClr val="FBAE40"/>
          </p15:clr>
        </p15:guide>
        <p15:guide id="6" pos="5473">
          <p15:clr>
            <a:srgbClr val="FBAE40"/>
          </p15:clr>
        </p15:guide>
        <p15:guide id="8" pos="6584">
          <p15:clr>
            <a:srgbClr val="FBAE40"/>
          </p15:clr>
        </p15:guide>
        <p15:guide id="9" pos="6040">
          <p15:clr>
            <a:srgbClr val="FBAE40"/>
          </p15:clr>
        </p15:guide>
        <p15:guide id="10" orient="horz" pos="3090">
          <p15:clr>
            <a:srgbClr val="FBAE40"/>
          </p15:clr>
        </p15:guide>
        <p15:guide id="11" orient="horz" pos="1842">
          <p15:clr>
            <a:srgbClr val="FBAE40"/>
          </p15:clr>
        </p15:guide>
        <p15:guide id="12" orient="horz" pos="1230">
          <p15:clr>
            <a:srgbClr val="FBAE40"/>
          </p15:clr>
        </p15:guide>
        <p15:guide id="13" orient="horz" pos="913">
          <p15:clr>
            <a:srgbClr val="FBAE40"/>
          </p15:clr>
        </p15:guide>
        <p15:guide id="14" orient="horz" pos="618">
          <p15:clr>
            <a:srgbClr val="FBAE40"/>
          </p15:clr>
        </p15:guide>
        <p15:guide id="15" orient="horz" pos="2478">
          <p15:clr>
            <a:srgbClr val="FBAE40"/>
          </p15:clr>
        </p15:guide>
        <p15:guide id="16" pos="393">
          <p15:clr>
            <a:srgbClr val="FBAE40"/>
          </p15:clr>
        </p15:guide>
        <p15:guide id="17" orient="horz" pos="3929">
          <p15:clr>
            <a:srgbClr val="FBAE40"/>
          </p15:clr>
        </p15:guide>
        <p15:guide id="18" orient="horz" pos="368">
          <p15:clr>
            <a:srgbClr val="FBAE40"/>
          </p15:clr>
        </p15:guide>
        <p15:guide id="19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a_Juodas fon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AB4F772-2275-974B-AA4E-C0D2280B6421}"/>
              </a:ext>
            </a:extLst>
          </p:cNvPr>
          <p:cNvSpPr txBox="1"/>
          <p:nvPr userDrawn="1"/>
        </p:nvSpPr>
        <p:spPr>
          <a:xfrm>
            <a:off x="1279922" y="403225"/>
            <a:ext cx="9632156" cy="198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SVARBU (ŠITA SKAIDRĖ NĖRA ŠABLONO DALIS)</a:t>
            </a:r>
            <a:endParaRPr lang="lt-LT" b="1" i="0" dirty="0">
              <a:solidFill>
                <a:srgbClr val="FFFF00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0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 diagramą:</a:t>
            </a: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2.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3.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diagramą</a:t>
            </a:r>
            <a:b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</a:b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5.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diagramą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.</a:t>
            </a:r>
            <a:endParaRPr lang="lt-LT" sz="1600" b="0" i="0" u="none" strike="noStrike" kern="1200" dirty="0">
              <a:solidFill>
                <a:schemeClr val="bg1"/>
              </a:solidFill>
              <a:effectLst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1" i="0" dirty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t>Visos kitos diagramos turi būti kuriamos remiantis esama stilistika.</a:t>
            </a:r>
            <a:endParaRPr lang="en-US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0ECDE41A-C15A-8C4B-A12D-1A07B994E01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983733450"/>
              </p:ext>
            </p:extLst>
          </p:nvPr>
        </p:nvGraphicFramePr>
        <p:xfrm>
          <a:off x="988701" y="2767449"/>
          <a:ext cx="5988569" cy="38992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1E189536-B994-8B44-9AD6-1E9B3000F88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81667176"/>
              </p:ext>
            </p:extLst>
          </p:nvPr>
        </p:nvGraphicFramePr>
        <p:xfrm>
          <a:off x="7585316" y="3085203"/>
          <a:ext cx="4006368" cy="3581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23109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a_Baltas fo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22D502-64E2-DE49-8A59-1D3013B76A6E}"/>
              </a:ext>
            </a:extLst>
          </p:cNvPr>
          <p:cNvSpPr txBox="1"/>
          <p:nvPr userDrawn="1"/>
        </p:nvSpPr>
        <p:spPr>
          <a:xfrm>
            <a:off x="1279922" y="403225"/>
            <a:ext cx="9632156" cy="198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SVARBU (ŠITA SKAIDRĖ NĖRA ŠABLONO DALIS)</a:t>
            </a:r>
            <a:endParaRPr lang="lt-LT" b="1" i="0" dirty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0" i="0" dirty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 diagramą:</a:t>
            </a: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2.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3.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diagramą</a:t>
            </a:r>
            <a:b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</a:b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5.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diagramą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.</a:t>
            </a:r>
            <a:endParaRPr lang="lt-LT" sz="1600" b="0" i="0" u="none" strike="noStrike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lt-LT" b="1" i="0" dirty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t>Visos kitos diagramos turi būti kuriamos remiantis esama stilistika.</a:t>
            </a:r>
            <a:endParaRPr lang="en-US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8EE4845D-B78D-4A46-9763-62D727630EA1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737979793"/>
              </p:ext>
            </p:extLst>
          </p:nvPr>
        </p:nvGraphicFramePr>
        <p:xfrm>
          <a:off x="988701" y="2763075"/>
          <a:ext cx="5995285" cy="3903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5A0CB8A1-1010-EC4F-B6C5-EFB7467F76E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245475880"/>
              </p:ext>
            </p:extLst>
          </p:nvPr>
        </p:nvGraphicFramePr>
        <p:xfrm>
          <a:off x="7585316" y="3085203"/>
          <a:ext cx="4006368" cy="3581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68106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ntelė_Juodas fona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A4775A3-EB07-A141-A562-5216ADEA360A}"/>
              </a:ext>
            </a:extLst>
          </p:cNvPr>
          <p:cNvSpPr txBox="1"/>
          <p:nvPr userDrawn="1"/>
        </p:nvSpPr>
        <p:spPr>
          <a:xfrm>
            <a:off x="1102519" y="698500"/>
            <a:ext cx="9986962" cy="153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SVARBU (ŠITA SKAIDRĖ NĖRA ŠABLONO DALIS)</a:t>
            </a:r>
            <a:endParaRPr lang="lt-LT" b="1" i="0" dirty="0">
              <a:solidFill>
                <a:srgbClr val="FFFF00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lt-LT" b="0" i="0" dirty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 lentelę: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2.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3.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lentelę</a:t>
            </a:r>
            <a:b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</a:b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5.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lentelę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.</a:t>
            </a:r>
            <a:endParaRPr lang="lt-LT" sz="1600" b="0" i="0" u="none" strike="noStrike" kern="1200" dirty="0">
              <a:solidFill>
                <a:schemeClr val="bg1"/>
              </a:solidFill>
              <a:effectLst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DCF25F-588F-FA48-A5FB-9F332A23BADD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31052889"/>
              </p:ext>
            </p:extLst>
          </p:nvPr>
        </p:nvGraphicFramePr>
        <p:xfrm>
          <a:off x="947737" y="2736570"/>
          <a:ext cx="10077314" cy="34750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5463">
                  <a:extLst>
                    <a:ext uri="{9D8B030D-6E8A-4147-A177-3AD203B41FA5}">
                      <a16:colId xmlns:a16="http://schemas.microsoft.com/office/drawing/2014/main" val="553379762"/>
                    </a:ext>
                  </a:extLst>
                </a:gridCol>
                <a:gridCol w="5672183">
                  <a:extLst>
                    <a:ext uri="{9D8B030D-6E8A-4147-A177-3AD203B41FA5}">
                      <a16:colId xmlns:a16="http://schemas.microsoft.com/office/drawing/2014/main" val="2887563481"/>
                    </a:ext>
                  </a:extLst>
                </a:gridCol>
                <a:gridCol w="2632166">
                  <a:extLst>
                    <a:ext uri="{9D8B030D-6E8A-4147-A177-3AD203B41FA5}">
                      <a16:colId xmlns:a16="http://schemas.microsoft.com/office/drawing/2014/main" val="1877026651"/>
                    </a:ext>
                  </a:extLst>
                </a:gridCol>
                <a:gridCol w="1247502">
                  <a:extLst>
                    <a:ext uri="{9D8B030D-6E8A-4147-A177-3AD203B41FA5}">
                      <a16:colId xmlns:a16="http://schemas.microsoft.com/office/drawing/2014/main" val="2481374449"/>
                    </a:ext>
                  </a:extLst>
                </a:gridCol>
              </a:tblGrid>
              <a:tr h="695007"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Nr.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Magna aliquam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Enim ad minim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Iriure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61061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Aoreet dolore magna aliquam erat volutpat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Praesent luptatum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534893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Ut wisi enim ad minim veniam, quis nostrud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Dolore te feugait nul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109185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Exerci tation ullamcorper suscipit lobortis nisl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Augue duis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808814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Duis autem vel eum iriure dolor 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Te feugait nulla facilisi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rgbClr val="FFFF00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441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2087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ntelė_Baltas fo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5245F59-08C9-D44E-AAB0-68B4A977944C}"/>
              </a:ext>
            </a:extLst>
          </p:cNvPr>
          <p:cNvSpPr txBox="1"/>
          <p:nvPr userDrawn="1"/>
        </p:nvSpPr>
        <p:spPr>
          <a:xfrm>
            <a:off x="1102519" y="698500"/>
            <a:ext cx="9986962" cy="153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  <a:spcAft>
                <a:spcPts val="1200"/>
              </a:spcAft>
            </a:pPr>
            <a:r>
              <a:rPr lang="en-GB" sz="1800" b="1" i="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SVARBU (ŠITA SKAIDRĖ NĖRA ŠABLONO DALIS)</a:t>
            </a:r>
            <a:endParaRPr lang="lt-LT" b="1" i="0" dirty="0">
              <a:solidFill>
                <a:schemeClr val="tx1"/>
              </a:solidFill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lt-LT" b="0" i="0" dirty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 lentelę:</a:t>
            </a:r>
          </a:p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1.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Nueikite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View panel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2.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3.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Nusikopijuokite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lentelę</a:t>
            </a:r>
            <a:b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</a:b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4.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Uždarykite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Slide Master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: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pasirinkite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1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Normal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1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5.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Įklijuokite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lentelę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savo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 </a:t>
            </a:r>
            <a:r>
              <a:rPr lang="en-GB" sz="1600" b="0" i="0" u="none" strike="noStrike" kern="1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skaidrėje</a:t>
            </a:r>
            <a:r>
              <a:rPr lang="en-GB" sz="1600" b="0" i="0" u="none" strike="noStrike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rPr>
              <a:t>.</a:t>
            </a:r>
            <a:endParaRPr lang="lt-LT" sz="1600" b="0" i="0" u="none" strike="noStrike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Inter" panose="020B05020300000000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D29DF7-224A-0946-B65F-B6854B3ABD9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636463211"/>
              </p:ext>
            </p:extLst>
          </p:nvPr>
        </p:nvGraphicFramePr>
        <p:xfrm>
          <a:off x="947737" y="2736570"/>
          <a:ext cx="10279789" cy="347503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28366">
                  <a:extLst>
                    <a:ext uri="{9D8B030D-6E8A-4147-A177-3AD203B41FA5}">
                      <a16:colId xmlns:a16="http://schemas.microsoft.com/office/drawing/2014/main" val="553379762"/>
                    </a:ext>
                  </a:extLst>
                </a:gridCol>
                <a:gridCol w="5669280">
                  <a:extLst>
                    <a:ext uri="{9D8B030D-6E8A-4147-A177-3AD203B41FA5}">
                      <a16:colId xmlns:a16="http://schemas.microsoft.com/office/drawing/2014/main" val="2887563481"/>
                    </a:ext>
                  </a:extLst>
                </a:gridCol>
                <a:gridCol w="2625634">
                  <a:extLst>
                    <a:ext uri="{9D8B030D-6E8A-4147-A177-3AD203B41FA5}">
                      <a16:colId xmlns:a16="http://schemas.microsoft.com/office/drawing/2014/main" val="1877026651"/>
                    </a:ext>
                  </a:extLst>
                </a:gridCol>
                <a:gridCol w="1456509">
                  <a:extLst>
                    <a:ext uri="{9D8B030D-6E8A-4147-A177-3AD203B41FA5}">
                      <a16:colId xmlns:a16="http://schemas.microsoft.com/office/drawing/2014/main" val="2481374449"/>
                    </a:ext>
                  </a:extLst>
                </a:gridCol>
              </a:tblGrid>
              <a:tr h="695007"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Nr.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Magna aliquam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Enim ad minim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1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Iriure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7261061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Aoreet dolore magna aliquam erat volutpat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Praesent luptatum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+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3534893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Ut wisi enim ad minim veniam, quis nostrud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Dolore te feugait nul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2109185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Exerci tation ullamcorper suscipit lobortis nisl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Augue duis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3808814"/>
                  </a:ext>
                </a:extLst>
              </a:tr>
              <a:tr h="695007"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Duis autem vel eum iriure dolor 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Te feugait nulla facilisi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Inter" panose="020B05020300000000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108000" marR="108000" marT="54000" marB="54000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441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77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riny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6921" y="424809"/>
            <a:ext cx="862883" cy="983770"/>
          </a:xfrm>
          <a:prstGeom prst="rect">
            <a:avLst/>
          </a:prstGeom>
        </p:spPr>
      </p:pic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46D6B95C-B687-614F-8DA6-5031F96661A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3221" y="1960510"/>
            <a:ext cx="6975279" cy="4276777"/>
          </a:xfrm>
          <a:prstGeom prst="rect">
            <a:avLst/>
          </a:prstGeom>
        </p:spPr>
        <p:txBody>
          <a:bodyPr/>
          <a:lstStyle>
            <a:lvl1pPr marL="360000" indent="-360000">
              <a:lnSpc>
                <a:spcPct val="110000"/>
              </a:lnSpc>
              <a:spcBef>
                <a:spcPts val="1200"/>
              </a:spcBef>
              <a:buClr>
                <a:srgbClr val="FFFF00"/>
              </a:buClr>
              <a:buFont typeface="+mj-lt"/>
              <a:buAutoNum type="arabicPeriod"/>
              <a:defRPr sz="2000" b="0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5D01418-F6D6-EA49-BF7F-FFFFA2FDDCD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613221" y="600737"/>
            <a:ext cx="8037512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Turinys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768C0BA-DBA4-9E4F-97DF-579214DE10A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46472" y="0"/>
            <a:ext cx="190500" cy="6858000"/>
          </a:xfrm>
          <a:prstGeom prst="rect">
            <a:avLst/>
          </a:prstGeom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D862C0A-2BED-074B-8AF0-3A7D2789C05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-1604416" y="3603891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7AF8862B-96D5-3A40-B92F-BAC6CDE874C0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2296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  <p15:guide id="19" pos="731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yrius_Vienas skaičiu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D892914-F5A9-F642-B52A-C75D04F0928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840052" y="0"/>
            <a:ext cx="38100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4D699B-062F-E34A-B8AF-6AF33D54CB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-119640" t="58032" r="-170830" b="390"/>
          <a:stretch/>
        </p:blipFill>
        <p:spPr>
          <a:xfrm rot="5400000">
            <a:off x="1351336" y="52466"/>
            <a:ext cx="148773" cy="2851446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24758FE-FB03-7945-8489-CE74EBB534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67098" y="3668711"/>
            <a:ext cx="6222494" cy="27240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7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6E61C04-401B-A548-95BE-432EEC7539D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73481" y="1329925"/>
            <a:ext cx="1104900" cy="254000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3BDE46-B3FD-934A-954D-8ED9ABBD069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3ABD1B-A1CE-B243-B0AE-AFA3DF058648}"/>
              </a:ext>
            </a:extLst>
          </p:cNvPr>
          <p:cNvSpPr txBox="1"/>
          <p:nvPr userDrawn="1"/>
        </p:nvSpPr>
        <p:spPr>
          <a:xfrm>
            <a:off x="3467098" y="1289465"/>
            <a:ext cx="46048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sz="1500" b="1" i="0" dirty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t>KAUNO TECHNOLOGIJOS UNIVERSITETAS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0045096-48AE-2F45-81DE-246F7A97BAF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373722"/>
            <a:ext cx="2828658" cy="3222561"/>
          </a:xfrm>
          <a:prstGeom prst="rect">
            <a:avLst/>
          </a:prstGeom>
          <a:ln w="19050">
            <a:noFill/>
          </a:ln>
        </p:spPr>
        <p:txBody>
          <a:bodyPr/>
          <a:lstStyle>
            <a:lvl1pPr marL="0" indent="0" algn="ctr">
              <a:buNone/>
              <a:defRPr sz="26000" b="1" i="0">
                <a:ln w="19050">
                  <a:solidFill>
                    <a:schemeClr val="bg1"/>
                  </a:solidFill>
                </a:ln>
                <a:noFill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647961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yrius_Du skaičiai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6F833E-D503-7449-87CC-B8E383BC66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09021" y="424809"/>
            <a:ext cx="862883" cy="983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861843-38B4-D148-99E5-9F4C3E2339E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56850" y="0"/>
            <a:ext cx="1905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55EE49-EA86-604D-B79E-1835648D437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-254768" t="1" r="-836988" b="29251"/>
          <a:stretch/>
        </p:blipFill>
        <p:spPr>
          <a:xfrm rot="5400000">
            <a:off x="2198923" y="-847734"/>
            <a:ext cx="454047" cy="485189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D892914-F5A9-F642-B52A-C75D04F0928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32844" y="0"/>
            <a:ext cx="38100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8C8245-A0B5-4343-A773-99B1AC5A1C1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278535" y="1329925"/>
            <a:ext cx="1104900" cy="254000"/>
          </a:xfrm>
          <a:prstGeom prst="rect">
            <a:avLst/>
          </a:prstGeom>
        </p:spPr>
      </p:pic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224758FE-FB03-7945-8489-CE74EBB5340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77810" y="3668711"/>
            <a:ext cx="4361134" cy="27240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7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20FA2AC1-A86F-6246-9CF6-463924E7F59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8847686" y="3603890"/>
            <a:ext cx="4985555" cy="643688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5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500F5A-81CA-2F4B-BDD4-88D7FC1AE05F}"/>
              </a:ext>
            </a:extLst>
          </p:cNvPr>
          <p:cNvSpPr txBox="1"/>
          <p:nvPr userDrawn="1"/>
        </p:nvSpPr>
        <p:spPr>
          <a:xfrm>
            <a:off x="5477810" y="1289465"/>
            <a:ext cx="460484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LT" sz="1500" b="1" i="0" dirty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t>KAUNO TECHNOLOGIJOS UNIVERSITETAS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D6224EDB-B787-DE4E-BE6F-8D8484097F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3373722"/>
            <a:ext cx="4832844" cy="3222561"/>
          </a:xfrm>
          <a:prstGeom prst="rect">
            <a:avLst/>
          </a:prstGeom>
          <a:ln w="19050">
            <a:noFill/>
          </a:ln>
        </p:spPr>
        <p:txBody>
          <a:bodyPr/>
          <a:lstStyle>
            <a:lvl1pPr marL="0" indent="0" algn="ctr">
              <a:buNone/>
              <a:defRPr sz="26000" b="1" i="0">
                <a:ln w="19050">
                  <a:solidFill>
                    <a:schemeClr val="bg1"/>
                  </a:solidFill>
                </a:ln>
                <a:noFill/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3744837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Šūkis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7DEC24-8D93-6D48-A79C-7BDDFFA2B16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13890" y="0"/>
            <a:ext cx="38100" cy="6858000"/>
          </a:xfrm>
          <a:prstGeom prst="rect">
            <a:avLst/>
          </a:prstGeom>
        </p:spPr>
      </p:pic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D1AB869-1A97-C74F-B22C-8C4A3C8553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3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7015AA5-A63A-AA42-ACD1-300F08FBDC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t="-1" r="9663" b="-12809"/>
          <a:stretch/>
        </p:blipFill>
        <p:spPr>
          <a:xfrm>
            <a:off x="0" y="1356723"/>
            <a:ext cx="11013890" cy="214901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10A3938-1C5A-734A-9AEB-AA2A81156F6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1314565" y="696317"/>
            <a:ext cx="590984" cy="318475"/>
          </a:xfrm>
          <a:prstGeom prst="rect">
            <a:avLst/>
          </a:prstGeom>
        </p:spPr>
      </p:pic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7EE7EFB9-58EC-4E46-B135-D34F2910C588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4249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Šūkis_Balt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4" y="600737"/>
            <a:ext cx="9908045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CD1AB869-1A97-C74F-B22C-8C4A3C8553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1300" b="1" i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>
              <a:buNone/>
              <a:defRPr sz="1500" b="0" i="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</a:lstStyle>
          <a:p>
            <a:pPr lvl="0"/>
            <a:r>
              <a:rPr lang="en-GB" dirty="0"/>
              <a:t>UŽ KIEKVIENOS TECHNOLOGIJOS – ŽMOGUS</a:t>
            </a:r>
            <a:endParaRPr lang="en-LT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tx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>
                <a:solidFill>
                  <a:schemeClr val="tx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028207-03C6-EB4F-8087-70DFE414C3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14563" y="696316"/>
            <a:ext cx="590985" cy="3184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B3520C-4886-5844-B632-0EFDEEFA04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10097" y="0"/>
            <a:ext cx="381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BBDCAF9-A99D-AB48-B61A-DEA4A9FF6C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r="9625" b="-49952"/>
          <a:stretch/>
        </p:blipFill>
        <p:spPr>
          <a:xfrm>
            <a:off x="0" y="1356709"/>
            <a:ext cx="11018622" cy="285659"/>
          </a:xfrm>
          <a:prstGeom prst="rect">
            <a:avLst/>
          </a:prstGeom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1705FAF-CC62-BB49-B817-BC45A057FA08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572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as_Juo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CD1856C-F327-BF49-A715-D3258E845AB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1645" y="600737"/>
            <a:ext cx="8978606" cy="5096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000" b="1" i="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err="1"/>
              <a:t>Antraštė</a:t>
            </a:r>
            <a:endParaRPr lang="en-US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B4B86B12-DA76-274D-9D4F-46D64739DB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9930" y="4374624"/>
            <a:ext cx="9828212" cy="1860720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Tekstas</a:t>
            </a:r>
          </a:p>
          <a:p>
            <a:pPr lvl="0"/>
            <a:r>
              <a:rPr lang="lt-LT" dirty="0"/>
              <a:t>antra eilutė</a:t>
            </a: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587BF503-4657-4144-AE5A-7FC3C4A8467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3723" y="3048000"/>
            <a:ext cx="9828212" cy="1019347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200" b="1" i="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lt-LT" dirty="0"/>
              <a:t>Antraštė 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C3A560-9403-BC49-A5F7-C015081D15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351225"/>
            <a:ext cx="12192000" cy="190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E36B143-6BE1-0541-83D6-F8722667238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63044" y="696317"/>
            <a:ext cx="590984" cy="318475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E81F693-50CC-E74A-92F2-28556691589B}"/>
              </a:ext>
            </a:extLst>
          </p:cNvPr>
          <p:cNvSpPr txBox="1">
            <a:spLocks/>
          </p:cNvSpPr>
          <p:nvPr userDrawn="1"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bg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‹#›</a:t>
            </a:fld>
            <a:endParaRPr lang="en-US" sz="1400" b="1" i="0" dirty="0">
              <a:solidFill>
                <a:schemeClr val="bg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289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02" userDrawn="1">
          <p15:clr>
            <a:srgbClr val="FBAE40"/>
          </p15:clr>
        </p15:guide>
        <p15:guide id="2" pos="1096" userDrawn="1">
          <p15:clr>
            <a:srgbClr val="FBAE40"/>
          </p15:clr>
        </p15:guide>
        <p15:guide id="3" pos="4384" userDrawn="1">
          <p15:clr>
            <a:srgbClr val="FBAE40"/>
          </p15:clr>
        </p15:guide>
        <p15:guide id="4" pos="2184" userDrawn="1">
          <p15:clr>
            <a:srgbClr val="FBAE40"/>
          </p15:clr>
        </p15:guide>
        <p15:guide id="5" pos="3296" userDrawn="1">
          <p15:clr>
            <a:srgbClr val="FBAE40"/>
          </p15:clr>
        </p15:guide>
        <p15:guide id="6" pos="5473" userDrawn="1">
          <p15:clr>
            <a:srgbClr val="FBAE40"/>
          </p15:clr>
        </p15:guide>
        <p15:guide id="8" pos="6584" userDrawn="1">
          <p15:clr>
            <a:srgbClr val="FBAE40"/>
          </p15:clr>
        </p15:guide>
        <p15:guide id="9" pos="6040" userDrawn="1">
          <p15:clr>
            <a:srgbClr val="FBAE40"/>
          </p15:clr>
        </p15:guide>
        <p15:guide id="10" orient="horz" pos="3090" userDrawn="1">
          <p15:clr>
            <a:srgbClr val="FBAE40"/>
          </p15:clr>
        </p15:guide>
        <p15:guide id="11" orient="horz" pos="1842" userDrawn="1">
          <p15:clr>
            <a:srgbClr val="FBAE40"/>
          </p15:clr>
        </p15:guide>
        <p15:guide id="12" orient="horz" pos="1230" userDrawn="1">
          <p15:clr>
            <a:srgbClr val="FBAE40"/>
          </p15:clr>
        </p15:guide>
        <p15:guide id="13" orient="horz" pos="913" userDrawn="1">
          <p15:clr>
            <a:srgbClr val="FBAE40"/>
          </p15:clr>
        </p15:guide>
        <p15:guide id="14" orient="horz" pos="618" userDrawn="1">
          <p15:clr>
            <a:srgbClr val="FBAE40"/>
          </p15:clr>
        </p15:guide>
        <p15:guide id="15" orient="horz" pos="2478" userDrawn="1">
          <p15:clr>
            <a:srgbClr val="FBAE40"/>
          </p15:clr>
        </p15:guide>
        <p15:guide id="16" pos="393" userDrawn="1">
          <p15:clr>
            <a:srgbClr val="FBAE40"/>
          </p15:clr>
        </p15:guide>
        <p15:guide id="17" orient="horz" pos="3929" userDrawn="1">
          <p15:clr>
            <a:srgbClr val="FBAE40"/>
          </p15:clr>
        </p15:guide>
        <p15:guide id="18" orient="horz" pos="36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401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44" r:id="rId2"/>
    <p:sldLayoutId id="2147483745" r:id="rId3"/>
    <p:sldLayoutId id="2147483712" r:id="rId4"/>
    <p:sldLayoutId id="2147483714" r:id="rId5"/>
    <p:sldLayoutId id="2147483715" r:id="rId6"/>
    <p:sldLayoutId id="2147483716" r:id="rId7"/>
    <p:sldLayoutId id="2147483723" r:id="rId8"/>
    <p:sldLayoutId id="2147483737" r:id="rId9"/>
    <p:sldLayoutId id="2147483738" r:id="rId10"/>
    <p:sldLayoutId id="2147483717" r:id="rId11"/>
    <p:sldLayoutId id="2147483718" r:id="rId12"/>
    <p:sldLayoutId id="2147483719" r:id="rId13"/>
    <p:sldLayoutId id="2147483720" r:id="rId14"/>
    <p:sldLayoutId id="2147483677" r:id="rId15"/>
    <p:sldLayoutId id="2147483739" r:id="rId16"/>
    <p:sldLayoutId id="2147483743" r:id="rId1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6558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42" r:id="rId7"/>
    <p:sldLayoutId id="2147483732" r:id="rId8"/>
    <p:sldLayoutId id="2147483731" r:id="rId9"/>
    <p:sldLayoutId id="2147483733" r:id="rId10"/>
    <p:sldLayoutId id="2147483734" r:id="rId11"/>
    <p:sldLayoutId id="2147483735" r:id="rId12"/>
    <p:sldLayoutId id="2147483736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867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5" Type="http://schemas.openxmlformats.org/officeDocument/2006/relationships/image" Target="../media/image18.jpg"/><Relationship Id="rId4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7" Type="http://schemas.openxmlformats.org/officeDocument/2006/relationships/image" Target="../media/image22.jp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g"/><Relationship Id="rId5" Type="http://schemas.openxmlformats.org/officeDocument/2006/relationships/image" Target="../media/image20.png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gif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3E404E78-09E8-5C4B-B72F-9298DF60639A}"/>
              </a:ext>
            </a:extLst>
          </p:cNvPr>
          <p:cNvSpPr txBox="1">
            <a:spLocks/>
          </p:cNvSpPr>
          <p:nvPr/>
        </p:nvSpPr>
        <p:spPr>
          <a:xfrm>
            <a:off x="641644" y="564651"/>
            <a:ext cx="9908045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1. </a:t>
            </a:r>
            <a:r>
              <a:rPr lang="en-US" dirty="0" err="1"/>
              <a:t>Klausimas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7D53B0-CDBF-9C44-904B-988A0A2F4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890" y="0"/>
            <a:ext cx="38100" cy="6858000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A7FB8EC-0EF5-1145-99CB-C6F5B401C834}"/>
              </a:ext>
            </a:extLst>
          </p:cNvPr>
          <p:cNvSpPr txBox="1">
            <a:spLocks/>
          </p:cNvSpPr>
          <p:nvPr/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UŽ KIEKVIENOS TECHNOLOGIJOS – ŽMOGUS</a:t>
            </a:r>
            <a:endParaRPr lang="en-LT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7F8CBB-B9EC-7B48-B010-FC64512FBC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9663" b="-12809"/>
          <a:stretch/>
        </p:blipFill>
        <p:spPr>
          <a:xfrm>
            <a:off x="0" y="1356723"/>
            <a:ext cx="11013890" cy="214901"/>
          </a:xfrm>
          <a:prstGeom prst="rect">
            <a:avLst/>
          </a:prstGeom>
        </p:spPr>
      </p:pic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43E6A559-B543-F947-8668-EF0343600029}"/>
              </a:ext>
            </a:extLst>
          </p:cNvPr>
          <p:cNvSpPr txBox="1">
            <a:spLocks/>
          </p:cNvSpPr>
          <p:nvPr/>
        </p:nvSpPr>
        <p:spPr>
          <a:xfrm>
            <a:off x="639930" y="1854061"/>
            <a:ext cx="9828212" cy="438128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 kern="120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sz="3200" b="0" i="0" dirty="0">
                <a:solidFill>
                  <a:srgbClr val="DCDDDE"/>
                </a:solidFill>
                <a:effectLst/>
                <a:latin typeface="Whitney"/>
              </a:rPr>
              <a:t>Sakoma, jog skaitytojas yra bejėgis stebėtojas, pasyviai apmąstantis pasakojimo įvykius, o žaidėjas yra aktyviais veiksmais tikslo siekiantis veikėjas. Ar perskyra mąstyti / veikti tiksliai nusako skirtumą tarp rašto medijos ir kompiuterinio žaidimo?</a:t>
            </a:r>
            <a:endParaRPr lang="lt-LT" sz="28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51A2DA-6D5A-2041-AC1A-068D42A03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4565" y="696317"/>
            <a:ext cx="590984" cy="318475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7D8C618-9836-4142-8960-B79527B82FFF}"/>
              </a:ext>
            </a:extLst>
          </p:cNvPr>
          <p:cNvSpPr txBox="1">
            <a:spLocks/>
          </p:cNvSpPr>
          <p:nvPr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1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81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3E404E78-09E8-5C4B-B72F-9298DF60639A}"/>
              </a:ext>
            </a:extLst>
          </p:cNvPr>
          <p:cNvSpPr txBox="1">
            <a:spLocks/>
          </p:cNvSpPr>
          <p:nvPr/>
        </p:nvSpPr>
        <p:spPr>
          <a:xfrm>
            <a:off x="641644" y="564651"/>
            <a:ext cx="9908045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1. </a:t>
            </a:r>
            <a:r>
              <a:rPr lang="en-US" dirty="0" err="1"/>
              <a:t>Klausimas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7D53B0-CDBF-9C44-904B-988A0A2F4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890" y="0"/>
            <a:ext cx="38100" cy="6858000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A7FB8EC-0EF5-1145-99CB-C6F5B401C834}"/>
              </a:ext>
            </a:extLst>
          </p:cNvPr>
          <p:cNvSpPr txBox="1">
            <a:spLocks/>
          </p:cNvSpPr>
          <p:nvPr/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UŽ KIEKVIENOS TECHNOLOGIJOS – ŽMOGUS</a:t>
            </a:r>
            <a:endParaRPr lang="en-LT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7F8CBB-B9EC-7B48-B010-FC64512FBC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9663" b="-12809"/>
          <a:stretch/>
        </p:blipFill>
        <p:spPr>
          <a:xfrm>
            <a:off x="0" y="1356723"/>
            <a:ext cx="11013890" cy="214901"/>
          </a:xfrm>
          <a:prstGeom prst="rect">
            <a:avLst/>
          </a:prstGeom>
        </p:spPr>
      </p:pic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43E6A559-B543-F947-8668-EF0343600029}"/>
              </a:ext>
            </a:extLst>
          </p:cNvPr>
          <p:cNvSpPr txBox="1">
            <a:spLocks/>
          </p:cNvSpPr>
          <p:nvPr/>
        </p:nvSpPr>
        <p:spPr>
          <a:xfrm>
            <a:off x="639930" y="1854061"/>
            <a:ext cx="9828212" cy="438128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 kern="120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lt-LT" sz="28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51A2DA-6D5A-2041-AC1A-068D42A03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4565" y="696317"/>
            <a:ext cx="590984" cy="318475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7D8C618-9836-4142-8960-B79527B82FFF}"/>
              </a:ext>
            </a:extLst>
          </p:cNvPr>
          <p:cNvSpPr txBox="1">
            <a:spLocks/>
          </p:cNvSpPr>
          <p:nvPr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2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6CC8F6A-4BA0-4DB4-9EC5-A3C343946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355" y="1854061"/>
            <a:ext cx="4572000" cy="3429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C489A4-F8BB-4537-812B-D9C01F7E34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1930" y="1854060"/>
            <a:ext cx="5606113" cy="351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18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3E404E78-09E8-5C4B-B72F-9298DF60639A}"/>
              </a:ext>
            </a:extLst>
          </p:cNvPr>
          <p:cNvSpPr txBox="1">
            <a:spLocks/>
          </p:cNvSpPr>
          <p:nvPr/>
        </p:nvSpPr>
        <p:spPr>
          <a:xfrm>
            <a:off x="641644" y="564651"/>
            <a:ext cx="9908045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1. </a:t>
            </a:r>
            <a:r>
              <a:rPr lang="en-US" dirty="0" err="1"/>
              <a:t>Klausimas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7D53B0-CDBF-9C44-904B-988A0A2F4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890" y="0"/>
            <a:ext cx="38100" cy="6858000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A7FB8EC-0EF5-1145-99CB-C6F5B401C834}"/>
              </a:ext>
            </a:extLst>
          </p:cNvPr>
          <p:cNvSpPr txBox="1">
            <a:spLocks/>
          </p:cNvSpPr>
          <p:nvPr/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UŽ KIEKVIENOS TECHNOLOGIJOS – ŽMOGUS</a:t>
            </a:r>
            <a:endParaRPr lang="en-LT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7F8CBB-B9EC-7B48-B010-FC64512FBC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9663" b="-12809"/>
          <a:stretch/>
        </p:blipFill>
        <p:spPr>
          <a:xfrm>
            <a:off x="0" y="1356723"/>
            <a:ext cx="11013890" cy="2149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51A2DA-6D5A-2041-AC1A-068D42A03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4565" y="696317"/>
            <a:ext cx="590984" cy="318475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7D8C618-9836-4142-8960-B79527B82FFF}"/>
              </a:ext>
            </a:extLst>
          </p:cNvPr>
          <p:cNvSpPr txBox="1">
            <a:spLocks/>
          </p:cNvSpPr>
          <p:nvPr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3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20C6D3-D123-4B05-9DD4-271B7AA3B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643" y="2431011"/>
            <a:ext cx="2494739" cy="34128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90A0345-01EA-4967-9C42-AD04FA1C8F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7682" y="2434519"/>
            <a:ext cx="2851883" cy="34092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8CC6789-8E43-425A-83A7-963AFF1E1A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1666" y="2928347"/>
            <a:ext cx="4423701" cy="227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268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3E404E78-09E8-5C4B-B72F-9298DF60639A}"/>
              </a:ext>
            </a:extLst>
          </p:cNvPr>
          <p:cNvSpPr txBox="1">
            <a:spLocks/>
          </p:cNvSpPr>
          <p:nvPr/>
        </p:nvSpPr>
        <p:spPr>
          <a:xfrm>
            <a:off x="641644" y="564651"/>
            <a:ext cx="9908045" cy="50963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000" b="1" i="0" kern="1200">
                <a:solidFill>
                  <a:srgbClr val="FFFF00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lt-LT" dirty="0"/>
              <a:t>Išvada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7D53B0-CDBF-9C44-904B-988A0A2F44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890" y="0"/>
            <a:ext cx="38100" cy="6858000"/>
          </a:xfrm>
          <a:prstGeom prst="rect">
            <a:avLst/>
          </a:prstGeom>
        </p:spPr>
      </p:pic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A7FB8EC-0EF5-1145-99CB-C6F5B401C834}"/>
              </a:ext>
            </a:extLst>
          </p:cNvPr>
          <p:cNvSpPr txBox="1">
            <a:spLocks/>
          </p:cNvSpPr>
          <p:nvPr/>
        </p:nvSpPr>
        <p:spPr>
          <a:xfrm rot="16200000">
            <a:off x="9406361" y="3040008"/>
            <a:ext cx="4397904" cy="1173382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None/>
              <a:defRPr sz="1300" b="1" i="0" kern="1200">
                <a:solidFill>
                  <a:schemeClr val="bg1"/>
                </a:solidFill>
                <a:latin typeface="Arial" panose="020B0604020202020204" pitchFamily="34" charset="0"/>
                <a:ea typeface="Inter Medium" panose="020B0502030000000004" pitchFamily="34" charset="0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b="0" i="0" kern="1200">
                <a:solidFill>
                  <a:schemeClr val="bg1"/>
                </a:solidFill>
                <a:latin typeface="Inter Medium" panose="020B0502030000000004" pitchFamily="34" charset="0"/>
                <a:ea typeface="Inter Medium" panose="020B0502030000000004" pitchFamily="34" charset="0"/>
                <a:cs typeface="Inter Medium" panose="020B05020300000000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chemeClr val="tx1"/>
                </a:solidFill>
              </a:rPr>
              <a:t>UŽ KIEKVIENOS TECHNOLOGIJOS – ŽMOGUS</a:t>
            </a:r>
            <a:endParaRPr lang="en-LT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7F8CBB-B9EC-7B48-B010-FC64512FBC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9663" b="-12809"/>
          <a:stretch/>
        </p:blipFill>
        <p:spPr>
          <a:xfrm>
            <a:off x="0" y="1356723"/>
            <a:ext cx="11013890" cy="214901"/>
          </a:xfrm>
          <a:prstGeom prst="rect">
            <a:avLst/>
          </a:prstGeom>
        </p:spPr>
      </p:pic>
      <p:sp>
        <p:nvSpPr>
          <p:cNvPr id="6" name="Text Placeholder 20">
            <a:extLst>
              <a:ext uri="{FF2B5EF4-FFF2-40B4-BE49-F238E27FC236}">
                <a16:creationId xmlns:a16="http://schemas.microsoft.com/office/drawing/2014/main" id="{43E6A559-B543-F947-8668-EF0343600029}"/>
              </a:ext>
            </a:extLst>
          </p:cNvPr>
          <p:cNvSpPr txBox="1">
            <a:spLocks/>
          </p:cNvSpPr>
          <p:nvPr/>
        </p:nvSpPr>
        <p:spPr>
          <a:xfrm>
            <a:off x="639930" y="1854061"/>
            <a:ext cx="9828212" cy="4381284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600" b="0" i="0" kern="1200">
                <a:solidFill>
                  <a:schemeClr val="bg1"/>
                </a:solidFill>
                <a:latin typeface="Arial" panose="020B0604020202020204" pitchFamily="34" charset="0"/>
                <a:ea typeface="Inter" panose="020B0502030000000004" pitchFamily="34" charset="0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0" i="0" dirty="0">
                <a:solidFill>
                  <a:srgbClr val="DCDDDE"/>
                </a:solidFill>
                <a:effectLst/>
                <a:latin typeface="Whitney"/>
              </a:rPr>
              <a:t>A</a:t>
            </a:r>
            <a:r>
              <a:rPr lang="lt-LT" sz="3200" b="0" i="0" dirty="0">
                <a:solidFill>
                  <a:srgbClr val="DCDDDE"/>
                </a:solidFill>
                <a:effectLst/>
                <a:latin typeface="Whitney"/>
              </a:rPr>
              <a:t>š manau, kad ši perskyra yra iš dalies neteisinga.</a:t>
            </a:r>
            <a:endParaRPr lang="lt-LT" sz="28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51A2DA-6D5A-2041-AC1A-068D42A03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14565" y="696317"/>
            <a:ext cx="590984" cy="318475"/>
          </a:xfrm>
          <a:prstGeom prst="rect">
            <a:avLst/>
          </a:prstGeom>
        </p:spPr>
      </p:pic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7D8C618-9836-4142-8960-B79527B82FFF}"/>
              </a:ext>
            </a:extLst>
          </p:cNvPr>
          <p:cNvSpPr txBox="1">
            <a:spLocks/>
          </p:cNvSpPr>
          <p:nvPr/>
        </p:nvSpPr>
        <p:spPr>
          <a:xfrm>
            <a:off x="11163044" y="6286367"/>
            <a:ext cx="922601" cy="365125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r" defTabSz="914400" rtl="0" eaLnBrk="1" latinLnBrk="0" hangingPunct="1">
              <a:defRPr sz="15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6F01323-A656-431B-B19E-EE6A8E2AF848}" type="slidenum">
              <a:rPr lang="en-US" sz="1400" b="1" i="0" smtClean="0">
                <a:solidFill>
                  <a:schemeClr val="tx1"/>
                </a:solidFill>
                <a:latin typeface="Arial" panose="020B0604020202020204" pitchFamily="34" charset="0"/>
                <a:ea typeface="Inter Semi Bold" panose="020B0502030000000004" pitchFamily="34" charset="0"/>
                <a:cs typeface="Arial" panose="020B0604020202020204" pitchFamily="34" charset="0"/>
              </a:rPr>
              <a:pPr algn="ctr"/>
              <a:t>4</a:t>
            </a:fld>
            <a:endParaRPr lang="en-US" sz="1400" b="1" i="0" dirty="0">
              <a:solidFill>
                <a:schemeClr val="tx1"/>
              </a:solidFill>
              <a:latin typeface="Arial" panose="020B0604020202020204" pitchFamily="34" charset="0"/>
              <a:ea typeface="Inter Semi Bold" panose="020B05020300000000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F5C6FB-6BD0-48D2-8E37-CB08608B4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0" y="3197829"/>
            <a:ext cx="4572000" cy="257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238738"/>
      </p:ext>
    </p:extLst>
  </p:cSld>
  <p:clrMapOvr>
    <a:masterClrMapping/>
  </p:clrMapOvr>
</p:sld>
</file>

<file path=ppt/theme/theme1.xml><?xml version="1.0" encoding="utf-8"?>
<a:theme xmlns:a="http://schemas.openxmlformats.org/drawingml/2006/main" name="TEKST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FOT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AGRAMA_LENTELĖ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2865</TotalTime>
  <Words>83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Inter Medium</vt:lpstr>
      <vt:lpstr>Inter Semi Bold</vt:lpstr>
      <vt:lpstr>Whitney</vt:lpstr>
      <vt:lpstr>TEKSTAS</vt:lpstr>
      <vt:lpstr>FOTO</vt:lpstr>
      <vt:lpstr>DIAGRAMA_LENTELĖ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Martynas Kuliešius</cp:lastModifiedBy>
  <cp:revision>114</cp:revision>
  <dcterms:created xsi:type="dcterms:W3CDTF">2020-12-23T08:59:48Z</dcterms:created>
  <dcterms:modified xsi:type="dcterms:W3CDTF">2022-04-07T00:05:49Z</dcterms:modified>
</cp:coreProperties>
</file>