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59" r:id="rId6"/>
    <p:sldId id="268" r:id="rId7"/>
    <p:sldId id="260" r:id="rId8"/>
    <p:sldId id="267" r:id="rId9"/>
    <p:sldId id="265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AA144-D619-4550-99E8-73B190F65F56}" v="11" dt="2024-10-15T10:18:57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s juzukonis" userId="609281217e71fad4" providerId="LiveId" clId="{C63AA144-D619-4550-99E8-73B190F65F56}"/>
    <pc:docChg chg="undo custSel addSld delSld modSld">
      <pc:chgData name="aleksas juzukonis" userId="609281217e71fad4" providerId="LiveId" clId="{C63AA144-D619-4550-99E8-73B190F65F56}" dt="2024-10-15T10:19:11.128" v="280" actId="20577"/>
      <pc:docMkLst>
        <pc:docMk/>
      </pc:docMkLst>
      <pc:sldChg chg="addSp delSp modSp mod delAnim modAnim">
        <pc:chgData name="aleksas juzukonis" userId="609281217e71fad4" providerId="LiveId" clId="{C63AA144-D619-4550-99E8-73B190F65F56}" dt="2024-10-15T10:13:17.690" v="41" actId="1076"/>
        <pc:sldMkLst>
          <pc:docMk/>
          <pc:sldMk cId="0" sldId="258"/>
        </pc:sldMkLst>
        <pc:spChg chg="add mod">
          <ac:chgData name="aleksas juzukonis" userId="609281217e71fad4" providerId="LiveId" clId="{C63AA144-D619-4550-99E8-73B190F65F56}" dt="2024-10-15T10:13:17.690" v="41" actId="1076"/>
          <ac:spMkLst>
            <pc:docMk/>
            <pc:sldMk cId="0" sldId="258"/>
            <ac:spMk id="6" creationId="{7DEDCE7A-6751-C32E-A36A-E802992DEBE1}"/>
          </ac:spMkLst>
        </pc:spChg>
        <pc:spChg chg="mod">
          <ac:chgData name="aleksas juzukonis" userId="609281217e71fad4" providerId="LiveId" clId="{C63AA144-D619-4550-99E8-73B190F65F56}" dt="2024-10-15T09:52:08.531" v="21" actId="20577"/>
          <ac:spMkLst>
            <pc:docMk/>
            <pc:sldMk cId="0" sldId="258"/>
            <ac:spMk id="85" creationId="{00000000-0000-0000-0000-000000000000}"/>
          </ac:spMkLst>
        </pc:spChg>
        <pc:spChg chg="del mod">
          <ac:chgData name="aleksas juzukonis" userId="609281217e71fad4" providerId="LiveId" clId="{C63AA144-D619-4550-99E8-73B190F65F56}" dt="2024-10-15T09:52:18.880" v="28" actId="478"/>
          <ac:spMkLst>
            <pc:docMk/>
            <pc:sldMk cId="0" sldId="258"/>
            <ac:spMk id="86" creationId="{00000000-0000-0000-0000-000000000000}"/>
          </ac:spMkLst>
        </pc:spChg>
        <pc:picChg chg="del">
          <ac:chgData name="aleksas juzukonis" userId="609281217e71fad4" providerId="LiveId" clId="{C63AA144-D619-4550-99E8-73B190F65F56}" dt="2024-10-15T09:52:14.761" v="26" actId="478"/>
          <ac:picMkLst>
            <pc:docMk/>
            <pc:sldMk cId="0" sldId="258"/>
            <ac:picMk id="2" creationId="{9416F240-C9B9-E404-870E-6225780B8060}"/>
          </ac:picMkLst>
        </pc:picChg>
        <pc:picChg chg="add del mod">
          <ac:chgData name="aleksas juzukonis" userId="609281217e71fad4" providerId="LiveId" clId="{C63AA144-D619-4550-99E8-73B190F65F56}" dt="2024-10-15T09:55:17.898" v="34" actId="478"/>
          <ac:picMkLst>
            <pc:docMk/>
            <pc:sldMk cId="0" sldId="258"/>
            <ac:picMk id="3" creationId="{1B68FFC9-7027-BFF0-094A-32E9E56B9628}"/>
          </ac:picMkLst>
        </pc:picChg>
        <pc:picChg chg="del">
          <ac:chgData name="aleksas juzukonis" userId="609281217e71fad4" providerId="LiveId" clId="{C63AA144-D619-4550-99E8-73B190F65F56}" dt="2024-10-15T09:52:13.730" v="25" actId="478"/>
          <ac:picMkLst>
            <pc:docMk/>
            <pc:sldMk cId="0" sldId="258"/>
            <ac:picMk id="4" creationId="{1E6E93B2-41F6-86B3-8F0E-AE9EA5E12289}"/>
          </ac:picMkLst>
        </pc:picChg>
        <pc:picChg chg="add del mod">
          <ac:chgData name="aleksas juzukonis" userId="609281217e71fad4" providerId="LiveId" clId="{C63AA144-D619-4550-99E8-73B190F65F56}" dt="2024-10-15T10:06:28.057" v="36" actId="478"/>
          <ac:picMkLst>
            <pc:docMk/>
            <pc:sldMk cId="0" sldId="258"/>
            <ac:picMk id="5" creationId="{31B6E4CA-AD29-F3AB-CFC3-807CABB2ADA7}"/>
          </ac:picMkLst>
        </pc:picChg>
      </pc:sldChg>
      <pc:sldChg chg="addSp delSp modSp mod">
        <pc:chgData name="aleksas juzukonis" userId="609281217e71fad4" providerId="LiveId" clId="{C63AA144-D619-4550-99E8-73B190F65F56}" dt="2024-10-15T10:19:11.128" v="280" actId="20577"/>
        <pc:sldMkLst>
          <pc:docMk/>
          <pc:sldMk cId="0" sldId="259"/>
        </pc:sldMkLst>
        <pc:spChg chg="add mod">
          <ac:chgData name="aleksas juzukonis" userId="609281217e71fad4" providerId="LiveId" clId="{C63AA144-D619-4550-99E8-73B190F65F56}" dt="2024-10-15T10:19:11.128" v="280" actId="20577"/>
          <ac:spMkLst>
            <pc:docMk/>
            <pc:sldMk cId="0" sldId="259"/>
            <ac:spMk id="3" creationId="{67B3407B-0EE7-E95F-62A8-7F2CA84EF9B7}"/>
          </ac:spMkLst>
        </pc:spChg>
        <pc:spChg chg="mod">
          <ac:chgData name="aleksas juzukonis" userId="609281217e71fad4" providerId="LiveId" clId="{C63AA144-D619-4550-99E8-73B190F65F56}" dt="2024-10-15T10:17:04.116" v="86" actId="20577"/>
          <ac:spMkLst>
            <pc:docMk/>
            <pc:sldMk cId="0" sldId="259"/>
            <ac:spMk id="91" creationId="{00000000-0000-0000-0000-000000000000}"/>
          </ac:spMkLst>
        </pc:spChg>
        <pc:spChg chg="del mod">
          <ac:chgData name="aleksas juzukonis" userId="609281217e71fad4" providerId="LiveId" clId="{C63AA144-D619-4550-99E8-73B190F65F56}" dt="2024-10-15T10:18:54.709" v="230" actId="478"/>
          <ac:spMkLst>
            <pc:docMk/>
            <pc:sldMk cId="0" sldId="259"/>
            <ac:spMk id="92" creationId="{00000000-0000-0000-0000-000000000000}"/>
          </ac:spMkLst>
        </pc:spChg>
      </pc:sldChg>
      <pc:sldChg chg="addSp delSp modSp mod">
        <pc:chgData name="aleksas juzukonis" userId="609281217e71fad4" providerId="LiveId" clId="{C63AA144-D619-4550-99E8-73B190F65F56}" dt="2024-10-15T10:18:48.676" v="229" actId="12"/>
        <pc:sldMkLst>
          <pc:docMk/>
          <pc:sldMk cId="0" sldId="260"/>
        </pc:sldMkLst>
        <pc:spChg chg="add mod">
          <ac:chgData name="aleksas juzukonis" userId="609281217e71fad4" providerId="LiveId" clId="{C63AA144-D619-4550-99E8-73B190F65F56}" dt="2024-10-15T10:18:48.676" v="229" actId="12"/>
          <ac:spMkLst>
            <pc:docMk/>
            <pc:sldMk cId="0" sldId="260"/>
            <ac:spMk id="2" creationId="{2F3D8BC7-3D1D-9239-316D-1D7C4926325D}"/>
          </ac:spMkLst>
        </pc:spChg>
        <pc:spChg chg="mod">
          <ac:chgData name="aleksas juzukonis" userId="609281217e71fad4" providerId="LiveId" clId="{C63AA144-D619-4550-99E8-73B190F65F56}" dt="2024-10-15T10:18:25.358" v="226" actId="20577"/>
          <ac:spMkLst>
            <pc:docMk/>
            <pc:sldMk cId="0" sldId="260"/>
            <ac:spMk id="97" creationId="{00000000-0000-0000-0000-000000000000}"/>
          </ac:spMkLst>
        </pc:spChg>
        <pc:picChg chg="del">
          <ac:chgData name="aleksas juzukonis" userId="609281217e71fad4" providerId="LiveId" clId="{C63AA144-D619-4550-99E8-73B190F65F56}" dt="2024-10-15T10:18:19.333" v="216" actId="478"/>
          <ac:picMkLst>
            <pc:docMk/>
            <pc:sldMk cId="0" sldId="260"/>
            <ac:picMk id="3" creationId="{3025E92A-FE65-CA16-6E3C-C901B05315D0}"/>
          </ac:picMkLst>
        </pc:picChg>
        <pc:picChg chg="del">
          <ac:chgData name="aleksas juzukonis" userId="609281217e71fad4" providerId="LiveId" clId="{C63AA144-D619-4550-99E8-73B190F65F56}" dt="2024-10-15T10:18:18.705" v="215" actId="478"/>
          <ac:picMkLst>
            <pc:docMk/>
            <pc:sldMk cId="0" sldId="260"/>
            <ac:picMk id="1026" creationId="{073BC9A6-E6AB-6D55-27FA-6F066AE11132}"/>
          </ac:picMkLst>
        </pc:picChg>
        <pc:picChg chg="del">
          <ac:chgData name="aleksas juzukonis" userId="609281217e71fad4" providerId="LiveId" clId="{C63AA144-D619-4550-99E8-73B190F65F56}" dt="2024-10-15T10:18:18.326" v="214" actId="478"/>
          <ac:picMkLst>
            <pc:docMk/>
            <pc:sldMk cId="0" sldId="260"/>
            <ac:picMk id="1028" creationId="{37861804-176C-8E8B-80D6-BBE7C5D2A19B}"/>
          </ac:picMkLst>
        </pc:picChg>
      </pc:sldChg>
      <pc:sldChg chg="addSp delSp modSp add mod">
        <pc:chgData name="aleksas juzukonis" userId="609281217e71fad4" providerId="LiveId" clId="{C63AA144-D619-4550-99E8-73B190F65F56}" dt="2024-10-15T10:16:11.437" v="71" actId="1076"/>
        <pc:sldMkLst>
          <pc:docMk/>
          <pc:sldMk cId="2139627839" sldId="266"/>
        </pc:sldMkLst>
        <pc:spChg chg="mod">
          <ac:chgData name="aleksas juzukonis" userId="609281217e71fad4" providerId="LiveId" clId="{C63AA144-D619-4550-99E8-73B190F65F56}" dt="2024-10-15T10:16:05.676" v="68" actId="1076"/>
          <ac:spMkLst>
            <pc:docMk/>
            <pc:sldMk cId="2139627839" sldId="266"/>
            <ac:spMk id="78" creationId="{C60CC207-87F0-1A22-BB3E-07C155A482F7}"/>
          </ac:spMkLst>
        </pc:spChg>
        <pc:spChg chg="mod">
          <ac:chgData name="aleksas juzukonis" userId="609281217e71fad4" providerId="LiveId" clId="{C63AA144-D619-4550-99E8-73B190F65F56}" dt="2024-10-15T10:13:52.882" v="47" actId="20577"/>
          <ac:spMkLst>
            <pc:docMk/>
            <pc:sldMk cId="2139627839" sldId="266"/>
            <ac:spMk id="79" creationId="{890DA114-EDBC-7C05-87AF-E1D30C0F64F2}"/>
          </ac:spMkLst>
        </pc:spChg>
        <pc:picChg chg="add mod">
          <ac:chgData name="aleksas juzukonis" userId="609281217e71fad4" providerId="LiveId" clId="{C63AA144-D619-4550-99E8-73B190F65F56}" dt="2024-10-15T10:16:11.437" v="71" actId="1076"/>
          <ac:picMkLst>
            <pc:docMk/>
            <pc:sldMk cId="2139627839" sldId="266"/>
            <ac:picMk id="3" creationId="{69A0BA99-5783-88A2-AC86-6F0B1061C568}"/>
          </ac:picMkLst>
        </pc:picChg>
        <pc:picChg chg="del">
          <ac:chgData name="aleksas juzukonis" userId="609281217e71fad4" providerId="LiveId" clId="{C63AA144-D619-4550-99E8-73B190F65F56}" dt="2024-10-15T10:15:52.684" v="62" actId="478"/>
          <ac:picMkLst>
            <pc:docMk/>
            <pc:sldMk cId="2139627839" sldId="266"/>
            <ac:picMk id="80" creationId="{47F5D2E8-5FC6-5358-00D1-018B307B320F}"/>
          </ac:picMkLst>
        </pc:picChg>
      </pc:sldChg>
      <pc:sldChg chg="new del">
        <pc:chgData name="aleksas juzukonis" userId="609281217e71fad4" providerId="LiveId" clId="{C63AA144-D619-4550-99E8-73B190F65F56}" dt="2024-10-15T10:13:35.217" v="43" actId="680"/>
        <pc:sldMkLst>
          <pc:docMk/>
          <pc:sldMk cId="2711325793" sldId="266"/>
        </pc:sldMkLst>
      </pc:sldChg>
      <pc:sldChg chg="new del">
        <pc:chgData name="aleksas juzukonis" userId="609281217e71fad4" providerId="LiveId" clId="{C63AA144-D619-4550-99E8-73B190F65F56}" dt="2024-10-15T10:13:48.414" v="45" actId="47"/>
        <pc:sldMkLst>
          <pc:docMk/>
          <pc:sldMk cId="4136044855" sldId="266"/>
        </pc:sldMkLst>
      </pc:sldChg>
      <pc:sldMasterChg chg="delSldLayout">
        <pc:chgData name="aleksas juzukonis" userId="609281217e71fad4" providerId="LiveId" clId="{C63AA144-D619-4550-99E8-73B190F65F56}" dt="2024-10-15T10:13:48.414" v="45" actId="47"/>
        <pc:sldMasterMkLst>
          <pc:docMk/>
          <pc:sldMasterMk cId="0" sldId="2147483659"/>
        </pc:sldMasterMkLst>
        <pc:sldLayoutChg chg="del">
          <pc:chgData name="aleksas juzukonis" userId="609281217e71fad4" providerId="LiveId" clId="{C63AA144-D619-4550-99E8-73B190F65F56}" dt="2024-10-15T10:13:48.414" v="45" actId="47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9D95CC20-1352-DEC7-1148-FCC72B259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>
            <a:extLst>
              <a:ext uri="{FF2B5EF4-FFF2-40B4-BE49-F238E27FC236}">
                <a16:creationId xmlns:a16="http://schemas.microsoft.com/office/drawing/2014/main" id="{EE485367-B295-09CF-2F97-A166B468F8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>
            <a:extLst>
              <a:ext uri="{FF2B5EF4-FFF2-40B4-BE49-F238E27FC236}">
                <a16:creationId xmlns:a16="http://schemas.microsoft.com/office/drawing/2014/main" id="{50CF9260-DA19-1E7A-ACA2-E56153AF1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635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c7c21a7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c7c21a7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214CA2FF-AF0A-84A9-4BF0-7593AD88D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c7c21a7b_1_9:notes">
            <a:extLst>
              <a:ext uri="{FF2B5EF4-FFF2-40B4-BE49-F238E27FC236}">
                <a16:creationId xmlns:a16="http://schemas.microsoft.com/office/drawing/2014/main" id="{1D8112D6-F920-ED00-9F01-3B6CBA15D1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c7c21a7b_1_9:notes">
            <a:extLst>
              <a:ext uri="{FF2B5EF4-FFF2-40B4-BE49-F238E27FC236}">
                <a16:creationId xmlns:a16="http://schemas.microsoft.com/office/drawing/2014/main" id="{631EB53C-CC0E-8432-FE1D-7C7D704092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369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c7c21a7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c7c21a7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1780E057-9D94-B8F5-C103-13D32CF1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c7c21a7b_1_14:notes">
            <a:extLst>
              <a:ext uri="{FF2B5EF4-FFF2-40B4-BE49-F238E27FC236}">
                <a16:creationId xmlns:a16="http://schemas.microsoft.com/office/drawing/2014/main" id="{873A47C0-6405-CCF6-64EF-63AD30CC5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c7c21a7b_1_14:notes">
            <a:extLst>
              <a:ext uri="{FF2B5EF4-FFF2-40B4-BE49-F238E27FC236}">
                <a16:creationId xmlns:a16="http://schemas.microsoft.com/office/drawing/2014/main" id="{DD0C6501-E8AB-BD85-9DC0-313992FC01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183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ynasKul/WcDSi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73850" y="62207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 </a:t>
            </a:r>
            <a:r>
              <a:rPr lang="en-US" dirty="0" err="1"/>
              <a:t>Sprinto</a:t>
            </a:r>
            <a:r>
              <a:rPr lang="en-US" dirty="0"/>
              <a:t> ap</a:t>
            </a:r>
            <a:r>
              <a:rPr lang="lt-LT" dirty="0"/>
              <a:t>žvalga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dirty="0">
                <a:solidFill>
                  <a:schemeClr val="dk2"/>
                </a:solidFill>
              </a:rPr>
              <a:t>WcDonald’s Simulator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lt-LT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 dirty="0"/>
              <a:t>Komanda WcDonaldas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Martynas Kuliešius IFF-1/9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Aleksas Juzukonis IFF-1/8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WcDonald’s Simulator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Žaidėjas yra WcDonald’s burgerių šefas ir kepa burgerius pagal kliento nurodymus</a:t>
            </a: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.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 descr="Book titled, &quot;Made To Stick,&quot; standing on its si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27957" y="124061"/>
            <a:ext cx="5994334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</a:rPr>
              <a:t>Perdarytas</a:t>
            </a:r>
            <a:r>
              <a:rPr lang="en-US" sz="3600" dirty="0">
                <a:solidFill>
                  <a:schemeClr val="dk1"/>
                </a:solidFill>
              </a:rPr>
              <a:t> player </a:t>
            </a:r>
            <a:r>
              <a:rPr lang="en-US" sz="3600" dirty="0" err="1">
                <a:solidFill>
                  <a:schemeClr val="dk1"/>
                </a:solidFill>
              </a:rPr>
              <a:t>rigas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B52C4-E483-1644-933E-03E5492C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7" y="3015673"/>
            <a:ext cx="4478548" cy="1734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20141F-A2F5-AB37-DB7D-83E185071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57" y="942110"/>
            <a:ext cx="2207770" cy="1888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114709-B6CE-1103-7AE1-CF68EFFA3CD3}"/>
              </a:ext>
            </a:extLst>
          </p:cNvPr>
          <p:cNvSpPr txBox="1"/>
          <p:nvPr/>
        </p:nvSpPr>
        <p:spPr>
          <a:xfrm>
            <a:off x="3482109" y="1052945"/>
            <a:ext cx="4941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Dabar turime rankas.</a:t>
            </a:r>
            <a:r>
              <a:rPr lang="en-US" dirty="0"/>
              <a:t> (Oculus hands </a:t>
            </a:r>
            <a:r>
              <a:rPr lang="en-US" dirty="0" err="1"/>
              <a:t>modeliai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2F5EA419-F815-3EAB-9270-4B844AF55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>
            <a:extLst>
              <a:ext uri="{FF2B5EF4-FFF2-40B4-BE49-F238E27FC236}">
                <a16:creationId xmlns:a16="http://schemas.microsoft.com/office/drawing/2014/main" id="{C60CC207-87F0-1A22-BB3E-07C155A482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5775" y="152179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Įvairūs pakeitimai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E306A-8525-32FF-843B-4F98727E9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75" y="969818"/>
            <a:ext cx="3118705" cy="1343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7B551-E17D-B646-A889-F2139C819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327" y="920179"/>
            <a:ext cx="3272273" cy="2083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4C4132-ADA5-21C7-E990-6308B3F81E7A}"/>
              </a:ext>
            </a:extLst>
          </p:cNvPr>
          <p:cNvSpPr txBox="1"/>
          <p:nvPr/>
        </p:nvSpPr>
        <p:spPr>
          <a:xfrm>
            <a:off x="882073" y="3003443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Pakeitimai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62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Kitam sprintui</a:t>
            </a:r>
            <a:endParaRPr sz="2400" dirty="0"/>
          </a:p>
        </p:txBody>
      </p:sp>
      <p:pic>
        <p:nvPicPr>
          <p:cNvPr id="2" name="Google Shape;110;p19">
            <a:extLst>
              <a:ext uri="{FF2B5EF4-FFF2-40B4-BE49-F238E27FC236}">
                <a16:creationId xmlns:a16="http://schemas.microsoft.com/office/drawing/2014/main" id="{37179423-7C1E-1954-61E8-F5BE983E92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480150"/>
            <a:ext cx="3740876" cy="21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B3407B-0EE7-E95F-62A8-7F2CA84EF9B7}"/>
              </a:ext>
            </a:extLst>
          </p:cNvPr>
          <p:cNvSpPr txBox="1"/>
          <p:nvPr/>
        </p:nvSpPr>
        <p:spPr>
          <a:xfrm>
            <a:off x="652593" y="1861973"/>
            <a:ext cx="54337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Klientų elgsena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Darbo</a:t>
            </a:r>
            <a:r>
              <a:rPr lang="en-US" dirty="0"/>
              <a:t> </a:t>
            </a:r>
            <a:r>
              <a:rPr lang="en-US" dirty="0" err="1"/>
              <a:t>pamainos</a:t>
            </a:r>
            <a:r>
              <a:rPr lang="en-US" dirty="0"/>
              <a:t> </a:t>
            </a:r>
            <a:r>
              <a:rPr lang="en-US" dirty="0" err="1"/>
              <a:t>mechanika</a:t>
            </a:r>
            <a:r>
              <a:rPr lang="en-US" dirty="0"/>
              <a:t> ( x min </a:t>
            </a:r>
            <a:r>
              <a:rPr lang="en-US" dirty="0" err="1"/>
              <a:t>pamaina</a:t>
            </a:r>
            <a:r>
              <a:rPr lang="en-US" dirty="0"/>
              <a:t>/</a:t>
            </a:r>
            <a:r>
              <a:rPr lang="en-US" dirty="0" err="1"/>
              <a:t>diena</a:t>
            </a:r>
            <a:r>
              <a:rPr lang="en-US" dirty="0"/>
              <a:t>)</a:t>
            </a:r>
            <a:endParaRPr lang="lt-L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B2E8895A-E7CD-269C-4D50-49D5B76F8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B6F6BD1B-14F2-8739-055E-348CAC7CA7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>
                <a:solidFill>
                  <a:schemeClr val="dk1"/>
                </a:solidFill>
              </a:rPr>
              <a:t>Sidenote:</a:t>
            </a: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FAA58-FEE8-096E-87D4-96814CF0B165}"/>
              </a:ext>
            </a:extLst>
          </p:cNvPr>
          <p:cNvSpPr txBox="1"/>
          <p:nvPr/>
        </p:nvSpPr>
        <p:spPr>
          <a:xfrm>
            <a:off x="746840" y="1666443"/>
            <a:ext cx="5433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Testuojant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lt-LT" dirty="0"/>
              <a:t>žaidžiant savo kuriamus žaidimus įsitikinkite kad bandydami žaidime kažką paimt ar nuverst arba užkliuvę už in-game objektų nenuverstute ko nors ar patys nenusiverstumėte.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026" name="Picture 2" descr="102 Coffee Spill Keyboard Videos">
            <a:extLst>
              <a:ext uri="{FF2B5EF4-FFF2-40B4-BE49-F238E27FC236}">
                <a16:creationId xmlns:a16="http://schemas.microsoft.com/office/drawing/2014/main" id="{DE757FE7-6466-7662-A5A7-EB74C20B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309" y="2591401"/>
            <a:ext cx="3819195" cy="21482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77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 idx="4294967295"/>
          </p:nvPr>
        </p:nvSpPr>
        <p:spPr>
          <a:xfrm>
            <a:off x="452648" y="314987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Šaltiniai 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D8BC7-3D1D-9239-316D-1D7C4926325D}"/>
              </a:ext>
            </a:extLst>
          </p:cNvPr>
          <p:cNvSpPr txBox="1"/>
          <p:nvPr/>
        </p:nvSpPr>
        <p:spPr>
          <a:xfrm>
            <a:off x="569705" y="1503254"/>
            <a:ext cx="50801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mixed rack by Silverstone78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French fries by Poly by Google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Table by VR XRTIST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Chair by CMHT Oculus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Chair by CMHT Oculus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by </a:t>
            </a:r>
            <a:r>
              <a:rPr lang="en-US" dirty="0" err="1"/>
              <a:t>jeremy</a:t>
            </a:r>
            <a:r>
              <a:rPr lang="en-US" dirty="0"/>
              <a:t>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Tree-2 by Marc </a:t>
            </a:r>
            <a:r>
              <a:rPr lang="en-US" dirty="0" err="1"/>
              <a:t>Solà</a:t>
            </a:r>
            <a:r>
              <a:rPr lang="en-US" dirty="0"/>
              <a:t> [CC-BY] via Poly Pizza</a:t>
            </a: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Stylized NPC – Peasant Nolant by Winged Boots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00DC9702-D498-ED87-C7CB-5F54A2A0B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>
            <a:extLst>
              <a:ext uri="{FF2B5EF4-FFF2-40B4-BE49-F238E27FC236}">
                <a16:creationId xmlns:a16="http://schemas.microsoft.com/office/drawing/2014/main" id="{294CDB12-12BF-CC59-797D-D7CF376187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2648" y="314987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Gito repo 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12AEDB-F2B9-EBC9-B469-49E56A3E5C10}"/>
              </a:ext>
            </a:extLst>
          </p:cNvPr>
          <p:cNvSpPr txBox="1"/>
          <p:nvPr/>
        </p:nvSpPr>
        <p:spPr>
          <a:xfrm>
            <a:off x="569705" y="1503254"/>
            <a:ext cx="508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https://github.com/MartynasKul/WcDSim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4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Ačiū už dėmesį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4294967295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2" descr="Book titled, &quot;Made To Stick,&quot; standing on its sid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185</Words>
  <Application>Microsoft Office PowerPoint</Application>
  <PresentationFormat>On-screen Show (16:9)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Raleway</vt:lpstr>
      <vt:lpstr>Lato</vt:lpstr>
      <vt:lpstr>Wingdings</vt:lpstr>
      <vt:lpstr>Arial</vt:lpstr>
      <vt:lpstr>Swiss</vt:lpstr>
      <vt:lpstr>4 Sprinto apžvalga WcDonald’s Simulator</vt:lpstr>
      <vt:lpstr>WcDonald’s Simulator</vt:lpstr>
      <vt:lpstr>Perdarytas player rigas</vt:lpstr>
      <vt:lpstr>Įvairūs pakeitimai</vt:lpstr>
      <vt:lpstr>Kitam sprintui</vt:lpstr>
      <vt:lpstr>Sidenote:</vt:lpstr>
      <vt:lpstr>Šaltiniai </vt:lpstr>
      <vt:lpstr>Gito repo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Martynas Kuliešius</cp:lastModifiedBy>
  <cp:revision>22</cp:revision>
  <dcterms:modified xsi:type="dcterms:W3CDTF">2024-10-29T13:58:35Z</dcterms:modified>
</cp:coreProperties>
</file>