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71" r:id="rId8"/>
    <p:sldId id="269" r:id="rId9"/>
    <p:sldId id="265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1C31E30-61AB-36E5-329C-5D126288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40AA6699-C3E0-5CC6-A67A-5A175A0CD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482A1082-748A-C34C-52CF-0D7683F10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4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447ACA43-49C3-264E-B09D-AC833D93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86E70418-CB92-23EE-4830-7D1F39314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E12F7491-212B-3475-C3BF-9385DC6F2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94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E5A3A92-4D8D-324B-88D2-1CC84B30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126C7909-BCCB-9300-0865-C5DA8C365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18B51661-AA0D-68D0-2F73-8BC6ED925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https://youtu.be/TbKbNuNDlNQ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9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705EB2B2-CD00-5FF4-1CC9-CEFA3FD9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5A7D3475-3B0C-46B2-B913-5D872D9C9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B892F311-0047-569D-1A3B-0E9452D225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17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375EC1FA-41AB-DC30-A996-1E2245E3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>
            <a:extLst>
              <a:ext uri="{FF2B5EF4-FFF2-40B4-BE49-F238E27FC236}">
                <a16:creationId xmlns:a16="http://schemas.microsoft.com/office/drawing/2014/main" id="{B5E49108-9987-5C5F-CCB1-87645003D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>
            <a:extLst>
              <a:ext uri="{FF2B5EF4-FFF2-40B4-BE49-F238E27FC236}">
                <a16:creationId xmlns:a16="http://schemas.microsoft.com/office/drawing/2014/main" id="{823E4C8F-9FA5-55B3-E636-F5946F155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https://github.com/MartynasKul/WcDSim/commit/8181af8c18244ded0d53e26a7ad6dbd6ae40ff1d</a:t>
            </a:r>
            <a:r>
              <a:rPr lang="lt-LT" dirty="0"/>
              <a:t> paskutinis commitas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https://drive.google.com/file/d/1DHgb_exySlAdr1Wrc0hdf7VuEJBQPHNN/view?usp=sharing Demo </a:t>
            </a:r>
            <a:r>
              <a:rPr lang="en-US" dirty="0" err="1"/>
              <a:t>buildas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38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TbKbNuNDlNQ?feature=oembed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ynasKul/WcDSi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5717243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Aplinkos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patobulinimai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1AB5-00EE-9860-DE02-CBD53F5B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5" y="1694873"/>
            <a:ext cx="4227352" cy="252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E7AA1-9EE1-9E68-1D77-B72FB28AC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601" y="1399308"/>
            <a:ext cx="3275543" cy="2922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5E4B021-268E-D862-4560-D4DCF0A1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DDFD8A86-BA50-BE4A-A6D7-9250244C7A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9847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Klientai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vaik</a:t>
            </a:r>
            <a:r>
              <a:rPr lang="lt-LT" sz="3600" dirty="0">
                <a:solidFill>
                  <a:schemeClr val="dk1"/>
                </a:solidFill>
              </a:rPr>
              <a:t>što ir skleidžia garsus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76A5B-17FF-8CF8-559A-725BC79D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11" y="2277849"/>
            <a:ext cx="3412772" cy="1983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61E25-D331-09C7-B3E2-FC559A5E4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379" y="1059895"/>
            <a:ext cx="2506623" cy="35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0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28B7617-5A83-DEA9-F352-A6806563B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96E6B5D6-8551-F14F-A54E-3E83C34A90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Burgerių dalys tampa burgeriais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E8CD4-F75C-9DCD-C602-66849DE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3" y="2170544"/>
            <a:ext cx="3918042" cy="1888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3A3A0-3CB2-68B3-35DE-0D509505A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030" y="1726233"/>
            <a:ext cx="3509534" cy="21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DD9ACA70-3DB6-BA51-B5FA-5A628000D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DAE88055-2603-2DF4-7307-53A844BC30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Trumpas Demo</a:t>
            </a:r>
            <a:endParaRPr sz="2400" dirty="0"/>
          </a:p>
        </p:txBody>
      </p:sp>
      <p:pic>
        <p:nvPicPr>
          <p:cNvPr id="2" name="Online Media 1" title="WCDonalds DEMO2">
            <a:hlinkClick r:id="" action="ppaction://media"/>
            <a:extLst>
              <a:ext uri="{FF2B5EF4-FFF2-40B4-BE49-F238E27FC236}">
                <a16:creationId xmlns:a16="http://schemas.microsoft.com/office/drawing/2014/main" id="{8ED0B740-AF19-4F15-A767-8A935E79C7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56434" y="990829"/>
            <a:ext cx="6631132" cy="37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4B880A67-FBA3-35DE-EFD6-F54268CAF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6926889C-FA56-73F5-BD1C-C28E7B9E16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Kitam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kartui</a:t>
            </a:r>
            <a:r>
              <a:rPr lang="en-US" sz="3600" dirty="0">
                <a:solidFill>
                  <a:schemeClr val="dk1"/>
                </a:solidFill>
              </a:rPr>
              <a:t>: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D6049-80D4-B43E-8751-1F2C72F53A67}"/>
              </a:ext>
            </a:extLst>
          </p:cNvPr>
          <p:cNvSpPr txBox="1"/>
          <p:nvPr/>
        </p:nvSpPr>
        <p:spPr>
          <a:xfrm>
            <a:off x="540327" y="1154545"/>
            <a:ext cx="40316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Duoti</a:t>
            </a:r>
            <a:r>
              <a:rPr lang="en-US" dirty="0"/>
              <a:t> </a:t>
            </a:r>
            <a:r>
              <a:rPr lang="lt-LT" dirty="0"/>
              <a:t>žaidėjui papildomų VR įsijautimo dalių (svirtis burgeriam/ giluminė gruzdintuvė bulvytėm)</a:t>
            </a:r>
          </a:p>
          <a:p>
            <a:endParaRPr lang="lt-LT" dirty="0"/>
          </a:p>
          <a:p>
            <a:r>
              <a:rPr lang="lt-LT" dirty="0"/>
              <a:t>Patobulinti klientų elgesį.</a:t>
            </a:r>
          </a:p>
          <a:p>
            <a:endParaRPr lang="lt-LT" dirty="0"/>
          </a:p>
          <a:p>
            <a:r>
              <a:rPr lang="lt-LT" dirty="0"/>
              <a:t>Pagaliau padaryti UI</a:t>
            </a:r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  <p:pic>
        <p:nvPicPr>
          <p:cNvPr id="1026" name="Picture 2" descr="2,753 Woman Her Legs On Table Images, Stock Photos, 3D objects, &amp; Vectors |  Shutterstock">
            <a:extLst>
              <a:ext uri="{FF2B5EF4-FFF2-40B4-BE49-F238E27FC236}">
                <a16:creationId xmlns:a16="http://schemas.microsoft.com/office/drawing/2014/main" id="{40D7C004-5C33-56D2-4C5F-7E499FF9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96" y="1416155"/>
            <a:ext cx="3714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1D37536C-9851-C4D7-E4FE-78F7D7B6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>
            <a:extLst>
              <a:ext uri="{FF2B5EF4-FFF2-40B4-BE49-F238E27FC236}">
                <a16:creationId xmlns:a16="http://schemas.microsoft.com/office/drawing/2014/main" id="{AC2CBA9F-3F51-B9F3-0EA0-5F3283959B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610" y="291895"/>
            <a:ext cx="7781572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Github ir sukompiliuotas žaidimas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50982-6BF9-A9C2-F35A-EF7E32A0458B}"/>
              </a:ext>
            </a:extLst>
          </p:cNvPr>
          <p:cNvSpPr txBox="1"/>
          <p:nvPr/>
        </p:nvSpPr>
        <p:spPr>
          <a:xfrm>
            <a:off x="618835" y="1399308"/>
            <a:ext cx="36114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https://github.com/MartynasKul/WcDSim</a:t>
            </a:r>
            <a:endParaRPr lang="lt-LT" dirty="0"/>
          </a:p>
          <a:p>
            <a:endParaRPr lang="lt-LT" dirty="0"/>
          </a:p>
          <a:p>
            <a:r>
              <a:rPr lang="en-US" dirty="0"/>
              <a:t>https://drive.google.com/file/d/1DHgb_exySlAdr1Wrc0hdf7VuEJBQPHNN/view?usp=sharing</a:t>
            </a:r>
          </a:p>
        </p:txBody>
      </p:sp>
      <p:pic>
        <p:nvPicPr>
          <p:cNvPr id="2050" name="Picture 2" descr="Github Logo - Free social media icons">
            <a:extLst>
              <a:ext uri="{FF2B5EF4-FFF2-40B4-BE49-F238E27FC236}">
                <a16:creationId xmlns:a16="http://schemas.microsoft.com/office/drawing/2014/main" id="{94C23F14-D3EF-DE3F-ECA4-D7530E0A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10" y="1126114"/>
            <a:ext cx="1477963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58C0B1-F111-471D-C474-32ED7035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29" y="26040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81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145</Words>
  <Application>Microsoft Office PowerPoint</Application>
  <PresentationFormat>On-screen Show (16:9)</PresentationFormat>
  <Paragraphs>27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Swiss</vt:lpstr>
      <vt:lpstr>5 Sprinto apžvalga WcDonald’s Simulator</vt:lpstr>
      <vt:lpstr>WcDonald’s Simulator</vt:lpstr>
      <vt:lpstr>Aplinkos patobulinimai</vt:lpstr>
      <vt:lpstr>Klientai vaikšto ir skleidžia garsus</vt:lpstr>
      <vt:lpstr>Burgerių dalys tampa burgeriais</vt:lpstr>
      <vt:lpstr>Trumpas Demo</vt:lpstr>
      <vt:lpstr>Kitam kartui:</vt:lpstr>
      <vt:lpstr>Github ir sukompiliuotas žaidimas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aleksas juzukonis</dc:creator>
  <cp:lastModifiedBy>Martynas Kuliešius</cp:lastModifiedBy>
  <cp:revision>21</cp:revision>
  <dcterms:modified xsi:type="dcterms:W3CDTF">2024-11-12T13:49:19Z</dcterms:modified>
</cp:coreProperties>
</file>