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1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DE454-4D10-225D-614B-A03AFE03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77" y="2027381"/>
            <a:ext cx="3262367" cy="1873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Repozitorija</a:t>
            </a:r>
            <a:endParaRPr sz="2400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GitHub - </a:t>
            </a:r>
            <a:r>
              <a:rPr lang="en-US" sz="11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tooltip="https://github.com/MartynasKul/WcDSim"/>
              </a:rPr>
              <a:t>https://github.com/MartynasKul/WcDSim</a:t>
            </a:r>
            <a:endParaRPr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"/>
            </a:endParaRPr>
          </a:p>
        </p:txBody>
      </p:sp>
      <p:pic>
        <p:nvPicPr>
          <p:cNvPr id="2" name="Google Shape;113;p19">
            <a:extLst>
              <a:ext uri="{FF2B5EF4-FFF2-40B4-BE49-F238E27FC236}">
                <a16:creationId xmlns:a16="http://schemas.microsoft.com/office/drawing/2014/main" id="{9416F240-C9B9-E404-870E-6225780B80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437" y="1146153"/>
            <a:ext cx="2548788" cy="254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E93B2-41F6-86B3-8F0E-AE9EA5E1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48" y="2662536"/>
            <a:ext cx="3886742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Žaidimų variklis</a:t>
            </a:r>
            <a:endParaRPr sz="24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Projektui naudosime Unity 2022.3.47f1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Papildomi assets/plugins (gali keistis su laiku):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interaction Toolkit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OpenXR Plugin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Hands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4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227241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Žaidimų variklis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FEBF-6E64-9E0B-7EDD-65CD438C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91" y="995241"/>
            <a:ext cx="6566372" cy="3705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Idėja vartotojo sąsajai</a:t>
            </a:r>
            <a:endParaRPr sz="2400" dirty="0"/>
          </a:p>
        </p:txBody>
      </p:sp>
      <p:pic>
        <p:nvPicPr>
          <p:cNvPr id="1026" name="Picture 2" descr="Sword Art Online GUI - VR Dev Log - 02">
            <a:extLst>
              <a:ext uri="{FF2B5EF4-FFF2-40B4-BE49-F238E27FC236}">
                <a16:creationId xmlns:a16="http://schemas.microsoft.com/office/drawing/2014/main" id="{073BC9A6-E6AB-6D55-27FA-6F066AE1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5" y="834085"/>
            <a:ext cx="3541359" cy="19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 made an UI for my VR GAME">
            <a:extLst>
              <a:ext uri="{FF2B5EF4-FFF2-40B4-BE49-F238E27FC236}">
                <a16:creationId xmlns:a16="http://schemas.microsoft.com/office/drawing/2014/main" id="{37861804-176C-8E8B-80D6-BBE7C5D2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6" y="2909439"/>
            <a:ext cx="3541359" cy="19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5E92A-FE65-CA16-6E3C-C901B053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8" y="1097172"/>
            <a:ext cx="4436011" cy="2695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Tahoma</vt:lpstr>
      <vt:lpstr>Arial</vt:lpstr>
      <vt:lpstr>Raleway</vt:lpstr>
      <vt:lpstr>Lato</vt:lpstr>
      <vt:lpstr>Swiss</vt:lpstr>
      <vt:lpstr>2 Sprinto apžvalga WcDonald’s Simulator</vt:lpstr>
      <vt:lpstr>WcDonald’s Simulator</vt:lpstr>
      <vt:lpstr>Repozitorija</vt:lpstr>
      <vt:lpstr>Žaidimų variklis</vt:lpstr>
      <vt:lpstr>Žaidimų variklis</vt:lpstr>
      <vt:lpstr>Idėja vartotojo sąsajai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9</cp:revision>
  <dcterms:modified xsi:type="dcterms:W3CDTF">2024-10-01T13:05:36Z</dcterms:modified>
</cp:coreProperties>
</file>