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5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Raleway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0c7c21a7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0c7c21a7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0c7c21a7b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0c7c21a7b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0c7c21a7b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0c7c21a7b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b9a0b074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b9a0b074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273850" y="62207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 </a:t>
            </a:r>
            <a:r>
              <a:rPr lang="en-US" dirty="0" err="1"/>
              <a:t>Sprinto</a:t>
            </a:r>
            <a:r>
              <a:rPr lang="en-US" dirty="0"/>
              <a:t> ap</a:t>
            </a:r>
            <a:r>
              <a:rPr lang="lt-LT" dirty="0"/>
              <a:t>žvalga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 dirty="0">
                <a:solidFill>
                  <a:schemeClr val="dk2"/>
                </a:solidFill>
              </a:rPr>
              <a:t>WcDonald’s Simulator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lt-LT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2400" dirty="0"/>
              <a:t>Komanda WcDonaldas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Martynas Kuliešius IFF-1/9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Aleksas Juzukonis IFF-1/8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WcDonald’s Simulator</a:t>
            </a:r>
            <a:endParaRPr sz="240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Žaidėjas yra WcDonald’s burgerių šefas ir kepa burgerius pagal kliento nurodymus</a:t>
            </a:r>
            <a:r>
              <a:rPr lang="lt-LT" sz="1800" b="0" dirty="0">
                <a:latin typeface="Lato"/>
                <a:ea typeface="Lato"/>
                <a:cs typeface="Lato"/>
                <a:sym typeface="Lato"/>
              </a:rPr>
              <a:t>.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 descr="Book titled, &quot;Made To Stick,&quot; standing on its sid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lt-LT" sz="3600" dirty="0">
                <a:solidFill>
                  <a:schemeClr val="dk1"/>
                </a:solidFill>
              </a:rPr>
              <a:t>Repozitorija</a:t>
            </a:r>
            <a:endParaRPr sz="2400" dirty="0"/>
          </a:p>
        </p:txBody>
      </p:sp>
      <p:sp>
        <p:nvSpPr>
          <p:cNvPr id="86" name="Google Shape;86;p15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313600" cy="35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lt-LT" sz="1800" b="0" dirty="0">
                <a:latin typeface="Lato"/>
                <a:ea typeface="Lato"/>
                <a:cs typeface="Lato"/>
                <a:sym typeface="Lato"/>
              </a:rPr>
              <a:t>GitHub -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Google Shape;113;p19">
            <a:extLst>
              <a:ext uri="{FF2B5EF4-FFF2-40B4-BE49-F238E27FC236}">
                <a16:creationId xmlns:a16="http://schemas.microsoft.com/office/drawing/2014/main" id="{9416F240-C9B9-E404-870E-6225780B806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9437" y="1146153"/>
            <a:ext cx="2548788" cy="2548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lt-LT" sz="3600" dirty="0">
                <a:solidFill>
                  <a:schemeClr val="dk1"/>
                </a:solidFill>
              </a:rPr>
              <a:t>Žaidimų variklis</a:t>
            </a:r>
            <a:endParaRPr sz="2400" dirty="0"/>
          </a:p>
        </p:txBody>
      </p:sp>
      <p:sp>
        <p:nvSpPr>
          <p:cNvPr id="92" name="Google Shape;92;p16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313600" cy="35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lt-LT" sz="1800" b="0" dirty="0">
                <a:latin typeface="Lato"/>
                <a:ea typeface="Lato"/>
                <a:cs typeface="Lato"/>
                <a:sym typeface="Lato"/>
              </a:rPr>
              <a:t>Projektui naudosime Unity 2022.3.47f1</a:t>
            </a:r>
            <a:br>
              <a:rPr lang="lt-LT" sz="1800" b="0" dirty="0">
                <a:latin typeface="Lato"/>
                <a:ea typeface="Lato"/>
                <a:cs typeface="Lato"/>
                <a:sym typeface="Lato"/>
              </a:rPr>
            </a:br>
            <a:br>
              <a:rPr lang="lt-LT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lt-LT" sz="1800" b="0" dirty="0">
                <a:latin typeface="Lato"/>
                <a:ea typeface="Lato"/>
                <a:cs typeface="Lato"/>
                <a:sym typeface="Lato"/>
              </a:rPr>
              <a:t>Papildomi assets/plugins (gali keistis su laiku):</a:t>
            </a:r>
            <a:br>
              <a:rPr lang="lt-LT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lt-LT" sz="1800" b="0" dirty="0">
                <a:latin typeface="Lato"/>
                <a:ea typeface="Lato"/>
                <a:cs typeface="Lato"/>
                <a:sym typeface="Lato"/>
              </a:rPr>
              <a:t>XR interaction Toolkit</a:t>
            </a:r>
            <a:br>
              <a:rPr lang="lt-LT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lt-LT" sz="1800" b="0" dirty="0">
                <a:latin typeface="Lato"/>
                <a:ea typeface="Lato"/>
                <a:cs typeface="Lato"/>
                <a:sym typeface="Lato"/>
              </a:rPr>
              <a:t>OpenXR Plugin</a:t>
            </a:r>
            <a:br>
              <a:rPr lang="lt-LT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lt-LT" sz="1800" b="0" dirty="0">
                <a:latin typeface="Lato"/>
                <a:ea typeface="Lato"/>
                <a:cs typeface="Lato"/>
                <a:sym typeface="Lato"/>
              </a:rPr>
              <a:t>XR Hands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Google Shape;110;p19">
            <a:extLst>
              <a:ext uri="{FF2B5EF4-FFF2-40B4-BE49-F238E27FC236}">
                <a16:creationId xmlns:a16="http://schemas.microsoft.com/office/drawing/2014/main" id="{37179423-7C1E-1954-61E8-F5BE983E922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975" y="1480150"/>
            <a:ext cx="3740876" cy="210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 idx="4294967295"/>
          </p:nvPr>
        </p:nvSpPr>
        <p:spPr>
          <a:xfrm>
            <a:off x="452648" y="314987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lt-LT" sz="3600" dirty="0">
                <a:solidFill>
                  <a:schemeClr val="dk1"/>
                </a:solidFill>
              </a:rPr>
              <a:t>Idėja vartotojo sąsajai</a:t>
            </a:r>
            <a:endParaRPr sz="2400" dirty="0"/>
          </a:p>
        </p:txBody>
      </p:sp>
      <p:sp>
        <p:nvSpPr>
          <p:cNvPr id="98" name="Google Shape;98;p17"/>
          <p:cNvSpPr txBox="1">
            <a:spLocks noGrp="1"/>
          </p:cNvSpPr>
          <p:nvPr>
            <p:ph type="title" idx="4294967295"/>
          </p:nvPr>
        </p:nvSpPr>
        <p:spPr>
          <a:xfrm>
            <a:off x="452648" y="3519607"/>
            <a:ext cx="6286981" cy="14669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7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6" name="Picture 2" descr="Sword Art Online GUI - VR Dev Log - 02">
            <a:extLst>
              <a:ext uri="{FF2B5EF4-FFF2-40B4-BE49-F238E27FC236}">
                <a16:creationId xmlns:a16="http://schemas.microsoft.com/office/drawing/2014/main" id="{073BC9A6-E6AB-6D55-27FA-6F066AE11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873" y="976914"/>
            <a:ext cx="2300369" cy="129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 made an UI for my VR GAME">
            <a:extLst>
              <a:ext uri="{FF2B5EF4-FFF2-40B4-BE49-F238E27FC236}">
                <a16:creationId xmlns:a16="http://schemas.microsoft.com/office/drawing/2014/main" id="{37861804-176C-8E8B-80D6-BBE7C5D2A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873" y="2498423"/>
            <a:ext cx="2300369" cy="129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25E92A-FE65-CA16-6E3C-C901B0531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648" y="1097172"/>
            <a:ext cx="4436011" cy="26952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Ačiū už dėmesį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4294967295"/>
          </p:nvPr>
        </p:nvSpPr>
        <p:spPr>
          <a:xfrm>
            <a:off x="2855550" y="1377478"/>
            <a:ext cx="3432900" cy="16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2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4" name="Google Shape;134;p22" descr="Book titled, &quot;Made To Stick,&quot; standing on its sid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6950" y="3083225"/>
            <a:ext cx="1184925" cy="154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2855550" y="3495513"/>
            <a:ext cx="2103000" cy="10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65</Words>
  <Application>Microsoft Office PowerPoint</Application>
  <PresentationFormat>On-screen Show (16:9)</PresentationFormat>
  <Paragraphs>14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Raleway</vt:lpstr>
      <vt:lpstr>Lato</vt:lpstr>
      <vt:lpstr>Swiss</vt:lpstr>
      <vt:lpstr>2 Sprinto apžvalga WcDonald’s Simulator</vt:lpstr>
      <vt:lpstr>WcDonald’s Simulator</vt:lpstr>
      <vt:lpstr>Repozitorija</vt:lpstr>
      <vt:lpstr>Žaidimų variklis</vt:lpstr>
      <vt:lpstr>Idėja vartotojo sąsajai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Martynas Kuliešius</cp:lastModifiedBy>
  <cp:revision>5</cp:revision>
  <dcterms:modified xsi:type="dcterms:W3CDTF">2024-10-01T10:23:33Z</dcterms:modified>
</cp:coreProperties>
</file>