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2" r:id="rId4"/>
    <p:sldId id="258" r:id="rId5"/>
    <p:sldId id="273" r:id="rId6"/>
    <p:sldId id="277" r:id="rId7"/>
    <p:sldId id="275" r:id="rId8"/>
    <p:sldId id="271" r:id="rId9"/>
    <p:sldId id="276" r:id="rId10"/>
    <p:sldId id="266" r:id="rId11"/>
    <p:sldId id="269" r:id="rId12"/>
    <p:sldId id="265" r:id="rId13"/>
  </p:sldIdLst>
  <p:sldSz cx="9144000" cy="5143500" type="screen16x9"/>
  <p:notesSz cx="6858000" cy="9144000"/>
  <p:embeddedFontLst>
    <p:embeddedFont>
      <p:font typeface="Blackadder ITC" panose="04020505051007020D02" pitchFamily="82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1C31E30-61AB-36E5-329C-5D126288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40AA6699-C3E0-5CC6-A67A-5A175A0CD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482A1082-748A-C34C-52CF-0D7683F10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4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75EC1FA-41AB-DC30-A996-1E2245E3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B5E49108-9987-5C5F-CCB1-87645003D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823E4C8F-9FA5-55B3-E636-F5946F155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https://github.com/MartynasKul/WcDSim/</a:t>
            </a:r>
            <a:endParaRPr lang="lt-L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https://www.youtube.com/playlist?list=PLNzObURC_zIxRgPiuyg8noRVFe8GI9N8_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38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7038BBF-BD97-1686-9436-A4629ACA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8DE5BFB6-805A-4728-013E-F14029F3D0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B3736099-6295-88AB-1DF6-2F379D1E81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https://youtu.be/flwlk_sTfq8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707B6311-254C-2026-5835-BC01AC23C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C3472EA9-2B2B-BF0F-CA21-1D6E0C8B9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C85FDB07-7DDF-D955-8DA9-D47581107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https://youtu.be/gskqqIO7Ks8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62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05F8A01-B3FB-6001-C112-9895DA15E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7CFBC30B-E495-37AE-E682-A4EEB2D24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D993DD14-AA4B-2F30-26F2-77940C08C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384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D925F919-A60D-B57E-1327-1338BC5E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6DBB8AD0-4315-871F-2805-319A0B5C1F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F9159D16-B9FD-E3A8-2CF5-D9921DFC58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https://youtu.be/iBJLDLTIVWA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15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5A2582C-9B34-9FDB-3074-4D97516FF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26E94C9B-5564-40B7-97A7-9A445920C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12818FAF-F887-BBDF-76DC-E4637F6F7E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https://youtu.be/BLknQ5KmCqc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70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CC3E742-B0D7-8D58-C693-B5AB9BEE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809521D4-462E-3E81-9509-E14C1CF98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F0A3EFC1-BD27-835E-BDA8-A7F5780D2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https://youtu.be/BLknQ5KmCqc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99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ynasKul/WcDSi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flwlk_sTfq8?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gskqqIO7Ks8?feature=oembed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iBJLDLTIVWA?feature=oembed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BLknQ5KmCqc?feature=oembed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5E4B021-268E-D862-4560-D4DCF0A1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DDFD8A86-BA50-BE4A-A6D7-9250244C7A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9847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GameLoop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53B5A-A5F6-6DF3-441A-CA7D7569018D}"/>
              </a:ext>
            </a:extLst>
          </p:cNvPr>
          <p:cNvSpPr txBox="1"/>
          <p:nvPr/>
        </p:nvSpPr>
        <p:spPr>
          <a:xfrm>
            <a:off x="435220" y="1296865"/>
            <a:ext cx="3741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Normal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Hard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Extreme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6C4B1-DE6D-7361-EFAA-04B9774A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56" y="861776"/>
            <a:ext cx="3029348" cy="2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0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D37536C-9851-C4D7-E4FE-78F7D7B6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AC2CBA9F-3F51-B9F3-0EA0-5F3283959B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Github ir sukompiliuotas žaidimas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50982-6BF9-A9C2-F35A-EF7E32A0458B}"/>
              </a:ext>
            </a:extLst>
          </p:cNvPr>
          <p:cNvSpPr txBox="1"/>
          <p:nvPr/>
        </p:nvSpPr>
        <p:spPr>
          <a:xfrm>
            <a:off x="618835" y="1399308"/>
            <a:ext cx="3611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https://github.com/MartynasKul/WcDSim</a:t>
            </a:r>
            <a:endParaRPr lang="lt-LT" dirty="0"/>
          </a:p>
          <a:p>
            <a:r>
              <a:rPr lang="lt-LT" dirty="0"/>
              <a:t>https://drive.google.com/file/d/1PxFVAEI-EXSqcX5kG8U3UuA5o0D5Xeoq/view?usp=sharing</a:t>
            </a:r>
          </a:p>
          <a:p>
            <a:endParaRPr lang="en-US" dirty="0"/>
          </a:p>
          <a:p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Martyno</a:t>
            </a:r>
            <a:r>
              <a:rPr lang="en-US" dirty="0"/>
              <a:t> </a:t>
            </a:r>
            <a:r>
              <a:rPr lang="en-US" dirty="0" err="1"/>
              <a:t>daryti</a:t>
            </a:r>
            <a:r>
              <a:rPr lang="en-US" dirty="0"/>
              <a:t> Demo </a:t>
            </a:r>
            <a:r>
              <a:rPr lang="en-US" dirty="0" err="1"/>
              <a:t>talpinami</a:t>
            </a:r>
            <a:r>
              <a:rPr lang="en-US" dirty="0"/>
              <a:t> </a:t>
            </a:r>
            <a:r>
              <a:rPr lang="lt-LT" dirty="0"/>
              <a:t>į Youtube : https://www.youtube.com/playlist?list=PLNzObURC_zIxRgPiuyg8noRVFe8GI9N8_</a:t>
            </a:r>
          </a:p>
        </p:txBody>
      </p:sp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94C23F14-D3EF-DE3F-ECA4-D7530E0A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10" y="1126114"/>
            <a:ext cx="1477963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58C0B1-F111-471D-C474-32ED7035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29" y="26040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8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5036D51-AD2B-3920-15FF-0081CEFA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40A6682A-89D8-D586-88C3-5E7F572243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5717243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Start menu</a:t>
            </a:r>
            <a:endParaRPr sz="2400" dirty="0"/>
          </a:p>
        </p:txBody>
      </p:sp>
      <p:pic>
        <p:nvPicPr>
          <p:cNvPr id="3" name="Online Media 2" title="StartMenuCutDemo">
            <a:hlinkClick r:id="" action="ppaction://media"/>
            <a:extLst>
              <a:ext uri="{FF2B5EF4-FFF2-40B4-BE49-F238E27FC236}">
                <a16:creationId xmlns:a16="http://schemas.microsoft.com/office/drawing/2014/main" id="{874495E6-46DE-FDA6-EADE-D7F7A630E6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36834" y="1207531"/>
            <a:ext cx="5550877" cy="31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5717243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Bulvy</a:t>
            </a:r>
            <a:r>
              <a:rPr lang="lt-LT" sz="3600" dirty="0">
                <a:solidFill>
                  <a:schemeClr val="dk1"/>
                </a:solidFill>
              </a:rPr>
              <a:t>čių fritiūrinė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9893B-479D-DCEF-4AEE-9676927C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4" y="1059895"/>
            <a:ext cx="4168925" cy="31619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AB59FF4-D76E-26C8-8A9A-A7F72C7E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EA8124C4-8976-3D28-859A-429B940E57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5717243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Bulvy</a:t>
            </a:r>
            <a:r>
              <a:rPr lang="lt-LT" sz="3600" dirty="0">
                <a:solidFill>
                  <a:schemeClr val="dk1"/>
                </a:solidFill>
              </a:rPr>
              <a:t>čių demo</a:t>
            </a:r>
            <a:endParaRPr sz="2400" dirty="0"/>
          </a:p>
        </p:txBody>
      </p:sp>
      <p:pic>
        <p:nvPicPr>
          <p:cNvPr id="3" name="Online Media 2" title="BulvyciuCutDemo">
            <a:hlinkClick r:id="" action="ppaction://media"/>
            <a:extLst>
              <a:ext uri="{FF2B5EF4-FFF2-40B4-BE49-F238E27FC236}">
                <a16:creationId xmlns:a16="http://schemas.microsoft.com/office/drawing/2014/main" id="{3DB8C48A-9CD6-F2E1-16D4-06063D1AC9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8573" y="1365203"/>
            <a:ext cx="5185996" cy="2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4C0EEB5D-B5B4-CB66-1C0A-86AF249D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2BF62CA2-D29E-D029-D138-0818B8F683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Kova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su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klientais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20121-E244-E0D5-A810-0610EA6A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2" y="1239244"/>
            <a:ext cx="2793914" cy="2890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F1CEA6-CD29-33ED-EC8B-C64903C791C3}"/>
              </a:ext>
            </a:extLst>
          </p:cNvPr>
          <p:cNvSpPr txBox="1"/>
          <p:nvPr/>
        </p:nvSpPr>
        <p:spPr>
          <a:xfrm>
            <a:off x="3666391" y="1239244"/>
            <a:ext cx="474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400" i="1" dirty="0">
                <a:latin typeface="Blackadder ITC" panose="04020505051007020D02" pitchFamily="82" charset="0"/>
              </a:rPr>
              <a:t>-„</a:t>
            </a:r>
            <a:r>
              <a:rPr lang="en-US" sz="2400" i="1" dirty="0">
                <a:latin typeface="Blackadder ITC" panose="04020505051007020D02" pitchFamily="82" charset="0"/>
              </a:rPr>
              <a:t>In the pursuit of great, we failed to do good.</a:t>
            </a:r>
            <a:r>
              <a:rPr lang="lt-LT" sz="2400" i="1" dirty="0">
                <a:latin typeface="Blackadder ITC" panose="04020505051007020D02" pitchFamily="82" charset="0"/>
              </a:rPr>
              <a:t>“</a:t>
            </a:r>
            <a:endParaRPr lang="en-US" sz="2400" i="1" dirty="0">
              <a:latin typeface="Blackadder ITC" panose="04020505051007020D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06E6-E5F8-2F78-CEF7-72512367A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32" y="2527989"/>
            <a:ext cx="2793914" cy="1995653"/>
          </a:xfrm>
          <a:prstGeom prst="rect">
            <a:avLst/>
          </a:prstGeom>
        </p:spPr>
      </p:pic>
      <p:pic>
        <p:nvPicPr>
          <p:cNvPr id="1026" name="Picture 2" descr="YARN | I'm a tumor, I'm a tumor | Family Guy (1999) - S04E06 Comedy | Video  gifs by quotes | 0d1a37e7 | 紗">
            <a:extLst>
              <a:ext uri="{FF2B5EF4-FFF2-40B4-BE49-F238E27FC236}">
                <a16:creationId xmlns:a16="http://schemas.microsoft.com/office/drawing/2014/main" id="{266F2138-DCAB-2D0E-677C-DF25CC04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86" y="2289823"/>
            <a:ext cx="3039209" cy="223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CA42547D-5631-7E6C-E3A4-A799FDB3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18C133D8-C836-8078-27EA-160E3F97C6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Kova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su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klientais</a:t>
            </a:r>
            <a:r>
              <a:rPr lang="lt-LT" sz="3600" dirty="0">
                <a:solidFill>
                  <a:schemeClr val="dk1"/>
                </a:solidFill>
              </a:rPr>
              <a:t> demo</a:t>
            </a:r>
            <a:endParaRPr sz="2400" dirty="0"/>
          </a:p>
        </p:txBody>
      </p:sp>
      <p:pic>
        <p:nvPicPr>
          <p:cNvPr id="3" name="Online Media 2" title="ClientInteractionDemo">
            <a:hlinkClick r:id="" action="ppaction://media"/>
            <a:extLst>
              <a:ext uri="{FF2B5EF4-FFF2-40B4-BE49-F238E27FC236}">
                <a16:creationId xmlns:a16="http://schemas.microsoft.com/office/drawing/2014/main" id="{8B0CE50B-1AD8-5A19-AAAA-890B46FC7E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43404" y="1260002"/>
            <a:ext cx="5621215" cy="31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8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9D1974E5-CD9D-3BE1-893D-DC846A6AE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11E72C98-BB5A-8D12-57EA-8111BECE90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5717243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Toletas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8EEA1-6170-0777-BF96-25143AB1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10" y="1013073"/>
            <a:ext cx="4578889" cy="360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35F9C64-E945-3945-369F-46169983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25DA9320-8884-7CD5-23CB-CD2549C635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801886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Toleto</a:t>
            </a:r>
            <a:r>
              <a:rPr lang="lt-LT" sz="3600" dirty="0">
                <a:solidFill>
                  <a:schemeClr val="dk1"/>
                </a:solidFill>
              </a:rPr>
              <a:t> Demo</a:t>
            </a:r>
            <a:endParaRPr sz="2400" dirty="0"/>
          </a:p>
        </p:txBody>
      </p:sp>
      <p:pic>
        <p:nvPicPr>
          <p:cNvPr id="3" name="Online Media 2" title="ToletoDemo">
            <a:hlinkClick r:id="" action="ppaction://media"/>
            <a:extLst>
              <a:ext uri="{FF2B5EF4-FFF2-40B4-BE49-F238E27FC236}">
                <a16:creationId xmlns:a16="http://schemas.microsoft.com/office/drawing/2014/main" id="{7659CBEF-1536-5AAC-2091-8C63B3BC58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45345" y="1101288"/>
            <a:ext cx="6057778" cy="34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186</Words>
  <Application>Microsoft Office PowerPoint</Application>
  <PresentationFormat>On-screen Show (16:9)</PresentationFormat>
  <Paragraphs>33</Paragraphs>
  <Slides>12</Slides>
  <Notes>12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Raleway</vt:lpstr>
      <vt:lpstr>Lato</vt:lpstr>
      <vt:lpstr>Blackadder ITC</vt:lpstr>
      <vt:lpstr>Swiss</vt:lpstr>
      <vt:lpstr>7 Sprinto apžvalga WcDonald’s Simulator</vt:lpstr>
      <vt:lpstr>WcDonald’s Simulator</vt:lpstr>
      <vt:lpstr>Start menu</vt:lpstr>
      <vt:lpstr>Bulvyčių fritiūrinė</vt:lpstr>
      <vt:lpstr>Bulvyčių demo</vt:lpstr>
      <vt:lpstr>Kova su klientais</vt:lpstr>
      <vt:lpstr>Kova su klientais demo</vt:lpstr>
      <vt:lpstr>Toletas</vt:lpstr>
      <vt:lpstr>Toleto Demo</vt:lpstr>
      <vt:lpstr>GameLoop</vt:lpstr>
      <vt:lpstr>Github ir sukompiliuotas žaidimas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aleksas juzukonis</dc:creator>
  <cp:lastModifiedBy>Martynas Kuliešius</cp:lastModifiedBy>
  <cp:revision>31</cp:revision>
  <dcterms:modified xsi:type="dcterms:W3CDTF">2024-12-10T14:38:34Z</dcterms:modified>
</cp:coreProperties>
</file>