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AA144-D619-4550-99E8-73B190F65F56}" v="11" dt="2024-10-15T10:18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s juzukonis" userId="609281217e71fad4" providerId="LiveId" clId="{C63AA144-D619-4550-99E8-73B190F65F56}"/>
    <pc:docChg chg="undo custSel addSld delSld modSld">
      <pc:chgData name="aleksas juzukonis" userId="609281217e71fad4" providerId="LiveId" clId="{C63AA144-D619-4550-99E8-73B190F65F56}" dt="2024-10-15T10:19:11.128" v="280" actId="20577"/>
      <pc:docMkLst>
        <pc:docMk/>
      </pc:docMkLst>
      <pc:sldChg chg="addSp delSp modSp mod delAnim modAnim">
        <pc:chgData name="aleksas juzukonis" userId="609281217e71fad4" providerId="LiveId" clId="{C63AA144-D619-4550-99E8-73B190F65F56}" dt="2024-10-15T10:13:17.690" v="41" actId="1076"/>
        <pc:sldMkLst>
          <pc:docMk/>
          <pc:sldMk cId="0" sldId="258"/>
        </pc:sldMkLst>
        <pc:spChg chg="add mod">
          <ac:chgData name="aleksas juzukonis" userId="609281217e71fad4" providerId="LiveId" clId="{C63AA144-D619-4550-99E8-73B190F65F56}" dt="2024-10-15T10:13:17.690" v="41" actId="1076"/>
          <ac:spMkLst>
            <pc:docMk/>
            <pc:sldMk cId="0" sldId="258"/>
            <ac:spMk id="6" creationId="{7DEDCE7A-6751-C32E-A36A-E802992DEBE1}"/>
          </ac:spMkLst>
        </pc:spChg>
        <pc:spChg chg="mod">
          <ac:chgData name="aleksas juzukonis" userId="609281217e71fad4" providerId="LiveId" clId="{C63AA144-D619-4550-99E8-73B190F65F56}" dt="2024-10-15T09:52:08.531" v="21" actId="20577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09:52:18.880" v="28" actId="478"/>
          <ac:spMkLst>
            <pc:docMk/>
            <pc:sldMk cId="0" sldId="258"/>
            <ac:spMk id="86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09:52:14.761" v="26" actId="478"/>
          <ac:picMkLst>
            <pc:docMk/>
            <pc:sldMk cId="0" sldId="258"/>
            <ac:picMk id="2" creationId="{9416F240-C9B9-E404-870E-6225780B8060}"/>
          </ac:picMkLst>
        </pc:picChg>
        <pc:picChg chg="add del mod">
          <ac:chgData name="aleksas juzukonis" userId="609281217e71fad4" providerId="LiveId" clId="{C63AA144-D619-4550-99E8-73B190F65F56}" dt="2024-10-15T09:55:17.898" v="34" actId="478"/>
          <ac:picMkLst>
            <pc:docMk/>
            <pc:sldMk cId="0" sldId="258"/>
            <ac:picMk id="3" creationId="{1B68FFC9-7027-BFF0-094A-32E9E56B9628}"/>
          </ac:picMkLst>
        </pc:picChg>
        <pc:picChg chg="del">
          <ac:chgData name="aleksas juzukonis" userId="609281217e71fad4" providerId="LiveId" clId="{C63AA144-D619-4550-99E8-73B190F65F56}" dt="2024-10-15T09:52:13.730" v="25" actId="478"/>
          <ac:picMkLst>
            <pc:docMk/>
            <pc:sldMk cId="0" sldId="258"/>
            <ac:picMk id="4" creationId="{1E6E93B2-41F6-86B3-8F0E-AE9EA5E12289}"/>
          </ac:picMkLst>
        </pc:picChg>
        <pc:picChg chg="add del mod">
          <ac:chgData name="aleksas juzukonis" userId="609281217e71fad4" providerId="LiveId" clId="{C63AA144-D619-4550-99E8-73B190F65F56}" dt="2024-10-15T10:06:28.057" v="36" actId="478"/>
          <ac:picMkLst>
            <pc:docMk/>
            <pc:sldMk cId="0" sldId="258"/>
            <ac:picMk id="5" creationId="{31B6E4CA-AD29-F3AB-CFC3-807CABB2ADA7}"/>
          </ac:picMkLst>
        </pc:picChg>
      </pc:sldChg>
      <pc:sldChg chg="addSp delSp modSp mod">
        <pc:chgData name="aleksas juzukonis" userId="609281217e71fad4" providerId="LiveId" clId="{C63AA144-D619-4550-99E8-73B190F65F56}" dt="2024-10-15T10:19:11.128" v="280" actId="20577"/>
        <pc:sldMkLst>
          <pc:docMk/>
          <pc:sldMk cId="0" sldId="259"/>
        </pc:sldMkLst>
        <pc:spChg chg="add mod">
          <ac:chgData name="aleksas juzukonis" userId="609281217e71fad4" providerId="LiveId" clId="{C63AA144-D619-4550-99E8-73B190F65F56}" dt="2024-10-15T10:19:11.128" v="280" actId="20577"/>
          <ac:spMkLst>
            <pc:docMk/>
            <pc:sldMk cId="0" sldId="259"/>
            <ac:spMk id="3" creationId="{67B3407B-0EE7-E95F-62A8-7F2CA84EF9B7}"/>
          </ac:spMkLst>
        </pc:spChg>
        <pc:spChg chg="mod">
          <ac:chgData name="aleksas juzukonis" userId="609281217e71fad4" providerId="LiveId" clId="{C63AA144-D619-4550-99E8-73B190F65F56}" dt="2024-10-15T10:17:04.116" v="86" actId="20577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10:18:54.709" v="230" actId="478"/>
          <ac:spMkLst>
            <pc:docMk/>
            <pc:sldMk cId="0" sldId="259"/>
            <ac:spMk id="92" creationId="{00000000-0000-0000-0000-000000000000}"/>
          </ac:spMkLst>
        </pc:spChg>
      </pc:sldChg>
      <pc:sldChg chg="addSp delSp modSp mod">
        <pc:chgData name="aleksas juzukonis" userId="609281217e71fad4" providerId="LiveId" clId="{C63AA144-D619-4550-99E8-73B190F65F56}" dt="2024-10-15T10:18:48.676" v="229" actId="12"/>
        <pc:sldMkLst>
          <pc:docMk/>
          <pc:sldMk cId="0" sldId="260"/>
        </pc:sldMkLst>
        <pc:spChg chg="add mod">
          <ac:chgData name="aleksas juzukonis" userId="609281217e71fad4" providerId="LiveId" clId="{C63AA144-D619-4550-99E8-73B190F65F56}" dt="2024-10-15T10:18:48.676" v="229" actId="12"/>
          <ac:spMkLst>
            <pc:docMk/>
            <pc:sldMk cId="0" sldId="260"/>
            <ac:spMk id="2" creationId="{2F3D8BC7-3D1D-9239-316D-1D7C4926325D}"/>
          </ac:spMkLst>
        </pc:spChg>
        <pc:spChg chg="mod">
          <ac:chgData name="aleksas juzukonis" userId="609281217e71fad4" providerId="LiveId" clId="{C63AA144-D619-4550-99E8-73B190F65F56}" dt="2024-10-15T10:18:25.358" v="226" actId="20577"/>
          <ac:spMkLst>
            <pc:docMk/>
            <pc:sldMk cId="0" sldId="260"/>
            <ac:spMk id="97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10:18:19.333" v="216" actId="478"/>
          <ac:picMkLst>
            <pc:docMk/>
            <pc:sldMk cId="0" sldId="260"/>
            <ac:picMk id="3" creationId="{3025E92A-FE65-CA16-6E3C-C901B05315D0}"/>
          </ac:picMkLst>
        </pc:picChg>
        <pc:picChg chg="del">
          <ac:chgData name="aleksas juzukonis" userId="609281217e71fad4" providerId="LiveId" clId="{C63AA144-D619-4550-99E8-73B190F65F56}" dt="2024-10-15T10:18:18.705" v="215" actId="478"/>
          <ac:picMkLst>
            <pc:docMk/>
            <pc:sldMk cId="0" sldId="260"/>
            <ac:picMk id="1026" creationId="{073BC9A6-E6AB-6D55-27FA-6F066AE11132}"/>
          </ac:picMkLst>
        </pc:picChg>
        <pc:picChg chg="del">
          <ac:chgData name="aleksas juzukonis" userId="609281217e71fad4" providerId="LiveId" clId="{C63AA144-D619-4550-99E8-73B190F65F56}" dt="2024-10-15T10:18:18.326" v="214" actId="478"/>
          <ac:picMkLst>
            <pc:docMk/>
            <pc:sldMk cId="0" sldId="260"/>
            <ac:picMk id="1028" creationId="{37861804-176C-8E8B-80D6-BBE7C5D2A19B}"/>
          </ac:picMkLst>
        </pc:picChg>
      </pc:sldChg>
      <pc:sldChg chg="addSp delSp modSp add mod">
        <pc:chgData name="aleksas juzukonis" userId="609281217e71fad4" providerId="LiveId" clId="{C63AA144-D619-4550-99E8-73B190F65F56}" dt="2024-10-15T10:16:11.437" v="71" actId="1076"/>
        <pc:sldMkLst>
          <pc:docMk/>
          <pc:sldMk cId="2139627839" sldId="266"/>
        </pc:sldMkLst>
        <pc:spChg chg="mod">
          <ac:chgData name="aleksas juzukonis" userId="609281217e71fad4" providerId="LiveId" clId="{C63AA144-D619-4550-99E8-73B190F65F56}" dt="2024-10-15T10:16:05.676" v="68" actId="1076"/>
          <ac:spMkLst>
            <pc:docMk/>
            <pc:sldMk cId="2139627839" sldId="266"/>
            <ac:spMk id="78" creationId="{C60CC207-87F0-1A22-BB3E-07C155A482F7}"/>
          </ac:spMkLst>
        </pc:spChg>
        <pc:spChg chg="mod">
          <ac:chgData name="aleksas juzukonis" userId="609281217e71fad4" providerId="LiveId" clId="{C63AA144-D619-4550-99E8-73B190F65F56}" dt="2024-10-15T10:13:52.882" v="47" actId="20577"/>
          <ac:spMkLst>
            <pc:docMk/>
            <pc:sldMk cId="2139627839" sldId="266"/>
            <ac:spMk id="79" creationId="{890DA114-EDBC-7C05-87AF-E1D30C0F64F2}"/>
          </ac:spMkLst>
        </pc:spChg>
        <pc:picChg chg="add mod">
          <ac:chgData name="aleksas juzukonis" userId="609281217e71fad4" providerId="LiveId" clId="{C63AA144-D619-4550-99E8-73B190F65F56}" dt="2024-10-15T10:16:11.437" v="71" actId="1076"/>
          <ac:picMkLst>
            <pc:docMk/>
            <pc:sldMk cId="2139627839" sldId="266"/>
            <ac:picMk id="3" creationId="{69A0BA99-5783-88A2-AC86-6F0B1061C568}"/>
          </ac:picMkLst>
        </pc:picChg>
        <pc:picChg chg="del">
          <ac:chgData name="aleksas juzukonis" userId="609281217e71fad4" providerId="LiveId" clId="{C63AA144-D619-4550-99E8-73B190F65F56}" dt="2024-10-15T10:15:52.684" v="62" actId="478"/>
          <ac:picMkLst>
            <pc:docMk/>
            <pc:sldMk cId="2139627839" sldId="266"/>
            <ac:picMk id="80" creationId="{47F5D2E8-5FC6-5358-00D1-018B307B320F}"/>
          </ac:picMkLst>
        </pc:picChg>
      </pc:sldChg>
      <pc:sldChg chg="new del">
        <pc:chgData name="aleksas juzukonis" userId="609281217e71fad4" providerId="LiveId" clId="{C63AA144-D619-4550-99E8-73B190F65F56}" dt="2024-10-15T10:13:35.217" v="43" actId="680"/>
        <pc:sldMkLst>
          <pc:docMk/>
          <pc:sldMk cId="2711325793" sldId="266"/>
        </pc:sldMkLst>
      </pc:sldChg>
      <pc:sldChg chg="new del">
        <pc:chgData name="aleksas juzukonis" userId="609281217e71fad4" providerId="LiveId" clId="{C63AA144-D619-4550-99E8-73B190F65F56}" dt="2024-10-15T10:13:48.414" v="45" actId="47"/>
        <pc:sldMkLst>
          <pc:docMk/>
          <pc:sldMk cId="4136044855" sldId="266"/>
        </pc:sldMkLst>
      </pc:sldChg>
      <pc:sldMasterChg chg="delSldLayout">
        <pc:chgData name="aleksas juzukonis" userId="609281217e71fad4" providerId="LiveId" clId="{C63AA144-D619-4550-99E8-73B190F65F56}" dt="2024-10-15T10:13:48.414" v="45" actId="47"/>
        <pc:sldMasterMkLst>
          <pc:docMk/>
          <pc:sldMasterMk cId="0" sldId="2147483659"/>
        </pc:sldMasterMkLst>
        <pc:sldLayoutChg chg="del">
          <pc:chgData name="aleksas juzukonis" userId="609281217e71fad4" providerId="LiveId" clId="{C63AA144-D619-4550-99E8-73B190F65F56}" dt="2024-10-15T10:13:48.414" v="4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lxEmo9Eir2Y3wUVgRpEIxMrKah5dAiS/view?usp=sha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95CC20-1352-DEC7-1148-FCC72B25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>
            <a:extLst>
              <a:ext uri="{FF2B5EF4-FFF2-40B4-BE49-F238E27FC236}">
                <a16:creationId xmlns:a16="http://schemas.microsoft.com/office/drawing/2014/main" id="{EE485367-B295-09CF-2F97-A166B468F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>
            <a:extLst>
              <a:ext uri="{FF2B5EF4-FFF2-40B4-BE49-F238E27FC236}">
                <a16:creationId xmlns:a16="http://schemas.microsoft.com/office/drawing/2014/main" id="{50CF9260-DA19-1E7A-ACA2-E56153AF1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3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hlinkClick r:id="rId3"/>
              </a:rPr>
              <a:t>https://drive.google.com/file/d/17lxEmo9Eir2Y3wUVgRpEIxMrKah5dAiS/view?usp=sharing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https://youtu.be/iP8JyvsdSVo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P8JyvsdSVo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F5EA419-F815-3EAB-9270-4B844AF55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>
            <a:extLst>
              <a:ext uri="{FF2B5EF4-FFF2-40B4-BE49-F238E27FC236}">
                <a16:creationId xmlns:a16="http://schemas.microsoft.com/office/drawing/2014/main" id="{C60CC207-87F0-1A22-BB3E-07C155A48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52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WcDonald</a:t>
            </a:r>
            <a:r>
              <a:rPr lang="lt-LT" sz="3600" dirty="0">
                <a:solidFill>
                  <a:schemeClr val="dk1"/>
                </a:solidFill>
              </a:rPr>
              <a:t>‘s aplinka</a:t>
            </a:r>
            <a:endParaRPr sz="2400" dirty="0"/>
          </a:p>
        </p:txBody>
      </p:sp>
      <p:sp>
        <p:nvSpPr>
          <p:cNvPr id="79" name="Google Shape;79;p14">
            <a:extLst>
              <a:ext uri="{FF2B5EF4-FFF2-40B4-BE49-F238E27FC236}">
                <a16:creationId xmlns:a16="http://schemas.microsoft.com/office/drawing/2014/main" id="{890DA114-EDBC-7C05-87AF-E1D30C0F64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BA99-5783-88A2-AC86-6F0B1061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4" y="968000"/>
            <a:ext cx="5974841" cy="38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184793" y="860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Burgeri</a:t>
            </a:r>
            <a:r>
              <a:rPr lang="lt-LT" sz="3600" dirty="0">
                <a:solidFill>
                  <a:schemeClr val="dk1"/>
                </a:solidFill>
              </a:rPr>
              <a:t>ų kepimas</a:t>
            </a:r>
            <a:endParaRPr sz="2400" dirty="0"/>
          </a:p>
        </p:txBody>
      </p:sp>
      <p:pic>
        <p:nvPicPr>
          <p:cNvPr id="2" name="Online Media 1" title="VR burger fliping">
            <a:hlinkClick r:id="" action="ppaction://media"/>
            <a:extLst>
              <a:ext uri="{FF2B5EF4-FFF2-40B4-BE49-F238E27FC236}">
                <a16:creationId xmlns:a16="http://schemas.microsoft.com/office/drawing/2014/main" id="{FC339621-08DA-6969-0044-C88F80C823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9136" y="776606"/>
            <a:ext cx="7346950" cy="415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Kitam sprintui</a:t>
            </a:r>
            <a:endParaRPr sz="24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3407B-0EE7-E95F-62A8-7F2CA84EF9B7}"/>
              </a:ext>
            </a:extLst>
          </p:cNvPr>
          <p:cNvSpPr txBox="1"/>
          <p:nvPr/>
        </p:nvSpPr>
        <p:spPr>
          <a:xfrm>
            <a:off x="746840" y="1852737"/>
            <a:ext cx="5433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Vartotojo sąsaja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Klientai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Aplinkos tobulinimas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Šaltiniai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D8BC7-3D1D-9239-316D-1D7C4926325D}"/>
              </a:ext>
            </a:extLst>
          </p:cNvPr>
          <p:cNvSpPr txBox="1"/>
          <p:nvPr/>
        </p:nvSpPr>
        <p:spPr>
          <a:xfrm>
            <a:off x="569705" y="1503254"/>
            <a:ext cx="5080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rack by Silverstone78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 fries by Poly by Google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Table by VR XRTIST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by </a:t>
            </a:r>
            <a:r>
              <a:rPr lang="en-US" dirty="0" err="1"/>
              <a:t>jeremy</a:t>
            </a:r>
            <a:r>
              <a:rPr lang="en-US" dirty="0"/>
              <a:t>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Tree-2 by Marc </a:t>
            </a:r>
            <a:r>
              <a:rPr lang="en-US" dirty="0" err="1"/>
              <a:t>Solà</a:t>
            </a:r>
            <a:r>
              <a:rPr lang="en-US" dirty="0"/>
              <a:t> [CC-BY] via Poly Pizza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144</Words>
  <Application>Microsoft Office PowerPoint</Application>
  <PresentationFormat>On-screen Show (16:9)</PresentationFormat>
  <Paragraphs>26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Swiss</vt:lpstr>
      <vt:lpstr>3 Sprinto apžvalga WcDonald’s Simulator</vt:lpstr>
      <vt:lpstr>WcDonald’s Simulator</vt:lpstr>
      <vt:lpstr>WcDonald‘s aplinka</vt:lpstr>
      <vt:lpstr>Burgerių kepimas</vt:lpstr>
      <vt:lpstr>Kitam sprintui</vt:lpstr>
      <vt:lpstr>Šaltiniai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10</cp:revision>
  <dcterms:modified xsi:type="dcterms:W3CDTF">2024-10-15T10:33:46Z</dcterms:modified>
</cp:coreProperties>
</file>