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6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6183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5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8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0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0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6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B32B-6EAE-4B73-976A-8E00B467353F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BCB902-9A29-4019-9462-5F450BA62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ky, outdoor, blue&#10;&#10;Description automatically generated">
            <a:extLst>
              <a:ext uri="{FF2B5EF4-FFF2-40B4-BE49-F238E27FC236}">
                <a16:creationId xmlns:a16="http://schemas.microsoft.com/office/drawing/2014/main" id="{28828D69-E163-4693-847B-FAA9CA561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9091" r="3001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8016D3-779B-427E-B590-86A71C27A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561" y="939879"/>
            <a:ext cx="3887839" cy="2372168"/>
          </a:xfrm>
        </p:spPr>
        <p:txBody>
          <a:bodyPr>
            <a:normAutofit/>
          </a:bodyPr>
          <a:lstStyle/>
          <a:p>
            <a:r>
              <a:rPr lang="en-US" sz="3800" b="1" i="1" dirty="0">
                <a:latin typeface="Arial Black" panose="020B0A04020102020204" pitchFamily="34" charset="0"/>
              </a:rPr>
              <a:t>ENCOUNTER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10D09-0954-48E4-9A42-67DCAF2F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5918121"/>
            <a:ext cx="3893440" cy="1096899"/>
          </a:xfrm>
        </p:spPr>
        <p:txBody>
          <a:bodyPr>
            <a:normAutofit/>
          </a:bodyPr>
          <a:lstStyle/>
          <a:p>
            <a:r>
              <a:rPr lang="lt-LT" dirty="0"/>
              <a:t>SWASHBUCKLERS TEAM</a:t>
            </a:r>
          </a:p>
        </p:txBody>
      </p:sp>
    </p:spTree>
    <p:extLst>
      <p:ext uri="{BB962C8B-B14F-4D97-AF65-F5344CB8AC3E}">
        <p14:creationId xmlns:p14="http://schemas.microsoft.com/office/powerpoint/2010/main" val="21239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774A-2596-4775-A133-92FE3D14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9C7F-6FFD-44A4-BE0E-A7F3E951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customizable routes</a:t>
            </a:r>
          </a:p>
          <a:p>
            <a:r>
              <a:rPr lang="en-US" dirty="0"/>
              <a:t>App leads you the whole way from start to finish</a:t>
            </a:r>
          </a:p>
          <a:p>
            <a:r>
              <a:rPr lang="en-US" dirty="0"/>
              <a:t>You decide which path to take</a:t>
            </a:r>
          </a:p>
          <a:p>
            <a:r>
              <a:rPr lang="en-US" dirty="0"/>
              <a:t>You can learn things about attractions (in quizzes)</a:t>
            </a:r>
          </a:p>
          <a:p>
            <a:r>
              <a:rPr lang="en-US" dirty="0"/>
              <a:t>You can stop route anytime you want ant proceed later</a:t>
            </a:r>
          </a:p>
          <a:p>
            <a:r>
              <a:rPr lang="en-US" dirty="0"/>
              <a:t>Minimalistic design, no unnecessary clutter</a:t>
            </a:r>
          </a:p>
        </p:txBody>
      </p:sp>
    </p:spTree>
    <p:extLst>
      <p:ext uri="{BB962C8B-B14F-4D97-AF65-F5344CB8AC3E}">
        <p14:creationId xmlns:p14="http://schemas.microsoft.com/office/powerpoint/2010/main" val="95930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8FAB-E15B-4EB3-ACF7-6F2ABD5C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b="1" dirty="0"/>
              <a:t>INTRODUCTION</a:t>
            </a:r>
          </a:p>
        </p:txBody>
      </p:sp>
      <p:pic>
        <p:nvPicPr>
          <p:cNvPr id="5" name="Content Placeholder 4" descr="A picture containing logo&#10;&#10;Description automatically generated">
            <a:extLst>
              <a:ext uri="{FF2B5EF4-FFF2-40B4-BE49-F238E27FC236}">
                <a16:creationId xmlns:a16="http://schemas.microsoft.com/office/drawing/2014/main" id="{506E2AF3-2082-4BA1-A472-16C684F92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88786" y="826311"/>
            <a:ext cx="4386882" cy="3881437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85AA92-2EA0-446B-993C-FACD14DC6689}"/>
              </a:ext>
            </a:extLst>
          </p:cNvPr>
          <p:cNvSpPr txBox="1">
            <a:spLocks/>
          </p:cNvSpPr>
          <p:nvPr/>
        </p:nvSpPr>
        <p:spPr>
          <a:xfrm>
            <a:off x="4887118" y="2255520"/>
            <a:ext cx="6111808" cy="3992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Exploring new cities</a:t>
            </a:r>
          </a:p>
          <a:p>
            <a:r>
              <a:rPr lang="en-US" dirty="0"/>
              <a:t>Not just PokemonGo or Ingress (they’re games)</a:t>
            </a:r>
          </a:p>
          <a:p>
            <a:r>
              <a:rPr lang="en-US" dirty="0"/>
              <a:t>Meeting restrictions due to pandemic</a:t>
            </a:r>
          </a:p>
          <a:p>
            <a:r>
              <a:rPr lang="en-US" dirty="0"/>
              <a:t>Know your city better</a:t>
            </a:r>
          </a:p>
          <a:p>
            <a:r>
              <a:rPr lang="en-US" dirty="0"/>
              <a:t>Know visited city attractions</a:t>
            </a:r>
          </a:p>
          <a:p>
            <a:r>
              <a:rPr lang="en-US" dirty="0"/>
              <a:t>App leads you all the way to the object</a:t>
            </a:r>
          </a:p>
        </p:txBody>
      </p:sp>
    </p:spTree>
    <p:extLst>
      <p:ext uri="{BB962C8B-B14F-4D97-AF65-F5344CB8AC3E}">
        <p14:creationId xmlns:p14="http://schemas.microsoft.com/office/powerpoint/2010/main" val="26667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3EA2-EFEB-4ECA-B223-892D423E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design</a:t>
            </a:r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F48F5FE-BBDB-4E7A-95CE-378C31D8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03" y="2117044"/>
            <a:ext cx="2212945" cy="3881437"/>
          </a:xfr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5DD4BDE-BDA5-4EA6-B561-41A52166B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79" y="2092893"/>
            <a:ext cx="2377646" cy="3905588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AB7D5077-459A-4775-A87D-729EA1BB0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91" y="2102418"/>
            <a:ext cx="2324301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5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1493-5446-41CF-B9C0-01719FFD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Routes and ratings</a:t>
            </a:r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D5DD8D2-94D7-4521-B45E-AEA7A1CB2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1" y="1641151"/>
            <a:ext cx="2354784" cy="3932261"/>
          </a:xfrm>
          <a:prstGeom prst="rect">
            <a:avLst/>
          </a:prstGeom>
        </p:spPr>
      </p:pic>
      <p:pic>
        <p:nvPicPr>
          <p:cNvPr id="10" name="Content Placeholder 9" descr="A picture containing chart&#10;&#10;Description automatically generated">
            <a:extLst>
              <a:ext uri="{FF2B5EF4-FFF2-40B4-BE49-F238E27FC236}">
                <a16:creationId xmlns:a16="http://schemas.microsoft.com/office/drawing/2014/main" id="{162111A7-902D-4DFC-8B27-D521AB710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575" y="1691975"/>
            <a:ext cx="2304015" cy="3881437"/>
          </a:xfrm>
        </p:spPr>
      </p:pic>
    </p:spTree>
    <p:extLst>
      <p:ext uri="{BB962C8B-B14F-4D97-AF65-F5344CB8AC3E}">
        <p14:creationId xmlns:p14="http://schemas.microsoft.com/office/powerpoint/2010/main" val="191786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3A93-670C-47C3-A2FA-6E41801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Customizable waypoints</a:t>
            </a:r>
            <a:endParaRPr lang="en-US" dirty="0"/>
          </a:p>
        </p:txBody>
      </p:sp>
      <p:pic>
        <p:nvPicPr>
          <p:cNvPr id="4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AB9B2-D7E2-4C43-9531-DB5E6C825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4" y="1650482"/>
            <a:ext cx="2352610" cy="3881437"/>
          </a:xfr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1243AFC-BCD5-4A2D-9669-6104ED7C6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750" y="1650482"/>
            <a:ext cx="2373836" cy="39398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785B51-BD5E-443C-8954-6D843B2575D0}"/>
              </a:ext>
            </a:extLst>
          </p:cNvPr>
          <p:cNvSpPr txBox="1">
            <a:spLocks/>
          </p:cNvSpPr>
          <p:nvPr/>
        </p:nvSpPr>
        <p:spPr>
          <a:xfrm>
            <a:off x="1008258" y="5970157"/>
            <a:ext cx="6315649" cy="55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lt-LT"/>
              <a:t>Routes and quizzes are completely customizable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6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737C-6C2D-433A-98E6-671FF3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you anywhere you like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2D77F47F-AD72-4A1E-B795-41F9EE8C7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7" y="2039290"/>
            <a:ext cx="2170189" cy="3881437"/>
          </a:xfr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24D6AB1-F413-4943-B3DA-52FA2B98E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74" y="2039290"/>
            <a:ext cx="2373836" cy="3890347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FA6CCB3D-AFAC-450E-A807-69F325116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080" y="2039290"/>
            <a:ext cx="2377646" cy="3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4524-5B01-4F8F-9DF2-1657A30B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entertainment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CEC8C935-69E4-4ADB-BFC3-31A30E235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73" y="1930400"/>
            <a:ext cx="2326592" cy="3881437"/>
          </a:xfrm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BA24C78-57DB-497C-8F88-9FD361A9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68" y="1930400"/>
            <a:ext cx="2331922" cy="38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987E-6122-4FBF-892F-E52877BE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62" y="2768600"/>
            <a:ext cx="5427375" cy="1320800"/>
          </a:xfrm>
        </p:spPr>
        <p:txBody>
          <a:bodyPr/>
          <a:lstStyle/>
          <a:p>
            <a:r>
              <a:rPr lang="en-US" dirty="0"/>
              <a:t>Time for some DEMO!</a:t>
            </a:r>
          </a:p>
        </p:txBody>
      </p:sp>
    </p:spTree>
    <p:extLst>
      <p:ext uri="{BB962C8B-B14F-4D97-AF65-F5344CB8AC3E}">
        <p14:creationId xmlns:p14="http://schemas.microsoft.com/office/powerpoint/2010/main" val="145469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11B5-5E99-4ED2-8BFF-7711B232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tools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A6A8-C2DD-4B18-A4C0-9B39EBFB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Visual Studio</a:t>
            </a:r>
          </a:p>
          <a:p>
            <a:r>
              <a:rPr lang="en-US" dirty="0"/>
              <a:t>Xamarin</a:t>
            </a:r>
          </a:p>
          <a:p>
            <a:r>
              <a:rPr lang="en-US" dirty="0"/>
              <a:t>Conveyor</a:t>
            </a:r>
          </a:p>
          <a:p>
            <a:r>
              <a:rPr lang="en-US" dirty="0"/>
              <a:t>Microsoft Entity Framework</a:t>
            </a:r>
          </a:p>
          <a:p>
            <a:r>
              <a:rPr lang="en-US" dirty="0"/>
              <a:t>Android Emulator</a:t>
            </a:r>
          </a:p>
          <a:p>
            <a:r>
              <a:rPr lang="en-US" dirty="0"/>
              <a:t>SQLite database (for testing purposes)</a:t>
            </a:r>
          </a:p>
        </p:txBody>
      </p:sp>
    </p:spTree>
    <p:extLst>
      <p:ext uri="{BB962C8B-B14F-4D97-AF65-F5344CB8AC3E}">
        <p14:creationId xmlns:p14="http://schemas.microsoft.com/office/powerpoint/2010/main" val="8367630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134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Trebuchet MS</vt:lpstr>
      <vt:lpstr>Wingdings 3</vt:lpstr>
      <vt:lpstr>Facet</vt:lpstr>
      <vt:lpstr>ENCOUNTER</vt:lpstr>
      <vt:lpstr>INTRODUCTION</vt:lpstr>
      <vt:lpstr>User-friendly design</vt:lpstr>
      <vt:lpstr>Routes and ratings</vt:lpstr>
      <vt:lpstr>Customizable waypoints</vt:lpstr>
      <vt:lpstr>Leading you anywhere you like</vt:lpstr>
      <vt:lpstr>Unexpected entertainment</vt:lpstr>
      <vt:lpstr>Time for some DEMO!</vt:lpstr>
      <vt:lpstr>Technologies and tools we used</vt:lpstr>
      <vt:lpstr>What’s unique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ENCOUNTER</dc:title>
  <dc:creator>justina gr</dc:creator>
  <cp:lastModifiedBy>justina gr</cp:lastModifiedBy>
  <cp:revision>7</cp:revision>
  <dcterms:created xsi:type="dcterms:W3CDTF">2021-12-13T14:36:22Z</dcterms:created>
  <dcterms:modified xsi:type="dcterms:W3CDTF">2021-12-13T19:52:05Z</dcterms:modified>
</cp:coreProperties>
</file>