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64" r:id="rId4"/>
    <p:sldId id="260" r:id="rId5"/>
    <p:sldId id="261" r:id="rId6"/>
    <p:sldId id="262" r:id="rId7"/>
    <p:sldId id="263" r:id="rId8"/>
    <p:sldId id="266" r:id="rId9"/>
    <p:sldId id="257" r:id="rId10"/>
    <p:sldId id="258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#01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34FC99-3BF7-F787-19F9-09BFDC038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619" y="250825"/>
            <a:ext cx="9656762" cy="6356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5246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ntroduction to Data Warehouse - A Beginner's Guide">
            <a:extLst>
              <a:ext uri="{FF2B5EF4-FFF2-40B4-BE49-F238E27FC236}">
                <a16:creationId xmlns:a16="http://schemas.microsoft.com/office/drawing/2014/main" id="{2076128F-9F45-DA28-AEAC-F1A6EF38E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49053" y="68263"/>
            <a:ext cx="9893894" cy="635635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6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TL process in Data Warehouse for Learning Analytics at Universitas... |  Download Scientific Diagram">
            <a:extLst>
              <a:ext uri="{FF2B5EF4-FFF2-40B4-BE49-F238E27FC236}">
                <a16:creationId xmlns:a16="http://schemas.microsoft.com/office/drawing/2014/main" id="{87C98EC9-EE6F-F7DB-AF51-302D799C4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682970" y="260648"/>
            <a:ext cx="8826060" cy="559298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90CC77-A014-0CAD-64ED-172D969053A5}"/>
              </a:ext>
            </a:extLst>
          </p:cNvPr>
          <p:cNvSpPr txBox="1"/>
          <p:nvPr/>
        </p:nvSpPr>
        <p:spPr>
          <a:xfrm>
            <a:off x="1663008" y="60212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bacaan</a:t>
            </a:r>
            <a:r>
              <a:rPr lang="en-US" dirty="0"/>
              <a:t>: https://aws.amazon.com/id/what-is/etl/</a:t>
            </a:r>
          </a:p>
        </p:txBody>
      </p:sp>
    </p:spTree>
    <p:extLst>
      <p:ext uri="{BB962C8B-B14F-4D97-AF65-F5344CB8AC3E}">
        <p14:creationId xmlns:p14="http://schemas.microsoft.com/office/powerpoint/2010/main" val="75217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9A6C94-DC0C-09A5-E14D-5417EFDB8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22" y="68263"/>
            <a:ext cx="10865556" cy="6356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039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EBD3AB-E3C5-9BDA-2701-3B2705DCB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53" y="2348880"/>
            <a:ext cx="11609094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3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7E770D-CEA4-FAB1-BDD0-EFB0515720BF}"/>
              </a:ext>
            </a:extLst>
          </p:cNvPr>
          <p:cNvSpPr txBox="1"/>
          <p:nvPr/>
        </p:nvSpPr>
        <p:spPr>
          <a:xfrm>
            <a:off x="551384" y="908720"/>
            <a:ext cx="4386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Review Power Designer/CDM-PDM</a:t>
            </a:r>
          </a:p>
          <a:p>
            <a:r>
              <a:rPr lang="en-US" dirty="0"/>
              <a:t>Week 01</a:t>
            </a:r>
          </a:p>
          <a:p>
            <a:r>
              <a:rPr lang="en-US" dirty="0"/>
              <a:t>Week 02</a:t>
            </a:r>
            <a:br>
              <a:rPr lang="en-US" dirty="0"/>
            </a:br>
            <a:r>
              <a:rPr lang="en-US" dirty="0"/>
              <a:t>Week 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AECB53-42CC-E276-6218-5073699A3551}"/>
              </a:ext>
            </a:extLst>
          </p:cNvPr>
          <p:cNvSpPr txBox="1"/>
          <p:nvPr/>
        </p:nvSpPr>
        <p:spPr>
          <a:xfrm>
            <a:off x="2783632" y="1842804"/>
            <a:ext cx="46907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Mempelajari</a:t>
            </a:r>
            <a:r>
              <a:rPr lang="en-US" b="1" dirty="0"/>
              <a:t> </a:t>
            </a:r>
            <a:r>
              <a:rPr lang="en-US" b="1" dirty="0" err="1"/>
              <a:t>Konsep</a:t>
            </a:r>
            <a:r>
              <a:rPr lang="en-US" b="1" dirty="0"/>
              <a:t> Data Warehouse</a:t>
            </a:r>
          </a:p>
          <a:p>
            <a:r>
              <a:rPr lang="en-US" dirty="0"/>
              <a:t>Week 04</a:t>
            </a:r>
          </a:p>
          <a:p>
            <a:r>
              <a:rPr lang="en-US" dirty="0"/>
              <a:t>Week 05</a:t>
            </a:r>
          </a:p>
          <a:p>
            <a:r>
              <a:rPr lang="en-US" dirty="0"/>
              <a:t>Week 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F7F1A-506F-7E04-6D7C-3F00D625E31C}"/>
              </a:ext>
            </a:extLst>
          </p:cNvPr>
          <p:cNvSpPr txBox="1"/>
          <p:nvPr/>
        </p:nvSpPr>
        <p:spPr>
          <a:xfrm>
            <a:off x="4227136" y="3977217"/>
            <a:ext cx="18036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Pentaho</a:t>
            </a:r>
          </a:p>
          <a:p>
            <a:r>
              <a:rPr lang="en-US" dirty="0"/>
              <a:t>Week 07</a:t>
            </a:r>
          </a:p>
          <a:p>
            <a:r>
              <a:rPr lang="en-US" dirty="0"/>
              <a:t>Week 08 (UTS)</a:t>
            </a:r>
          </a:p>
          <a:p>
            <a:r>
              <a:rPr lang="en-US" dirty="0"/>
              <a:t>Week 09</a:t>
            </a:r>
          </a:p>
          <a:p>
            <a:r>
              <a:rPr lang="en-US" dirty="0"/>
              <a:t>Week 10</a:t>
            </a:r>
          </a:p>
          <a:p>
            <a:r>
              <a:rPr lang="en-US" dirty="0"/>
              <a:t>Week 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90325B-5E04-0D9A-5880-EE137ACCEF97}"/>
              </a:ext>
            </a:extLst>
          </p:cNvPr>
          <p:cNvSpPr txBox="1"/>
          <p:nvPr/>
        </p:nvSpPr>
        <p:spPr>
          <a:xfrm>
            <a:off x="8496758" y="3284984"/>
            <a:ext cx="36952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Power BI/Google Data Studio</a:t>
            </a:r>
          </a:p>
          <a:p>
            <a:r>
              <a:rPr lang="en-US" dirty="0"/>
              <a:t>Week 12</a:t>
            </a:r>
          </a:p>
          <a:p>
            <a:r>
              <a:rPr lang="en-US" dirty="0"/>
              <a:t>Week 13</a:t>
            </a:r>
          </a:p>
          <a:p>
            <a:r>
              <a:rPr lang="en-US" dirty="0"/>
              <a:t>Week 14</a:t>
            </a:r>
          </a:p>
          <a:p>
            <a:r>
              <a:rPr lang="en-US" dirty="0"/>
              <a:t>Week 15</a:t>
            </a:r>
          </a:p>
          <a:p>
            <a:r>
              <a:rPr lang="en-US" dirty="0"/>
              <a:t>Week 16 (UAS)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0357780-3975-0A1B-1C46-BFC909819BA7}"/>
              </a:ext>
            </a:extLst>
          </p:cNvPr>
          <p:cNvSpPr/>
          <p:nvPr/>
        </p:nvSpPr>
        <p:spPr>
          <a:xfrm>
            <a:off x="519953" y="1138518"/>
            <a:ext cx="8624047" cy="4957482"/>
          </a:xfrm>
          <a:custGeom>
            <a:avLst/>
            <a:gdLst>
              <a:gd name="connsiteX0" fmla="*/ 0 w 8624047"/>
              <a:gd name="connsiteY0" fmla="*/ 0 h 4957482"/>
              <a:gd name="connsiteX1" fmla="*/ 17929 w 8624047"/>
              <a:gd name="connsiteY1" fmla="*/ 493058 h 4957482"/>
              <a:gd name="connsiteX2" fmla="*/ 26894 w 8624047"/>
              <a:gd name="connsiteY2" fmla="*/ 564776 h 4957482"/>
              <a:gd name="connsiteX3" fmla="*/ 44823 w 8624047"/>
              <a:gd name="connsiteY3" fmla="*/ 726141 h 4957482"/>
              <a:gd name="connsiteX4" fmla="*/ 62753 w 8624047"/>
              <a:gd name="connsiteY4" fmla="*/ 869576 h 4957482"/>
              <a:gd name="connsiteX5" fmla="*/ 107576 w 8624047"/>
              <a:gd name="connsiteY5" fmla="*/ 1004047 h 4957482"/>
              <a:gd name="connsiteX6" fmla="*/ 259976 w 8624047"/>
              <a:gd name="connsiteY6" fmla="*/ 1174376 h 4957482"/>
              <a:gd name="connsiteX7" fmla="*/ 349623 w 8624047"/>
              <a:gd name="connsiteY7" fmla="*/ 1219200 h 4957482"/>
              <a:gd name="connsiteX8" fmla="*/ 582706 w 8624047"/>
              <a:gd name="connsiteY8" fmla="*/ 1255058 h 4957482"/>
              <a:gd name="connsiteX9" fmla="*/ 869576 w 8624047"/>
              <a:gd name="connsiteY9" fmla="*/ 1228164 h 4957482"/>
              <a:gd name="connsiteX10" fmla="*/ 968188 w 8624047"/>
              <a:gd name="connsiteY10" fmla="*/ 1192306 h 4957482"/>
              <a:gd name="connsiteX11" fmla="*/ 1066800 w 8624047"/>
              <a:gd name="connsiteY11" fmla="*/ 1165411 h 4957482"/>
              <a:gd name="connsiteX12" fmla="*/ 1272988 w 8624047"/>
              <a:gd name="connsiteY12" fmla="*/ 1093694 h 4957482"/>
              <a:gd name="connsiteX13" fmla="*/ 1398494 w 8624047"/>
              <a:gd name="connsiteY13" fmla="*/ 1057835 h 4957482"/>
              <a:gd name="connsiteX14" fmla="*/ 1470212 w 8624047"/>
              <a:gd name="connsiteY14" fmla="*/ 1030941 h 4957482"/>
              <a:gd name="connsiteX15" fmla="*/ 1577788 w 8624047"/>
              <a:gd name="connsiteY15" fmla="*/ 995082 h 4957482"/>
              <a:gd name="connsiteX16" fmla="*/ 1631576 w 8624047"/>
              <a:gd name="connsiteY16" fmla="*/ 977153 h 4957482"/>
              <a:gd name="connsiteX17" fmla="*/ 1703294 w 8624047"/>
              <a:gd name="connsiteY17" fmla="*/ 950258 h 4957482"/>
              <a:gd name="connsiteX18" fmla="*/ 1783976 w 8624047"/>
              <a:gd name="connsiteY18" fmla="*/ 932329 h 4957482"/>
              <a:gd name="connsiteX19" fmla="*/ 1864659 w 8624047"/>
              <a:gd name="connsiteY19" fmla="*/ 887506 h 4957482"/>
              <a:gd name="connsiteX20" fmla="*/ 1927412 w 8624047"/>
              <a:gd name="connsiteY20" fmla="*/ 860611 h 4957482"/>
              <a:gd name="connsiteX21" fmla="*/ 1963271 w 8624047"/>
              <a:gd name="connsiteY21" fmla="*/ 851647 h 4957482"/>
              <a:gd name="connsiteX22" fmla="*/ 2017059 w 8624047"/>
              <a:gd name="connsiteY22" fmla="*/ 833717 h 4957482"/>
              <a:gd name="connsiteX23" fmla="*/ 2196353 w 8624047"/>
              <a:gd name="connsiteY23" fmla="*/ 842682 h 4957482"/>
              <a:gd name="connsiteX24" fmla="*/ 2214282 w 8624047"/>
              <a:gd name="connsiteY24" fmla="*/ 932329 h 4957482"/>
              <a:gd name="connsiteX25" fmla="*/ 2223247 w 8624047"/>
              <a:gd name="connsiteY25" fmla="*/ 1093694 h 4957482"/>
              <a:gd name="connsiteX26" fmla="*/ 2232212 w 8624047"/>
              <a:gd name="connsiteY26" fmla="*/ 1237129 h 4957482"/>
              <a:gd name="connsiteX27" fmla="*/ 2250141 w 8624047"/>
              <a:gd name="connsiteY27" fmla="*/ 1613647 h 4957482"/>
              <a:gd name="connsiteX28" fmla="*/ 2259106 w 8624047"/>
              <a:gd name="connsiteY28" fmla="*/ 1703294 h 4957482"/>
              <a:gd name="connsiteX29" fmla="*/ 2277035 w 8624047"/>
              <a:gd name="connsiteY29" fmla="*/ 1739153 h 4957482"/>
              <a:gd name="connsiteX30" fmla="*/ 2294965 w 8624047"/>
              <a:gd name="connsiteY30" fmla="*/ 1801906 h 4957482"/>
              <a:gd name="connsiteX31" fmla="*/ 2312894 w 8624047"/>
              <a:gd name="connsiteY31" fmla="*/ 1828800 h 4957482"/>
              <a:gd name="connsiteX32" fmla="*/ 2330823 w 8624047"/>
              <a:gd name="connsiteY32" fmla="*/ 1882588 h 4957482"/>
              <a:gd name="connsiteX33" fmla="*/ 2366682 w 8624047"/>
              <a:gd name="connsiteY33" fmla="*/ 1927411 h 4957482"/>
              <a:gd name="connsiteX34" fmla="*/ 2384612 w 8624047"/>
              <a:gd name="connsiteY34" fmla="*/ 1945341 h 4957482"/>
              <a:gd name="connsiteX35" fmla="*/ 2483223 w 8624047"/>
              <a:gd name="connsiteY35" fmla="*/ 2079811 h 4957482"/>
              <a:gd name="connsiteX36" fmla="*/ 2572871 w 8624047"/>
              <a:gd name="connsiteY36" fmla="*/ 2133600 h 4957482"/>
              <a:gd name="connsiteX37" fmla="*/ 2671482 w 8624047"/>
              <a:gd name="connsiteY37" fmla="*/ 2160494 h 4957482"/>
              <a:gd name="connsiteX38" fmla="*/ 2743200 w 8624047"/>
              <a:gd name="connsiteY38" fmla="*/ 2187388 h 4957482"/>
              <a:gd name="connsiteX39" fmla="*/ 2779059 w 8624047"/>
              <a:gd name="connsiteY39" fmla="*/ 2205317 h 4957482"/>
              <a:gd name="connsiteX40" fmla="*/ 2814918 w 8624047"/>
              <a:gd name="connsiteY40" fmla="*/ 2214282 h 4957482"/>
              <a:gd name="connsiteX41" fmla="*/ 2913529 w 8624047"/>
              <a:gd name="connsiteY41" fmla="*/ 2241176 h 4957482"/>
              <a:gd name="connsiteX42" fmla="*/ 2994212 w 8624047"/>
              <a:gd name="connsiteY42" fmla="*/ 2277035 h 4957482"/>
              <a:gd name="connsiteX43" fmla="*/ 3030071 w 8624047"/>
              <a:gd name="connsiteY43" fmla="*/ 2286000 h 4957482"/>
              <a:gd name="connsiteX44" fmla="*/ 3128682 w 8624047"/>
              <a:gd name="connsiteY44" fmla="*/ 2339788 h 4957482"/>
              <a:gd name="connsiteX45" fmla="*/ 3218329 w 8624047"/>
              <a:gd name="connsiteY45" fmla="*/ 2384611 h 4957482"/>
              <a:gd name="connsiteX46" fmla="*/ 3263153 w 8624047"/>
              <a:gd name="connsiteY46" fmla="*/ 2411506 h 4957482"/>
              <a:gd name="connsiteX47" fmla="*/ 3299012 w 8624047"/>
              <a:gd name="connsiteY47" fmla="*/ 2429435 h 4957482"/>
              <a:gd name="connsiteX48" fmla="*/ 3352800 w 8624047"/>
              <a:gd name="connsiteY48" fmla="*/ 2465294 h 4957482"/>
              <a:gd name="connsiteX49" fmla="*/ 3397623 w 8624047"/>
              <a:gd name="connsiteY49" fmla="*/ 2519082 h 4957482"/>
              <a:gd name="connsiteX50" fmla="*/ 3433482 w 8624047"/>
              <a:gd name="connsiteY50" fmla="*/ 2545976 h 4957482"/>
              <a:gd name="connsiteX51" fmla="*/ 3451412 w 8624047"/>
              <a:gd name="connsiteY51" fmla="*/ 2572870 h 4957482"/>
              <a:gd name="connsiteX52" fmla="*/ 3505200 w 8624047"/>
              <a:gd name="connsiteY52" fmla="*/ 2626658 h 4957482"/>
              <a:gd name="connsiteX53" fmla="*/ 3532094 w 8624047"/>
              <a:gd name="connsiteY53" fmla="*/ 2653553 h 4957482"/>
              <a:gd name="connsiteX54" fmla="*/ 3567953 w 8624047"/>
              <a:gd name="connsiteY54" fmla="*/ 2698376 h 4957482"/>
              <a:gd name="connsiteX55" fmla="*/ 3612776 w 8624047"/>
              <a:gd name="connsiteY55" fmla="*/ 2743200 h 4957482"/>
              <a:gd name="connsiteX56" fmla="*/ 3648635 w 8624047"/>
              <a:gd name="connsiteY56" fmla="*/ 2814917 h 4957482"/>
              <a:gd name="connsiteX57" fmla="*/ 3666565 w 8624047"/>
              <a:gd name="connsiteY57" fmla="*/ 2859741 h 4957482"/>
              <a:gd name="connsiteX58" fmla="*/ 3684494 w 8624047"/>
              <a:gd name="connsiteY58" fmla="*/ 2886635 h 4957482"/>
              <a:gd name="connsiteX59" fmla="*/ 3702423 w 8624047"/>
              <a:gd name="connsiteY59" fmla="*/ 2949388 h 4957482"/>
              <a:gd name="connsiteX60" fmla="*/ 3720353 w 8624047"/>
              <a:gd name="connsiteY60" fmla="*/ 3030070 h 4957482"/>
              <a:gd name="connsiteX61" fmla="*/ 3720353 w 8624047"/>
              <a:gd name="connsiteY61" fmla="*/ 3576917 h 4957482"/>
              <a:gd name="connsiteX62" fmla="*/ 3711388 w 8624047"/>
              <a:gd name="connsiteY62" fmla="*/ 3818964 h 4957482"/>
              <a:gd name="connsiteX63" fmla="*/ 3702423 w 8624047"/>
              <a:gd name="connsiteY63" fmla="*/ 3890682 h 4957482"/>
              <a:gd name="connsiteX64" fmla="*/ 3693459 w 8624047"/>
              <a:gd name="connsiteY64" fmla="*/ 3971364 h 4957482"/>
              <a:gd name="connsiteX65" fmla="*/ 3684494 w 8624047"/>
              <a:gd name="connsiteY65" fmla="*/ 4043082 h 4957482"/>
              <a:gd name="connsiteX66" fmla="*/ 3666565 w 8624047"/>
              <a:gd name="connsiteY66" fmla="*/ 4249270 h 4957482"/>
              <a:gd name="connsiteX67" fmla="*/ 3675529 w 8624047"/>
              <a:gd name="connsiteY67" fmla="*/ 4410635 h 4957482"/>
              <a:gd name="connsiteX68" fmla="*/ 3693459 w 8624047"/>
              <a:gd name="connsiteY68" fmla="*/ 4572000 h 4957482"/>
              <a:gd name="connsiteX69" fmla="*/ 3729318 w 8624047"/>
              <a:gd name="connsiteY69" fmla="*/ 4697506 h 4957482"/>
              <a:gd name="connsiteX70" fmla="*/ 3747247 w 8624047"/>
              <a:gd name="connsiteY70" fmla="*/ 4742329 h 4957482"/>
              <a:gd name="connsiteX71" fmla="*/ 3774141 w 8624047"/>
              <a:gd name="connsiteY71" fmla="*/ 4805082 h 4957482"/>
              <a:gd name="connsiteX72" fmla="*/ 3845859 w 8624047"/>
              <a:gd name="connsiteY72" fmla="*/ 4867835 h 4957482"/>
              <a:gd name="connsiteX73" fmla="*/ 3917576 w 8624047"/>
              <a:gd name="connsiteY73" fmla="*/ 4903694 h 4957482"/>
              <a:gd name="connsiteX74" fmla="*/ 4025153 w 8624047"/>
              <a:gd name="connsiteY74" fmla="*/ 4939553 h 4957482"/>
              <a:gd name="connsiteX75" fmla="*/ 4132729 w 8624047"/>
              <a:gd name="connsiteY75" fmla="*/ 4957482 h 4957482"/>
              <a:gd name="connsiteX76" fmla="*/ 4563035 w 8624047"/>
              <a:gd name="connsiteY76" fmla="*/ 4948517 h 4957482"/>
              <a:gd name="connsiteX77" fmla="*/ 4661647 w 8624047"/>
              <a:gd name="connsiteY77" fmla="*/ 4939553 h 4957482"/>
              <a:gd name="connsiteX78" fmla="*/ 4706471 w 8624047"/>
              <a:gd name="connsiteY78" fmla="*/ 4921623 h 4957482"/>
              <a:gd name="connsiteX79" fmla="*/ 4760259 w 8624047"/>
              <a:gd name="connsiteY79" fmla="*/ 4912658 h 4957482"/>
              <a:gd name="connsiteX80" fmla="*/ 4876800 w 8624047"/>
              <a:gd name="connsiteY80" fmla="*/ 4885764 h 4957482"/>
              <a:gd name="connsiteX81" fmla="*/ 4984376 w 8624047"/>
              <a:gd name="connsiteY81" fmla="*/ 4849906 h 4957482"/>
              <a:gd name="connsiteX82" fmla="*/ 5091953 w 8624047"/>
              <a:gd name="connsiteY82" fmla="*/ 4823011 h 4957482"/>
              <a:gd name="connsiteX83" fmla="*/ 5226423 w 8624047"/>
              <a:gd name="connsiteY83" fmla="*/ 4778188 h 4957482"/>
              <a:gd name="connsiteX84" fmla="*/ 5378823 w 8624047"/>
              <a:gd name="connsiteY84" fmla="*/ 4724400 h 4957482"/>
              <a:gd name="connsiteX85" fmla="*/ 5540188 w 8624047"/>
              <a:gd name="connsiteY85" fmla="*/ 4625788 h 4957482"/>
              <a:gd name="connsiteX86" fmla="*/ 5638800 w 8624047"/>
              <a:gd name="connsiteY86" fmla="*/ 4545106 h 4957482"/>
              <a:gd name="connsiteX87" fmla="*/ 5898776 w 8624047"/>
              <a:gd name="connsiteY87" fmla="*/ 4105835 h 4957482"/>
              <a:gd name="connsiteX88" fmla="*/ 5979459 w 8624047"/>
              <a:gd name="connsiteY88" fmla="*/ 3926541 h 4957482"/>
              <a:gd name="connsiteX89" fmla="*/ 6060141 w 8624047"/>
              <a:gd name="connsiteY89" fmla="*/ 3738282 h 4957482"/>
              <a:gd name="connsiteX90" fmla="*/ 6096000 w 8624047"/>
              <a:gd name="connsiteY90" fmla="*/ 3675529 h 4957482"/>
              <a:gd name="connsiteX91" fmla="*/ 6131859 w 8624047"/>
              <a:gd name="connsiteY91" fmla="*/ 3621741 h 4957482"/>
              <a:gd name="connsiteX92" fmla="*/ 6167718 w 8624047"/>
              <a:gd name="connsiteY92" fmla="*/ 3558988 h 4957482"/>
              <a:gd name="connsiteX93" fmla="*/ 6212541 w 8624047"/>
              <a:gd name="connsiteY93" fmla="*/ 3505200 h 4957482"/>
              <a:gd name="connsiteX94" fmla="*/ 6266329 w 8624047"/>
              <a:gd name="connsiteY94" fmla="*/ 3433482 h 4957482"/>
              <a:gd name="connsiteX95" fmla="*/ 6293223 w 8624047"/>
              <a:gd name="connsiteY95" fmla="*/ 3388658 h 4957482"/>
              <a:gd name="connsiteX96" fmla="*/ 6499412 w 8624047"/>
              <a:gd name="connsiteY96" fmla="*/ 3119717 h 4957482"/>
              <a:gd name="connsiteX97" fmla="*/ 6544235 w 8624047"/>
              <a:gd name="connsiteY97" fmla="*/ 3056964 h 4957482"/>
              <a:gd name="connsiteX98" fmla="*/ 6651812 w 8624047"/>
              <a:gd name="connsiteY98" fmla="*/ 2940423 h 4957482"/>
              <a:gd name="connsiteX99" fmla="*/ 6714565 w 8624047"/>
              <a:gd name="connsiteY99" fmla="*/ 2859741 h 4957482"/>
              <a:gd name="connsiteX100" fmla="*/ 6786282 w 8624047"/>
              <a:gd name="connsiteY100" fmla="*/ 2788023 h 4957482"/>
              <a:gd name="connsiteX101" fmla="*/ 6840071 w 8624047"/>
              <a:gd name="connsiteY101" fmla="*/ 2725270 h 4957482"/>
              <a:gd name="connsiteX102" fmla="*/ 6965576 w 8624047"/>
              <a:gd name="connsiteY102" fmla="*/ 2608729 h 4957482"/>
              <a:gd name="connsiteX103" fmla="*/ 7001435 w 8624047"/>
              <a:gd name="connsiteY103" fmla="*/ 2563906 h 4957482"/>
              <a:gd name="connsiteX104" fmla="*/ 7055223 w 8624047"/>
              <a:gd name="connsiteY104" fmla="*/ 2519082 h 4957482"/>
              <a:gd name="connsiteX105" fmla="*/ 7091082 w 8624047"/>
              <a:gd name="connsiteY105" fmla="*/ 2483223 h 4957482"/>
              <a:gd name="connsiteX106" fmla="*/ 7144871 w 8624047"/>
              <a:gd name="connsiteY106" fmla="*/ 2447364 h 4957482"/>
              <a:gd name="connsiteX107" fmla="*/ 7198659 w 8624047"/>
              <a:gd name="connsiteY107" fmla="*/ 2384611 h 4957482"/>
              <a:gd name="connsiteX108" fmla="*/ 7270376 w 8624047"/>
              <a:gd name="connsiteY108" fmla="*/ 2330823 h 4957482"/>
              <a:gd name="connsiteX109" fmla="*/ 7368988 w 8624047"/>
              <a:gd name="connsiteY109" fmla="*/ 2241176 h 4957482"/>
              <a:gd name="connsiteX110" fmla="*/ 7413812 w 8624047"/>
              <a:gd name="connsiteY110" fmla="*/ 2223247 h 4957482"/>
              <a:gd name="connsiteX111" fmla="*/ 7440706 w 8624047"/>
              <a:gd name="connsiteY111" fmla="*/ 2196353 h 4957482"/>
              <a:gd name="connsiteX112" fmla="*/ 7503459 w 8624047"/>
              <a:gd name="connsiteY112" fmla="*/ 2169458 h 4957482"/>
              <a:gd name="connsiteX113" fmla="*/ 7548282 w 8624047"/>
              <a:gd name="connsiteY113" fmla="*/ 2151529 h 4957482"/>
              <a:gd name="connsiteX114" fmla="*/ 7611035 w 8624047"/>
              <a:gd name="connsiteY114" fmla="*/ 2133600 h 4957482"/>
              <a:gd name="connsiteX115" fmla="*/ 7736541 w 8624047"/>
              <a:gd name="connsiteY115" fmla="*/ 2151529 h 4957482"/>
              <a:gd name="connsiteX116" fmla="*/ 7754471 w 8624047"/>
              <a:gd name="connsiteY116" fmla="*/ 2169458 h 4957482"/>
              <a:gd name="connsiteX117" fmla="*/ 7781365 w 8624047"/>
              <a:gd name="connsiteY117" fmla="*/ 2187388 h 4957482"/>
              <a:gd name="connsiteX118" fmla="*/ 7817223 w 8624047"/>
              <a:gd name="connsiteY118" fmla="*/ 2303929 h 4957482"/>
              <a:gd name="connsiteX119" fmla="*/ 7808259 w 8624047"/>
              <a:gd name="connsiteY119" fmla="*/ 2985247 h 4957482"/>
              <a:gd name="connsiteX120" fmla="*/ 7799294 w 8624047"/>
              <a:gd name="connsiteY120" fmla="*/ 3110753 h 4957482"/>
              <a:gd name="connsiteX121" fmla="*/ 7817223 w 8624047"/>
              <a:gd name="connsiteY121" fmla="*/ 3442447 h 4957482"/>
              <a:gd name="connsiteX122" fmla="*/ 7835153 w 8624047"/>
              <a:gd name="connsiteY122" fmla="*/ 3594847 h 4957482"/>
              <a:gd name="connsiteX123" fmla="*/ 7862047 w 8624047"/>
              <a:gd name="connsiteY123" fmla="*/ 3693458 h 4957482"/>
              <a:gd name="connsiteX124" fmla="*/ 7879976 w 8624047"/>
              <a:gd name="connsiteY124" fmla="*/ 3774141 h 4957482"/>
              <a:gd name="connsiteX125" fmla="*/ 7897906 w 8624047"/>
              <a:gd name="connsiteY125" fmla="*/ 3801035 h 4957482"/>
              <a:gd name="connsiteX126" fmla="*/ 7924800 w 8624047"/>
              <a:gd name="connsiteY126" fmla="*/ 3827929 h 4957482"/>
              <a:gd name="connsiteX127" fmla="*/ 7960659 w 8624047"/>
              <a:gd name="connsiteY127" fmla="*/ 3881717 h 4957482"/>
              <a:gd name="connsiteX128" fmla="*/ 8041341 w 8624047"/>
              <a:gd name="connsiteY128" fmla="*/ 3944470 h 4957482"/>
              <a:gd name="connsiteX129" fmla="*/ 8068235 w 8624047"/>
              <a:gd name="connsiteY129" fmla="*/ 3962400 h 4957482"/>
              <a:gd name="connsiteX130" fmla="*/ 8113059 w 8624047"/>
              <a:gd name="connsiteY130" fmla="*/ 3980329 h 4957482"/>
              <a:gd name="connsiteX131" fmla="*/ 8220635 w 8624047"/>
              <a:gd name="connsiteY131" fmla="*/ 3998258 h 4957482"/>
              <a:gd name="connsiteX132" fmla="*/ 8390965 w 8624047"/>
              <a:gd name="connsiteY132" fmla="*/ 3989294 h 4957482"/>
              <a:gd name="connsiteX133" fmla="*/ 8417859 w 8624047"/>
              <a:gd name="connsiteY133" fmla="*/ 3980329 h 4957482"/>
              <a:gd name="connsiteX134" fmla="*/ 8480612 w 8624047"/>
              <a:gd name="connsiteY134" fmla="*/ 3971364 h 4957482"/>
              <a:gd name="connsiteX135" fmla="*/ 8606118 w 8624047"/>
              <a:gd name="connsiteY135" fmla="*/ 3953435 h 4957482"/>
              <a:gd name="connsiteX136" fmla="*/ 8624047 w 8624047"/>
              <a:gd name="connsiteY136" fmla="*/ 3953435 h 4957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8624047" h="4957482">
                <a:moveTo>
                  <a:pt x="0" y="0"/>
                </a:moveTo>
                <a:cubicBezTo>
                  <a:pt x="39101" y="195497"/>
                  <a:pt x="549" y="-10964"/>
                  <a:pt x="17929" y="493058"/>
                </a:cubicBezTo>
                <a:cubicBezTo>
                  <a:pt x="18759" y="517136"/>
                  <a:pt x="24132" y="540843"/>
                  <a:pt x="26894" y="564776"/>
                </a:cubicBezTo>
                <a:cubicBezTo>
                  <a:pt x="33097" y="618539"/>
                  <a:pt x="38110" y="672440"/>
                  <a:pt x="44823" y="726141"/>
                </a:cubicBezTo>
                <a:cubicBezTo>
                  <a:pt x="50800" y="773953"/>
                  <a:pt x="47516" y="823865"/>
                  <a:pt x="62753" y="869576"/>
                </a:cubicBezTo>
                <a:cubicBezTo>
                  <a:pt x="77694" y="914400"/>
                  <a:pt x="79635" y="965946"/>
                  <a:pt x="107576" y="1004047"/>
                </a:cubicBezTo>
                <a:cubicBezTo>
                  <a:pt x="185378" y="1110140"/>
                  <a:pt x="172947" y="1125422"/>
                  <a:pt x="259976" y="1174376"/>
                </a:cubicBezTo>
                <a:cubicBezTo>
                  <a:pt x="289095" y="1190756"/>
                  <a:pt x="318068" y="1208224"/>
                  <a:pt x="349623" y="1219200"/>
                </a:cubicBezTo>
                <a:cubicBezTo>
                  <a:pt x="437367" y="1249720"/>
                  <a:pt x="491658" y="1248055"/>
                  <a:pt x="582706" y="1255058"/>
                </a:cubicBezTo>
                <a:cubicBezTo>
                  <a:pt x="678329" y="1246093"/>
                  <a:pt x="774781" y="1243595"/>
                  <a:pt x="869576" y="1228164"/>
                </a:cubicBezTo>
                <a:cubicBezTo>
                  <a:pt x="904098" y="1222544"/>
                  <a:pt x="934858" y="1202911"/>
                  <a:pt x="968188" y="1192306"/>
                </a:cubicBezTo>
                <a:cubicBezTo>
                  <a:pt x="1000655" y="1181975"/>
                  <a:pt x="1034898" y="1177374"/>
                  <a:pt x="1066800" y="1165411"/>
                </a:cubicBezTo>
                <a:cubicBezTo>
                  <a:pt x="1282317" y="1084592"/>
                  <a:pt x="1090598" y="1130171"/>
                  <a:pt x="1272988" y="1093694"/>
                </a:cubicBezTo>
                <a:cubicBezTo>
                  <a:pt x="1425401" y="1028375"/>
                  <a:pt x="1247997" y="1097968"/>
                  <a:pt x="1398494" y="1057835"/>
                </a:cubicBezTo>
                <a:cubicBezTo>
                  <a:pt x="1423164" y="1051256"/>
                  <a:pt x="1446114" y="1039375"/>
                  <a:pt x="1470212" y="1030941"/>
                </a:cubicBezTo>
                <a:cubicBezTo>
                  <a:pt x="1505888" y="1018454"/>
                  <a:pt x="1541929" y="1007035"/>
                  <a:pt x="1577788" y="995082"/>
                </a:cubicBezTo>
                <a:cubicBezTo>
                  <a:pt x="1595717" y="989106"/>
                  <a:pt x="1613880" y="983789"/>
                  <a:pt x="1631576" y="977153"/>
                </a:cubicBezTo>
                <a:cubicBezTo>
                  <a:pt x="1655482" y="968188"/>
                  <a:pt x="1678891" y="957766"/>
                  <a:pt x="1703294" y="950258"/>
                </a:cubicBezTo>
                <a:cubicBezTo>
                  <a:pt x="1734965" y="940513"/>
                  <a:pt x="1753740" y="943668"/>
                  <a:pt x="1783976" y="932329"/>
                </a:cubicBezTo>
                <a:cubicBezTo>
                  <a:pt x="1818512" y="919378"/>
                  <a:pt x="1830421" y="904625"/>
                  <a:pt x="1864659" y="887506"/>
                </a:cubicBezTo>
                <a:cubicBezTo>
                  <a:pt x="1885014" y="877328"/>
                  <a:pt x="1906024" y="868388"/>
                  <a:pt x="1927412" y="860611"/>
                </a:cubicBezTo>
                <a:cubicBezTo>
                  <a:pt x="1938991" y="856400"/>
                  <a:pt x="1951470" y="855187"/>
                  <a:pt x="1963271" y="851647"/>
                </a:cubicBezTo>
                <a:cubicBezTo>
                  <a:pt x="1981373" y="846216"/>
                  <a:pt x="1999130" y="839694"/>
                  <a:pt x="2017059" y="833717"/>
                </a:cubicBezTo>
                <a:cubicBezTo>
                  <a:pt x="2076824" y="836705"/>
                  <a:pt x="2142831" y="815921"/>
                  <a:pt x="2196353" y="842682"/>
                </a:cubicBezTo>
                <a:cubicBezTo>
                  <a:pt x="2223610" y="856310"/>
                  <a:pt x="2211036" y="902028"/>
                  <a:pt x="2214282" y="932329"/>
                </a:cubicBezTo>
                <a:cubicBezTo>
                  <a:pt x="2220021" y="985894"/>
                  <a:pt x="2220083" y="1039916"/>
                  <a:pt x="2223247" y="1093694"/>
                </a:cubicBezTo>
                <a:cubicBezTo>
                  <a:pt x="2226060" y="1141516"/>
                  <a:pt x="2229737" y="1189288"/>
                  <a:pt x="2232212" y="1237129"/>
                </a:cubicBezTo>
                <a:cubicBezTo>
                  <a:pt x="2238702" y="1362609"/>
                  <a:pt x="2242904" y="1488207"/>
                  <a:pt x="2250141" y="1613647"/>
                </a:cubicBezTo>
                <a:cubicBezTo>
                  <a:pt x="2251871" y="1643629"/>
                  <a:pt x="2252814" y="1673929"/>
                  <a:pt x="2259106" y="1703294"/>
                </a:cubicBezTo>
                <a:cubicBezTo>
                  <a:pt x="2261906" y="1716361"/>
                  <a:pt x="2272343" y="1726640"/>
                  <a:pt x="2277035" y="1739153"/>
                </a:cubicBezTo>
                <a:cubicBezTo>
                  <a:pt x="2285651" y="1762130"/>
                  <a:pt x="2284129" y="1780234"/>
                  <a:pt x="2294965" y="1801906"/>
                </a:cubicBezTo>
                <a:cubicBezTo>
                  <a:pt x="2299783" y="1811543"/>
                  <a:pt x="2308518" y="1818954"/>
                  <a:pt x="2312894" y="1828800"/>
                </a:cubicBezTo>
                <a:cubicBezTo>
                  <a:pt x="2320570" y="1846070"/>
                  <a:pt x="2317459" y="1869225"/>
                  <a:pt x="2330823" y="1882588"/>
                </a:cubicBezTo>
                <a:cubicBezTo>
                  <a:pt x="2374111" y="1925874"/>
                  <a:pt x="2321451" y="1870872"/>
                  <a:pt x="2366682" y="1927411"/>
                </a:cubicBezTo>
                <a:cubicBezTo>
                  <a:pt x="2371962" y="1934011"/>
                  <a:pt x="2379541" y="1938579"/>
                  <a:pt x="2384612" y="1945341"/>
                </a:cubicBezTo>
                <a:cubicBezTo>
                  <a:pt x="2408435" y="1977105"/>
                  <a:pt x="2456154" y="2061765"/>
                  <a:pt x="2483223" y="2079811"/>
                </a:cubicBezTo>
                <a:cubicBezTo>
                  <a:pt x="2514789" y="2100855"/>
                  <a:pt x="2538416" y="2119818"/>
                  <a:pt x="2572871" y="2133600"/>
                </a:cubicBezTo>
                <a:cubicBezTo>
                  <a:pt x="2618363" y="2151797"/>
                  <a:pt x="2626470" y="2151491"/>
                  <a:pt x="2671482" y="2160494"/>
                </a:cubicBezTo>
                <a:cubicBezTo>
                  <a:pt x="2771318" y="2210410"/>
                  <a:pt x="2645552" y="2150771"/>
                  <a:pt x="2743200" y="2187388"/>
                </a:cubicBezTo>
                <a:cubicBezTo>
                  <a:pt x="2755713" y="2192080"/>
                  <a:pt x="2766546" y="2200625"/>
                  <a:pt x="2779059" y="2205317"/>
                </a:cubicBezTo>
                <a:cubicBezTo>
                  <a:pt x="2790595" y="2209643"/>
                  <a:pt x="2803117" y="2210742"/>
                  <a:pt x="2814918" y="2214282"/>
                </a:cubicBezTo>
                <a:cubicBezTo>
                  <a:pt x="2905908" y="2241579"/>
                  <a:pt x="2831835" y="2224837"/>
                  <a:pt x="2913529" y="2241176"/>
                </a:cubicBezTo>
                <a:cubicBezTo>
                  <a:pt x="2944774" y="2256799"/>
                  <a:pt x="2959867" y="2265587"/>
                  <a:pt x="2994212" y="2277035"/>
                </a:cubicBezTo>
                <a:cubicBezTo>
                  <a:pt x="3005901" y="2280931"/>
                  <a:pt x="3018631" y="2281424"/>
                  <a:pt x="3030071" y="2286000"/>
                </a:cubicBezTo>
                <a:cubicBezTo>
                  <a:pt x="3083089" y="2307207"/>
                  <a:pt x="3080886" y="2314297"/>
                  <a:pt x="3128682" y="2339788"/>
                </a:cubicBezTo>
                <a:cubicBezTo>
                  <a:pt x="3158161" y="2355510"/>
                  <a:pt x="3189681" y="2367422"/>
                  <a:pt x="3218329" y="2384611"/>
                </a:cubicBezTo>
                <a:cubicBezTo>
                  <a:pt x="3233270" y="2393576"/>
                  <a:pt x="3247921" y="2403044"/>
                  <a:pt x="3263153" y="2411506"/>
                </a:cubicBezTo>
                <a:cubicBezTo>
                  <a:pt x="3274835" y="2417996"/>
                  <a:pt x="3287553" y="2422559"/>
                  <a:pt x="3299012" y="2429435"/>
                </a:cubicBezTo>
                <a:cubicBezTo>
                  <a:pt x="3317490" y="2440522"/>
                  <a:pt x="3334871" y="2453341"/>
                  <a:pt x="3352800" y="2465294"/>
                </a:cubicBezTo>
                <a:cubicBezTo>
                  <a:pt x="3371244" y="2492960"/>
                  <a:pt x="3370780" y="2496074"/>
                  <a:pt x="3397623" y="2519082"/>
                </a:cubicBezTo>
                <a:cubicBezTo>
                  <a:pt x="3408967" y="2528806"/>
                  <a:pt x="3422917" y="2535411"/>
                  <a:pt x="3433482" y="2545976"/>
                </a:cubicBezTo>
                <a:cubicBezTo>
                  <a:pt x="3441101" y="2553595"/>
                  <a:pt x="3444254" y="2564817"/>
                  <a:pt x="3451412" y="2572870"/>
                </a:cubicBezTo>
                <a:cubicBezTo>
                  <a:pt x="3468258" y="2591821"/>
                  <a:pt x="3487271" y="2608729"/>
                  <a:pt x="3505200" y="2626658"/>
                </a:cubicBezTo>
                <a:cubicBezTo>
                  <a:pt x="3514165" y="2635623"/>
                  <a:pt x="3524174" y="2643653"/>
                  <a:pt x="3532094" y="2653553"/>
                </a:cubicBezTo>
                <a:cubicBezTo>
                  <a:pt x="3544047" y="2668494"/>
                  <a:pt x="3555153" y="2684154"/>
                  <a:pt x="3567953" y="2698376"/>
                </a:cubicBezTo>
                <a:cubicBezTo>
                  <a:pt x="3582088" y="2714082"/>
                  <a:pt x="3612776" y="2743200"/>
                  <a:pt x="3612776" y="2743200"/>
                </a:cubicBezTo>
                <a:cubicBezTo>
                  <a:pt x="3632992" y="2803846"/>
                  <a:pt x="3606293" y="2730235"/>
                  <a:pt x="3648635" y="2814917"/>
                </a:cubicBezTo>
                <a:cubicBezTo>
                  <a:pt x="3655832" y="2829310"/>
                  <a:pt x="3659368" y="2845348"/>
                  <a:pt x="3666565" y="2859741"/>
                </a:cubicBezTo>
                <a:cubicBezTo>
                  <a:pt x="3671383" y="2869378"/>
                  <a:pt x="3679676" y="2876998"/>
                  <a:pt x="3684494" y="2886635"/>
                </a:cubicBezTo>
                <a:cubicBezTo>
                  <a:pt x="3690612" y="2898871"/>
                  <a:pt x="3699960" y="2938713"/>
                  <a:pt x="3702423" y="2949388"/>
                </a:cubicBezTo>
                <a:cubicBezTo>
                  <a:pt x="3708618" y="2976233"/>
                  <a:pt x="3714376" y="3003176"/>
                  <a:pt x="3720353" y="3030070"/>
                </a:cubicBezTo>
                <a:cubicBezTo>
                  <a:pt x="3737090" y="3297856"/>
                  <a:pt x="3732118" y="3153385"/>
                  <a:pt x="3720353" y="3576917"/>
                </a:cubicBezTo>
                <a:cubicBezTo>
                  <a:pt x="3718111" y="3657624"/>
                  <a:pt x="3715994" y="3738358"/>
                  <a:pt x="3711388" y="3818964"/>
                </a:cubicBezTo>
                <a:cubicBezTo>
                  <a:pt x="3710014" y="3843017"/>
                  <a:pt x="3705238" y="3866755"/>
                  <a:pt x="3702423" y="3890682"/>
                </a:cubicBezTo>
                <a:cubicBezTo>
                  <a:pt x="3699261" y="3917556"/>
                  <a:pt x="3696621" y="3944490"/>
                  <a:pt x="3693459" y="3971364"/>
                </a:cubicBezTo>
                <a:cubicBezTo>
                  <a:pt x="3690644" y="3995291"/>
                  <a:pt x="3687309" y="4019155"/>
                  <a:pt x="3684494" y="4043082"/>
                </a:cubicBezTo>
                <a:cubicBezTo>
                  <a:pt x="3672133" y="4148149"/>
                  <a:pt x="3675542" y="4123588"/>
                  <a:pt x="3666565" y="4249270"/>
                </a:cubicBezTo>
                <a:cubicBezTo>
                  <a:pt x="3669553" y="4303058"/>
                  <a:pt x="3671055" y="4356950"/>
                  <a:pt x="3675529" y="4410635"/>
                </a:cubicBezTo>
                <a:cubicBezTo>
                  <a:pt x="3680023" y="4464567"/>
                  <a:pt x="3685230" y="4518510"/>
                  <a:pt x="3693459" y="4572000"/>
                </a:cubicBezTo>
                <a:cubicBezTo>
                  <a:pt x="3697710" y="4599632"/>
                  <a:pt x="3717602" y="4668216"/>
                  <a:pt x="3729318" y="4697506"/>
                </a:cubicBezTo>
                <a:cubicBezTo>
                  <a:pt x="3735294" y="4712447"/>
                  <a:pt x="3741597" y="4727262"/>
                  <a:pt x="3747247" y="4742329"/>
                </a:cubicBezTo>
                <a:cubicBezTo>
                  <a:pt x="3755901" y="4765407"/>
                  <a:pt x="3758402" y="4784096"/>
                  <a:pt x="3774141" y="4805082"/>
                </a:cubicBezTo>
                <a:cubicBezTo>
                  <a:pt x="3787517" y="4822917"/>
                  <a:pt x="3825687" y="4856068"/>
                  <a:pt x="3845859" y="4867835"/>
                </a:cubicBezTo>
                <a:cubicBezTo>
                  <a:pt x="3868946" y="4881302"/>
                  <a:pt x="3893356" y="4892391"/>
                  <a:pt x="3917576" y="4903694"/>
                </a:cubicBezTo>
                <a:cubicBezTo>
                  <a:pt x="3976124" y="4931017"/>
                  <a:pt x="3970205" y="4929856"/>
                  <a:pt x="4025153" y="4939553"/>
                </a:cubicBezTo>
                <a:lnTo>
                  <a:pt x="4132729" y="4957482"/>
                </a:lnTo>
                <a:lnTo>
                  <a:pt x="4563035" y="4948517"/>
                </a:lnTo>
                <a:cubicBezTo>
                  <a:pt x="4596022" y="4947399"/>
                  <a:pt x="4629206" y="4945636"/>
                  <a:pt x="4661647" y="4939553"/>
                </a:cubicBezTo>
                <a:cubicBezTo>
                  <a:pt x="4677464" y="4936587"/>
                  <a:pt x="4690946" y="4925857"/>
                  <a:pt x="4706471" y="4921623"/>
                </a:cubicBezTo>
                <a:cubicBezTo>
                  <a:pt x="4724007" y="4916840"/>
                  <a:pt x="4742472" y="4916403"/>
                  <a:pt x="4760259" y="4912658"/>
                </a:cubicBezTo>
                <a:cubicBezTo>
                  <a:pt x="4799272" y="4904445"/>
                  <a:pt x="4838409" y="4896513"/>
                  <a:pt x="4876800" y="4885764"/>
                </a:cubicBezTo>
                <a:cubicBezTo>
                  <a:pt x="4913198" y="4875573"/>
                  <a:pt x="4948090" y="4860490"/>
                  <a:pt x="4984376" y="4849906"/>
                </a:cubicBezTo>
                <a:cubicBezTo>
                  <a:pt x="5019860" y="4839556"/>
                  <a:pt x="5056293" y="4832737"/>
                  <a:pt x="5091953" y="4823011"/>
                </a:cubicBezTo>
                <a:cubicBezTo>
                  <a:pt x="5307091" y="4764336"/>
                  <a:pt x="5095855" y="4821711"/>
                  <a:pt x="5226423" y="4778188"/>
                </a:cubicBezTo>
                <a:cubicBezTo>
                  <a:pt x="5314437" y="4748850"/>
                  <a:pt x="5277387" y="4772134"/>
                  <a:pt x="5378823" y="4724400"/>
                </a:cubicBezTo>
                <a:cubicBezTo>
                  <a:pt x="5411413" y="4709064"/>
                  <a:pt x="5524738" y="4637024"/>
                  <a:pt x="5540188" y="4625788"/>
                </a:cubicBezTo>
                <a:cubicBezTo>
                  <a:pt x="5574536" y="4600808"/>
                  <a:pt x="5611322" y="4577490"/>
                  <a:pt x="5638800" y="4545106"/>
                </a:cubicBezTo>
                <a:cubicBezTo>
                  <a:pt x="5783718" y="4374310"/>
                  <a:pt x="5805386" y="4303603"/>
                  <a:pt x="5898776" y="4105835"/>
                </a:cubicBezTo>
                <a:cubicBezTo>
                  <a:pt x="5902972" y="4096949"/>
                  <a:pt x="5971978" y="3945244"/>
                  <a:pt x="5979459" y="3926541"/>
                </a:cubicBezTo>
                <a:cubicBezTo>
                  <a:pt x="6007995" y="3855201"/>
                  <a:pt x="6025260" y="3808045"/>
                  <a:pt x="6060141" y="3738282"/>
                </a:cubicBezTo>
                <a:cubicBezTo>
                  <a:pt x="6070915" y="3716733"/>
                  <a:pt x="6083373" y="3696047"/>
                  <a:pt x="6096000" y="3675529"/>
                </a:cubicBezTo>
                <a:cubicBezTo>
                  <a:pt x="6107294" y="3657177"/>
                  <a:pt x="6120565" y="3640093"/>
                  <a:pt x="6131859" y="3621741"/>
                </a:cubicBezTo>
                <a:cubicBezTo>
                  <a:pt x="6144486" y="3601223"/>
                  <a:pt x="6154005" y="3578796"/>
                  <a:pt x="6167718" y="3558988"/>
                </a:cubicBezTo>
                <a:cubicBezTo>
                  <a:pt x="6181003" y="3539799"/>
                  <a:pt x="6198122" y="3523552"/>
                  <a:pt x="6212541" y="3505200"/>
                </a:cubicBezTo>
                <a:cubicBezTo>
                  <a:pt x="6231003" y="3481703"/>
                  <a:pt x="6249320" y="3458051"/>
                  <a:pt x="6266329" y="3433482"/>
                </a:cubicBezTo>
                <a:cubicBezTo>
                  <a:pt x="6276247" y="3419156"/>
                  <a:pt x="6283231" y="3402933"/>
                  <a:pt x="6293223" y="3388658"/>
                </a:cubicBezTo>
                <a:cubicBezTo>
                  <a:pt x="6406973" y="3226159"/>
                  <a:pt x="6376535" y="3278735"/>
                  <a:pt x="6499412" y="3119717"/>
                </a:cubicBezTo>
                <a:cubicBezTo>
                  <a:pt x="6515130" y="3099376"/>
                  <a:pt x="6526058" y="3075140"/>
                  <a:pt x="6544235" y="3056964"/>
                </a:cubicBezTo>
                <a:cubicBezTo>
                  <a:pt x="6594525" y="3006676"/>
                  <a:pt x="6600696" y="3002492"/>
                  <a:pt x="6651812" y="2940423"/>
                </a:cubicBezTo>
                <a:cubicBezTo>
                  <a:pt x="6673471" y="2914123"/>
                  <a:pt x="6692023" y="2885289"/>
                  <a:pt x="6714565" y="2859741"/>
                </a:cubicBezTo>
                <a:cubicBezTo>
                  <a:pt x="6736933" y="2834390"/>
                  <a:pt x="6763214" y="2812739"/>
                  <a:pt x="6786282" y="2788023"/>
                </a:cubicBezTo>
                <a:cubicBezTo>
                  <a:pt x="6805080" y="2767882"/>
                  <a:pt x="6821324" y="2745459"/>
                  <a:pt x="6840071" y="2725270"/>
                </a:cubicBezTo>
                <a:cubicBezTo>
                  <a:pt x="7009988" y="2542283"/>
                  <a:pt x="6798701" y="2775602"/>
                  <a:pt x="6965576" y="2608729"/>
                </a:cubicBezTo>
                <a:cubicBezTo>
                  <a:pt x="6979106" y="2595199"/>
                  <a:pt x="6987905" y="2577436"/>
                  <a:pt x="7001435" y="2563906"/>
                </a:cubicBezTo>
                <a:cubicBezTo>
                  <a:pt x="7017938" y="2547403"/>
                  <a:pt x="7037875" y="2534695"/>
                  <a:pt x="7055223" y="2519082"/>
                </a:cubicBezTo>
                <a:cubicBezTo>
                  <a:pt x="7067788" y="2507774"/>
                  <a:pt x="7077882" y="2493783"/>
                  <a:pt x="7091082" y="2483223"/>
                </a:cubicBezTo>
                <a:cubicBezTo>
                  <a:pt x="7107909" y="2469762"/>
                  <a:pt x="7128986" y="2461925"/>
                  <a:pt x="7144871" y="2447364"/>
                </a:cubicBezTo>
                <a:cubicBezTo>
                  <a:pt x="7165180" y="2428748"/>
                  <a:pt x="7178470" y="2403358"/>
                  <a:pt x="7198659" y="2384611"/>
                </a:cubicBezTo>
                <a:cubicBezTo>
                  <a:pt x="7220556" y="2364278"/>
                  <a:pt x="7247420" y="2349953"/>
                  <a:pt x="7270376" y="2330823"/>
                </a:cubicBezTo>
                <a:cubicBezTo>
                  <a:pt x="7328049" y="2282762"/>
                  <a:pt x="7289598" y="2294102"/>
                  <a:pt x="7368988" y="2241176"/>
                </a:cubicBezTo>
                <a:cubicBezTo>
                  <a:pt x="7382378" y="2232250"/>
                  <a:pt x="7398871" y="2229223"/>
                  <a:pt x="7413812" y="2223247"/>
                </a:cubicBezTo>
                <a:cubicBezTo>
                  <a:pt x="7422777" y="2214282"/>
                  <a:pt x="7430390" y="2203722"/>
                  <a:pt x="7440706" y="2196353"/>
                </a:cubicBezTo>
                <a:cubicBezTo>
                  <a:pt x="7463903" y="2179783"/>
                  <a:pt x="7478816" y="2178699"/>
                  <a:pt x="7503459" y="2169458"/>
                </a:cubicBezTo>
                <a:cubicBezTo>
                  <a:pt x="7518526" y="2163808"/>
                  <a:pt x="7533215" y="2157179"/>
                  <a:pt x="7548282" y="2151529"/>
                </a:cubicBezTo>
                <a:cubicBezTo>
                  <a:pt x="7574009" y="2141881"/>
                  <a:pt x="7582770" y="2140666"/>
                  <a:pt x="7611035" y="2133600"/>
                </a:cubicBezTo>
                <a:cubicBezTo>
                  <a:pt x="7612572" y="2133740"/>
                  <a:pt x="7708821" y="2134897"/>
                  <a:pt x="7736541" y="2151529"/>
                </a:cubicBezTo>
                <a:cubicBezTo>
                  <a:pt x="7743789" y="2155877"/>
                  <a:pt x="7747871" y="2164178"/>
                  <a:pt x="7754471" y="2169458"/>
                </a:cubicBezTo>
                <a:cubicBezTo>
                  <a:pt x="7762884" y="2176189"/>
                  <a:pt x="7772400" y="2181411"/>
                  <a:pt x="7781365" y="2187388"/>
                </a:cubicBezTo>
                <a:cubicBezTo>
                  <a:pt x="7806173" y="2261814"/>
                  <a:pt x="7794102" y="2223004"/>
                  <a:pt x="7817223" y="2303929"/>
                </a:cubicBezTo>
                <a:cubicBezTo>
                  <a:pt x="7814235" y="2531035"/>
                  <a:pt x="7813305" y="2758177"/>
                  <a:pt x="7808259" y="2985247"/>
                </a:cubicBezTo>
                <a:cubicBezTo>
                  <a:pt x="7807327" y="3027179"/>
                  <a:pt x="7798472" y="3068819"/>
                  <a:pt x="7799294" y="3110753"/>
                </a:cubicBezTo>
                <a:cubicBezTo>
                  <a:pt x="7801465" y="3221458"/>
                  <a:pt x="7810316" y="3331937"/>
                  <a:pt x="7817223" y="3442447"/>
                </a:cubicBezTo>
                <a:cubicBezTo>
                  <a:pt x="7820078" y="3488128"/>
                  <a:pt x="7825033" y="3547620"/>
                  <a:pt x="7835153" y="3594847"/>
                </a:cubicBezTo>
                <a:cubicBezTo>
                  <a:pt x="7847287" y="3651470"/>
                  <a:pt x="7848391" y="3652491"/>
                  <a:pt x="7862047" y="3693458"/>
                </a:cubicBezTo>
                <a:cubicBezTo>
                  <a:pt x="7865489" y="3714109"/>
                  <a:pt x="7868943" y="3752075"/>
                  <a:pt x="7879976" y="3774141"/>
                </a:cubicBezTo>
                <a:cubicBezTo>
                  <a:pt x="7884794" y="3783778"/>
                  <a:pt x="7891008" y="3792758"/>
                  <a:pt x="7897906" y="3801035"/>
                </a:cubicBezTo>
                <a:cubicBezTo>
                  <a:pt x="7906022" y="3810774"/>
                  <a:pt x="7917016" y="3817922"/>
                  <a:pt x="7924800" y="3827929"/>
                </a:cubicBezTo>
                <a:cubicBezTo>
                  <a:pt x="7938030" y="3844938"/>
                  <a:pt x="7943650" y="3868487"/>
                  <a:pt x="7960659" y="3881717"/>
                </a:cubicBezTo>
                <a:cubicBezTo>
                  <a:pt x="7987553" y="3902635"/>
                  <a:pt x="8012993" y="3925570"/>
                  <a:pt x="8041341" y="3944470"/>
                </a:cubicBezTo>
                <a:cubicBezTo>
                  <a:pt x="8050306" y="3950447"/>
                  <a:pt x="8058598" y="3957582"/>
                  <a:pt x="8068235" y="3962400"/>
                </a:cubicBezTo>
                <a:cubicBezTo>
                  <a:pt x="8082628" y="3969597"/>
                  <a:pt x="8097395" y="3976643"/>
                  <a:pt x="8113059" y="3980329"/>
                </a:cubicBezTo>
                <a:cubicBezTo>
                  <a:pt x="8148446" y="3988655"/>
                  <a:pt x="8220635" y="3998258"/>
                  <a:pt x="8220635" y="3998258"/>
                </a:cubicBezTo>
                <a:cubicBezTo>
                  <a:pt x="8277412" y="3995270"/>
                  <a:pt x="8334343" y="3994441"/>
                  <a:pt x="8390965" y="3989294"/>
                </a:cubicBezTo>
                <a:cubicBezTo>
                  <a:pt x="8400376" y="3988438"/>
                  <a:pt x="8408593" y="3982182"/>
                  <a:pt x="8417859" y="3980329"/>
                </a:cubicBezTo>
                <a:cubicBezTo>
                  <a:pt x="8438579" y="3976185"/>
                  <a:pt x="8459728" y="3974577"/>
                  <a:pt x="8480612" y="3971364"/>
                </a:cubicBezTo>
                <a:cubicBezTo>
                  <a:pt x="8545174" y="3961432"/>
                  <a:pt x="8533581" y="3960689"/>
                  <a:pt x="8606118" y="3953435"/>
                </a:cubicBezTo>
                <a:cubicBezTo>
                  <a:pt x="8612065" y="3952840"/>
                  <a:pt x="8618071" y="3953435"/>
                  <a:pt x="8624047" y="3953435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853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elajar Data Modeling Menggunakan Sybase PowerDesigner 16.5 (Bag. 2) |  halfcoder82">
            <a:extLst>
              <a:ext uri="{FF2B5EF4-FFF2-40B4-BE49-F238E27FC236}">
                <a16:creationId xmlns:a16="http://schemas.microsoft.com/office/drawing/2014/main" id="{3C96BEED-A3A1-3660-4D74-549EA4EA1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212" y="169682"/>
            <a:ext cx="12210212" cy="650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39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DFA7E8-20F5-9F34-AADB-36DAB4F29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804862"/>
            <a:ext cx="119538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ow Does Google Data Studio Help Marketers?">
            <a:extLst>
              <a:ext uri="{FF2B5EF4-FFF2-40B4-BE49-F238E27FC236}">
                <a16:creationId xmlns:a16="http://schemas.microsoft.com/office/drawing/2014/main" id="{3B53B566-5E6A-F1D2-34C0-EC6B780A9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50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ulai Cepat: Sambungkan ke data di Power BI Desktop - Power BI | Microsoft  Learn">
            <a:extLst>
              <a:ext uri="{FF2B5EF4-FFF2-40B4-BE49-F238E27FC236}">
                <a16:creationId xmlns:a16="http://schemas.microsoft.com/office/drawing/2014/main" id="{0325B778-1796-E545-7BB5-61A998DBB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3250"/>
            <a:ext cx="12192000" cy="564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0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ETL and its Application in Data Warehouses">
            <a:extLst>
              <a:ext uri="{FF2B5EF4-FFF2-40B4-BE49-F238E27FC236}">
                <a16:creationId xmlns:a16="http://schemas.microsoft.com/office/drawing/2014/main" id="{B4795E8B-863B-9389-B09C-FE7F08CD7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00363" y="895350"/>
            <a:ext cx="6391275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89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iness Intelligence architecture with infographic elements: Information  Sources, Data Warehouse Server with ETL, OLAP Servers, Clients with tools  for business analysis. Stock Vector | Adobe Stock">
            <a:extLst>
              <a:ext uri="{FF2B5EF4-FFF2-40B4-BE49-F238E27FC236}">
                <a16:creationId xmlns:a16="http://schemas.microsoft.com/office/drawing/2014/main" id="{4218A382-FBE8-A242-98BE-01A2829CB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858433" y="250825"/>
            <a:ext cx="8475133" cy="635635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38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{D111787D-8E88-4E50-9A3E-E503190BAC6C}tf03031010_win32</Template>
  <TotalTime>76</TotalTime>
  <Words>78</Words>
  <Application>Microsoft Office PowerPoint</Application>
  <PresentationFormat>Widescreen</PresentationFormat>
  <Paragraphs>23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Schoolbook</vt:lpstr>
      <vt:lpstr>CITY SKETCH 16X9</vt:lpstr>
      <vt:lpstr>Data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Integration</dc:title>
  <dc:creator>Agung Ariana</dc:creator>
  <cp:lastModifiedBy>Agung Ariana</cp:lastModifiedBy>
  <cp:revision>1</cp:revision>
  <dcterms:created xsi:type="dcterms:W3CDTF">2023-09-18T14:55:17Z</dcterms:created>
  <dcterms:modified xsi:type="dcterms:W3CDTF">2023-09-18T16:11:55Z</dcterms:modified>
</cp:coreProperties>
</file>