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D747C-2A04-46D2-85DD-E2CB068100A9}" v="31" dt="2023-09-24T15:44:27.83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ng Ariana" userId="a334e3b9d6fca7f3" providerId="LiveId" clId="{A2DD747C-2A04-46D2-85DD-E2CB068100A9}"/>
    <pc:docChg chg="custSel addSld delSld modSld">
      <pc:chgData name="Agung Ariana" userId="a334e3b9d6fca7f3" providerId="LiveId" clId="{A2DD747C-2A04-46D2-85DD-E2CB068100A9}" dt="2023-09-24T15:45:20.344" v="1018" actId="1076"/>
      <pc:docMkLst>
        <pc:docMk/>
      </pc:docMkLst>
      <pc:sldChg chg="modSp mod">
        <pc:chgData name="Agung Ariana" userId="a334e3b9d6fca7f3" providerId="LiveId" clId="{A2DD747C-2A04-46D2-85DD-E2CB068100A9}" dt="2023-09-24T13:47:31.588" v="0" actId="20577"/>
        <pc:sldMkLst>
          <pc:docMk/>
          <pc:sldMk cId="2142729111" sldId="256"/>
        </pc:sldMkLst>
        <pc:spChg chg="mod">
          <ac:chgData name="Agung Ariana" userId="a334e3b9d6fca7f3" providerId="LiveId" clId="{A2DD747C-2A04-46D2-85DD-E2CB068100A9}" dt="2023-09-24T13:47:31.588" v="0" actId="20577"/>
          <ac:spMkLst>
            <pc:docMk/>
            <pc:sldMk cId="2142729111" sldId="256"/>
            <ac:spMk id="3" creationId="{00000000-0000-0000-0000-000000000000}"/>
          </ac:spMkLst>
        </pc:spChg>
      </pc:sldChg>
      <pc:sldChg chg="addSp delSp new del mod">
        <pc:chgData name="Agung Ariana" userId="a334e3b9d6fca7f3" providerId="LiveId" clId="{A2DD747C-2A04-46D2-85DD-E2CB068100A9}" dt="2023-09-24T14:25:19.764" v="25" actId="47"/>
        <pc:sldMkLst>
          <pc:docMk/>
          <pc:sldMk cId="3997925785" sldId="257"/>
        </pc:sldMkLst>
        <pc:spChg chg="del">
          <ac:chgData name="Agung Ariana" userId="a334e3b9d6fca7f3" providerId="LiveId" clId="{A2DD747C-2A04-46D2-85DD-E2CB068100A9}" dt="2023-09-24T13:51:13.294" v="5" actId="478"/>
          <ac:spMkLst>
            <pc:docMk/>
            <pc:sldMk cId="3997925785" sldId="257"/>
            <ac:spMk id="2" creationId="{0F54A297-A3BF-BC26-DC9F-6A42AE0B9DD6}"/>
          </ac:spMkLst>
        </pc:spChg>
        <pc:spChg chg="del">
          <ac:chgData name="Agung Ariana" userId="a334e3b9d6fca7f3" providerId="LiveId" clId="{A2DD747C-2A04-46D2-85DD-E2CB068100A9}" dt="2023-09-24T13:51:13.294" v="5" actId="478"/>
          <ac:spMkLst>
            <pc:docMk/>
            <pc:sldMk cId="3997925785" sldId="257"/>
            <ac:spMk id="3" creationId="{30746B9F-F7A3-EB62-25FF-B8050B4CAF4E}"/>
          </ac:spMkLst>
        </pc:spChg>
        <pc:picChg chg="add">
          <ac:chgData name="Agung Ariana" userId="a334e3b9d6fca7f3" providerId="LiveId" clId="{A2DD747C-2A04-46D2-85DD-E2CB068100A9}" dt="2023-09-24T13:51:15.756" v="6" actId="22"/>
          <ac:picMkLst>
            <pc:docMk/>
            <pc:sldMk cId="3997925785" sldId="257"/>
            <ac:picMk id="5" creationId="{526D6230-3BB3-43A1-B550-7F903317DC49}"/>
          </ac:picMkLst>
        </pc:picChg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4283388894" sldId="257"/>
        </pc:sldMkLst>
      </pc:sldChg>
      <pc:sldChg chg="addSp delSp modSp new mod">
        <pc:chgData name="Agung Ariana" userId="a334e3b9d6fca7f3" providerId="LiveId" clId="{A2DD747C-2A04-46D2-85DD-E2CB068100A9}" dt="2023-09-24T14:35:49.446" v="42" actId="478"/>
        <pc:sldMkLst>
          <pc:docMk/>
          <pc:sldMk cId="775032632" sldId="258"/>
        </pc:sldMkLst>
        <pc:spChg chg="del">
          <ac:chgData name="Agung Ariana" userId="a334e3b9d6fca7f3" providerId="LiveId" clId="{A2DD747C-2A04-46D2-85DD-E2CB068100A9}" dt="2023-09-24T14:26:29.670" v="27" actId="478"/>
          <ac:spMkLst>
            <pc:docMk/>
            <pc:sldMk cId="775032632" sldId="258"/>
            <ac:spMk id="2" creationId="{BF2B0979-1BFE-B269-0E3E-CEFC80726E01}"/>
          </ac:spMkLst>
        </pc:spChg>
        <pc:spChg chg="del">
          <ac:chgData name="Agung Ariana" userId="a334e3b9d6fca7f3" providerId="LiveId" clId="{A2DD747C-2A04-46D2-85DD-E2CB068100A9}" dt="2023-09-24T14:26:29.670" v="27" actId="478"/>
          <ac:spMkLst>
            <pc:docMk/>
            <pc:sldMk cId="775032632" sldId="258"/>
            <ac:spMk id="3" creationId="{A14C0A39-C9A7-9B55-E2FE-87B91BCAB13C}"/>
          </ac:spMkLst>
        </pc:spChg>
        <pc:spChg chg="add del mod">
          <ac:chgData name="Agung Ariana" userId="a334e3b9d6fca7f3" providerId="LiveId" clId="{A2DD747C-2A04-46D2-85DD-E2CB068100A9}" dt="2023-09-24T14:35:49.446" v="42" actId="478"/>
          <ac:spMkLst>
            <pc:docMk/>
            <pc:sldMk cId="775032632" sldId="258"/>
            <ac:spMk id="6" creationId="{DDFB0F14-5924-285A-64FF-98983D7F9998}"/>
          </ac:spMkLst>
        </pc:spChg>
        <pc:picChg chg="add mod">
          <ac:chgData name="Agung Ariana" userId="a334e3b9d6fca7f3" providerId="LiveId" clId="{A2DD747C-2A04-46D2-85DD-E2CB068100A9}" dt="2023-09-24T14:35:40.813" v="40" actId="14100"/>
          <ac:picMkLst>
            <pc:docMk/>
            <pc:sldMk cId="775032632" sldId="258"/>
            <ac:picMk id="5" creationId="{27454F62-8F9A-DB40-C794-BB3C3A84C013}"/>
          </ac:picMkLst>
        </pc:picChg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2452461258" sldId="258"/>
        </pc:sldMkLst>
      </pc:sldChg>
      <pc:sldChg chg="addSp delSp modSp new mod">
        <pc:chgData name="Agung Ariana" userId="a334e3b9d6fca7f3" providerId="LiveId" clId="{A2DD747C-2A04-46D2-85DD-E2CB068100A9}" dt="2023-09-24T14:22:56.514" v="20" actId="1076"/>
        <pc:sldMkLst>
          <pc:docMk/>
          <pc:sldMk cId="624048198" sldId="259"/>
        </pc:sldMkLst>
        <pc:spChg chg="del">
          <ac:chgData name="Agung Ariana" userId="a334e3b9d6fca7f3" providerId="LiveId" clId="{A2DD747C-2A04-46D2-85DD-E2CB068100A9}" dt="2023-09-24T13:53:25.088" v="9" actId="478"/>
          <ac:spMkLst>
            <pc:docMk/>
            <pc:sldMk cId="624048198" sldId="259"/>
            <ac:spMk id="2" creationId="{9D6A1ACF-507D-E8DD-0E49-3E3DC8E237B8}"/>
          </ac:spMkLst>
        </pc:spChg>
        <pc:spChg chg="del">
          <ac:chgData name="Agung Ariana" userId="a334e3b9d6fca7f3" providerId="LiveId" clId="{A2DD747C-2A04-46D2-85DD-E2CB068100A9}" dt="2023-09-24T13:53:25.088" v="9" actId="478"/>
          <ac:spMkLst>
            <pc:docMk/>
            <pc:sldMk cId="624048198" sldId="259"/>
            <ac:spMk id="3" creationId="{E6281AEA-3EB6-E9BD-2F73-05AF7B8FA094}"/>
          </ac:spMkLst>
        </pc:spChg>
        <pc:spChg chg="add mod">
          <ac:chgData name="Agung Ariana" userId="a334e3b9d6fca7f3" providerId="LiveId" clId="{A2DD747C-2A04-46D2-85DD-E2CB068100A9}" dt="2023-09-24T14:22:56.514" v="20" actId="1076"/>
          <ac:spMkLst>
            <pc:docMk/>
            <pc:sldMk cId="624048198" sldId="259"/>
            <ac:spMk id="6" creationId="{579EB037-3CC0-E329-5332-2CD9E8891B04}"/>
          </ac:spMkLst>
        </pc:spChg>
        <pc:picChg chg="add">
          <ac:chgData name="Agung Ariana" userId="a334e3b9d6fca7f3" providerId="LiveId" clId="{A2DD747C-2A04-46D2-85DD-E2CB068100A9}" dt="2023-09-24T13:53:44.364" v="10" actId="22"/>
          <ac:picMkLst>
            <pc:docMk/>
            <pc:sldMk cId="624048198" sldId="259"/>
            <ac:picMk id="5" creationId="{79D765FC-DA06-5F2F-6BD6-35DE608A0406}"/>
          </ac:picMkLst>
        </pc:picChg>
      </pc:sldChg>
      <pc:sldChg chg="del">
        <pc:chgData name="Agung Ariana" userId="a334e3b9d6fca7f3" providerId="LiveId" clId="{A2DD747C-2A04-46D2-85DD-E2CB068100A9}" dt="2023-09-24T13:47:36.759" v="1" actId="47"/>
        <pc:sldMkLst>
          <pc:docMk/>
          <pc:sldMk cId="3962234046" sldId="259"/>
        </pc:sldMkLst>
      </pc:sldChg>
      <pc:sldChg chg="addSp delSp new del mod">
        <pc:chgData name="Agung Ariana" userId="a334e3b9d6fca7f3" providerId="LiveId" clId="{A2DD747C-2A04-46D2-85DD-E2CB068100A9}" dt="2023-09-24T14:25:18.223" v="24" actId="47"/>
        <pc:sldMkLst>
          <pc:docMk/>
          <pc:sldMk cId="1144582417" sldId="260"/>
        </pc:sldMkLst>
        <pc:spChg chg="del">
          <ac:chgData name="Agung Ariana" userId="a334e3b9d6fca7f3" providerId="LiveId" clId="{A2DD747C-2A04-46D2-85DD-E2CB068100A9}" dt="2023-09-24T13:55:28.379" v="15" actId="478"/>
          <ac:spMkLst>
            <pc:docMk/>
            <pc:sldMk cId="1144582417" sldId="260"/>
            <ac:spMk id="2" creationId="{C8F95905-6355-5395-9550-709206E2345C}"/>
          </ac:spMkLst>
        </pc:spChg>
        <pc:spChg chg="del">
          <ac:chgData name="Agung Ariana" userId="a334e3b9d6fca7f3" providerId="LiveId" clId="{A2DD747C-2A04-46D2-85DD-E2CB068100A9}" dt="2023-09-24T13:55:28.379" v="15" actId="478"/>
          <ac:spMkLst>
            <pc:docMk/>
            <pc:sldMk cId="1144582417" sldId="260"/>
            <ac:spMk id="3" creationId="{1E2E30CB-159B-0F5A-5AE6-1FA25A5C4FD6}"/>
          </ac:spMkLst>
        </pc:spChg>
        <pc:picChg chg="add del">
          <ac:chgData name="Agung Ariana" userId="a334e3b9d6fca7f3" providerId="LiveId" clId="{A2DD747C-2A04-46D2-85DD-E2CB068100A9}" dt="2023-09-24T13:55:32.414" v="17" actId="478"/>
          <ac:picMkLst>
            <pc:docMk/>
            <pc:sldMk cId="1144582417" sldId="260"/>
            <ac:picMk id="5" creationId="{D1E5A36D-EF3B-A0DE-B55B-152A3F37FCFF}"/>
          </ac:picMkLst>
        </pc:picChg>
        <pc:picChg chg="add">
          <ac:chgData name="Agung Ariana" userId="a334e3b9d6fca7f3" providerId="LiveId" clId="{A2DD747C-2A04-46D2-85DD-E2CB068100A9}" dt="2023-09-24T13:55:54.466" v="18" actId="22"/>
          <ac:picMkLst>
            <pc:docMk/>
            <pc:sldMk cId="1144582417" sldId="260"/>
            <ac:picMk id="7" creationId="{4D4316BD-9376-9C06-72EF-6BFAC34263CF}"/>
          </ac:picMkLst>
        </pc:picChg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3815396479" sldId="260"/>
        </pc:sldMkLst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281252697" sldId="261"/>
        </pc:sldMkLst>
      </pc:sldChg>
      <pc:sldChg chg="new del">
        <pc:chgData name="Agung Ariana" userId="a334e3b9d6fca7f3" providerId="LiveId" clId="{A2DD747C-2A04-46D2-85DD-E2CB068100A9}" dt="2023-09-24T14:25:20.770" v="26" actId="47"/>
        <pc:sldMkLst>
          <pc:docMk/>
          <pc:sldMk cId="4209210973" sldId="261"/>
        </pc:sldMkLst>
      </pc:sldChg>
      <pc:sldChg chg="addSp delSp new mod">
        <pc:chgData name="Agung Ariana" userId="a334e3b9d6fca7f3" providerId="LiveId" clId="{A2DD747C-2A04-46D2-85DD-E2CB068100A9}" dt="2023-09-24T14:25:11.976" v="23" actId="22"/>
        <pc:sldMkLst>
          <pc:docMk/>
          <pc:sldMk cId="2591897499" sldId="262"/>
        </pc:sldMkLst>
        <pc:spChg chg="del">
          <ac:chgData name="Agung Ariana" userId="a334e3b9d6fca7f3" providerId="LiveId" clId="{A2DD747C-2A04-46D2-85DD-E2CB068100A9}" dt="2023-09-24T14:25:10.971" v="22" actId="478"/>
          <ac:spMkLst>
            <pc:docMk/>
            <pc:sldMk cId="2591897499" sldId="262"/>
            <ac:spMk id="2" creationId="{B9D60C62-98F2-2615-A3B8-38D4B79B61C5}"/>
          </ac:spMkLst>
        </pc:spChg>
        <pc:spChg chg="del">
          <ac:chgData name="Agung Ariana" userId="a334e3b9d6fca7f3" providerId="LiveId" clId="{A2DD747C-2A04-46D2-85DD-E2CB068100A9}" dt="2023-09-24T14:25:10.971" v="22" actId="478"/>
          <ac:spMkLst>
            <pc:docMk/>
            <pc:sldMk cId="2591897499" sldId="262"/>
            <ac:spMk id="3" creationId="{C89BD069-87F2-5F24-4369-28FED5F4AC9D}"/>
          </ac:spMkLst>
        </pc:spChg>
        <pc:picChg chg="add">
          <ac:chgData name="Agung Ariana" userId="a334e3b9d6fca7f3" providerId="LiveId" clId="{A2DD747C-2A04-46D2-85DD-E2CB068100A9}" dt="2023-09-24T14:25:11.976" v="23" actId="22"/>
          <ac:picMkLst>
            <pc:docMk/>
            <pc:sldMk cId="2591897499" sldId="262"/>
            <ac:picMk id="5" creationId="{963F967F-E05D-75F0-A58F-7C3AD723FE20}"/>
          </ac:picMkLst>
        </pc:picChg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3246504471" sldId="262"/>
        </pc:sldMkLst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238702498" sldId="263"/>
        </pc:sldMkLst>
      </pc:sldChg>
      <pc:sldChg chg="addSp delSp modSp new mod">
        <pc:chgData name="Agung Ariana" userId="a334e3b9d6fca7f3" providerId="LiveId" clId="{A2DD747C-2A04-46D2-85DD-E2CB068100A9}" dt="2023-09-24T14:45:48.415" v="191" actId="1076"/>
        <pc:sldMkLst>
          <pc:docMk/>
          <pc:sldMk cId="3582262423" sldId="263"/>
        </pc:sldMkLst>
        <pc:spChg chg="del">
          <ac:chgData name="Agung Ariana" userId="a334e3b9d6fca7f3" providerId="LiveId" clId="{A2DD747C-2A04-46D2-85DD-E2CB068100A9}" dt="2023-09-24T14:35:53.368" v="43" actId="478"/>
          <ac:spMkLst>
            <pc:docMk/>
            <pc:sldMk cId="3582262423" sldId="263"/>
            <ac:spMk id="2" creationId="{168CD168-6598-46F6-048C-96B5D22D3763}"/>
          </ac:spMkLst>
        </pc:spChg>
        <pc:spChg chg="del">
          <ac:chgData name="Agung Ariana" userId="a334e3b9d6fca7f3" providerId="LiveId" clId="{A2DD747C-2A04-46D2-85DD-E2CB068100A9}" dt="2023-09-24T14:35:53.368" v="43" actId="478"/>
          <ac:spMkLst>
            <pc:docMk/>
            <pc:sldMk cId="3582262423" sldId="263"/>
            <ac:spMk id="3" creationId="{D00756C4-A6E9-686A-78A9-FCAA42AE360B}"/>
          </ac:spMkLst>
        </pc:spChg>
        <pc:spChg chg="add mod">
          <ac:chgData name="Agung Ariana" userId="a334e3b9d6fca7f3" providerId="LiveId" clId="{A2DD747C-2A04-46D2-85DD-E2CB068100A9}" dt="2023-09-24T14:41:01.154" v="173" actId="404"/>
          <ac:spMkLst>
            <pc:docMk/>
            <pc:sldMk cId="3582262423" sldId="263"/>
            <ac:spMk id="4" creationId="{340E08A0-0C9A-788A-EAC9-0239E8BB4D97}"/>
          </ac:spMkLst>
        </pc:spChg>
        <pc:spChg chg="add mod">
          <ac:chgData name="Agung Ariana" userId="a334e3b9d6fca7f3" providerId="LiveId" clId="{A2DD747C-2A04-46D2-85DD-E2CB068100A9}" dt="2023-09-24T14:45:48.415" v="191" actId="1076"/>
          <ac:spMkLst>
            <pc:docMk/>
            <pc:sldMk cId="3582262423" sldId="263"/>
            <ac:spMk id="7" creationId="{ED35321E-4FA0-B22B-22D5-39E7A8DC6045}"/>
          </ac:spMkLst>
        </pc:spChg>
        <pc:picChg chg="add mod">
          <ac:chgData name="Agung Ariana" userId="a334e3b9d6fca7f3" providerId="LiveId" clId="{A2DD747C-2A04-46D2-85DD-E2CB068100A9}" dt="2023-09-24T14:39:38.518" v="82" actId="1076"/>
          <ac:picMkLst>
            <pc:docMk/>
            <pc:sldMk cId="3582262423" sldId="263"/>
            <ac:picMk id="6" creationId="{0D906988-88F5-1604-E4ED-70EBC2037627}"/>
          </ac:picMkLst>
        </pc:picChg>
      </pc:sldChg>
      <pc:sldChg chg="addSp delSp modSp new mod">
        <pc:chgData name="Agung Ariana" userId="a334e3b9d6fca7f3" providerId="LiveId" clId="{A2DD747C-2A04-46D2-85DD-E2CB068100A9}" dt="2023-09-24T14:48:07.706" v="201" actId="1076"/>
        <pc:sldMkLst>
          <pc:docMk/>
          <pc:sldMk cId="3528525279" sldId="264"/>
        </pc:sldMkLst>
        <pc:spChg chg="del">
          <ac:chgData name="Agung Ariana" userId="a334e3b9d6fca7f3" providerId="LiveId" clId="{A2DD747C-2A04-46D2-85DD-E2CB068100A9}" dt="2023-09-24T14:41:11.066" v="175" actId="478"/>
          <ac:spMkLst>
            <pc:docMk/>
            <pc:sldMk cId="3528525279" sldId="264"/>
            <ac:spMk id="2" creationId="{0E0217BA-6F6E-F908-0CC8-14761585A797}"/>
          </ac:spMkLst>
        </pc:spChg>
        <pc:spChg chg="del">
          <ac:chgData name="Agung Ariana" userId="a334e3b9d6fca7f3" providerId="LiveId" clId="{A2DD747C-2A04-46D2-85DD-E2CB068100A9}" dt="2023-09-24T14:41:11.066" v="175" actId="478"/>
          <ac:spMkLst>
            <pc:docMk/>
            <pc:sldMk cId="3528525279" sldId="264"/>
            <ac:spMk id="3" creationId="{B1C5096C-BCAC-8A36-BADE-93131019B732}"/>
          </ac:spMkLst>
        </pc:spChg>
        <pc:picChg chg="add mod">
          <ac:chgData name="Agung Ariana" userId="a334e3b9d6fca7f3" providerId="LiveId" clId="{A2DD747C-2A04-46D2-85DD-E2CB068100A9}" dt="2023-09-24T14:42:30.441" v="177" actId="1076"/>
          <ac:picMkLst>
            <pc:docMk/>
            <pc:sldMk cId="3528525279" sldId="264"/>
            <ac:picMk id="5" creationId="{2F8A2AD0-FA28-CA55-A911-EE1CBE2C2502}"/>
          </ac:picMkLst>
        </pc:picChg>
        <pc:picChg chg="add mod">
          <ac:chgData name="Agung Ariana" userId="a334e3b9d6fca7f3" providerId="LiveId" clId="{A2DD747C-2A04-46D2-85DD-E2CB068100A9}" dt="2023-09-24T14:42:59.263" v="179" actId="1076"/>
          <ac:picMkLst>
            <pc:docMk/>
            <pc:sldMk cId="3528525279" sldId="264"/>
            <ac:picMk id="7" creationId="{F2F49632-CC8D-D0FF-149E-A9962483123E}"/>
          </ac:picMkLst>
        </pc:picChg>
        <pc:picChg chg="add mod">
          <ac:chgData name="Agung Ariana" userId="a334e3b9d6fca7f3" providerId="LiveId" clId="{A2DD747C-2A04-46D2-85DD-E2CB068100A9}" dt="2023-09-24T14:48:07.706" v="201" actId="1076"/>
          <ac:picMkLst>
            <pc:docMk/>
            <pc:sldMk cId="3528525279" sldId="264"/>
            <ac:picMk id="8" creationId="{90B90CC5-8E59-CF3C-88C5-44865DC9EA12}"/>
          </ac:picMkLst>
        </pc:picChg>
        <pc:picChg chg="add del">
          <ac:chgData name="Agung Ariana" userId="a334e3b9d6fca7f3" providerId="LiveId" clId="{A2DD747C-2A04-46D2-85DD-E2CB068100A9}" dt="2023-09-24T14:47:29.977" v="193" actId="478"/>
          <ac:picMkLst>
            <pc:docMk/>
            <pc:sldMk cId="3528525279" sldId="264"/>
            <ac:picMk id="1026" creationId="{27DA500F-FD09-1FE0-EFE1-4AD3E49C7D63}"/>
          </ac:picMkLst>
        </pc:picChg>
        <pc:picChg chg="add del">
          <ac:chgData name="Agung Ariana" userId="a334e3b9d6fca7f3" providerId="LiveId" clId="{A2DD747C-2A04-46D2-85DD-E2CB068100A9}" dt="2023-09-24T14:47:48.271" v="195" actId="478"/>
          <ac:picMkLst>
            <pc:docMk/>
            <pc:sldMk cId="3528525279" sldId="264"/>
            <ac:picMk id="1028" creationId="{979DD973-5647-DADE-2AB0-70E8FB4FDB57}"/>
          </ac:picMkLst>
        </pc:picChg>
        <pc:picChg chg="add mod">
          <ac:chgData name="Agung Ariana" userId="a334e3b9d6fca7f3" providerId="LiveId" clId="{A2DD747C-2A04-46D2-85DD-E2CB068100A9}" dt="2023-09-24T14:48:01.774" v="199" actId="1076"/>
          <ac:picMkLst>
            <pc:docMk/>
            <pc:sldMk cId="3528525279" sldId="264"/>
            <ac:picMk id="1030" creationId="{05D20E7E-F34F-BFB4-06A2-20A8A49DEDA4}"/>
          </ac:picMkLst>
        </pc:picChg>
      </pc:sldChg>
      <pc:sldChg chg="del">
        <pc:chgData name="Agung Ariana" userId="a334e3b9d6fca7f3" providerId="LiveId" clId="{A2DD747C-2A04-46D2-85DD-E2CB068100A9}" dt="2023-09-24T13:47:40.721" v="2" actId="47"/>
        <pc:sldMkLst>
          <pc:docMk/>
          <pc:sldMk cId="4028539221" sldId="264"/>
        </pc:sldMkLst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43064227" sldId="265"/>
        </pc:sldMkLst>
      </pc:sldChg>
      <pc:sldChg chg="addSp delSp modSp new mod">
        <pc:chgData name="Agung Ariana" userId="a334e3b9d6fca7f3" providerId="LiveId" clId="{A2DD747C-2A04-46D2-85DD-E2CB068100A9}" dt="2023-09-24T14:48:18.033" v="205" actId="1076"/>
        <pc:sldMkLst>
          <pc:docMk/>
          <pc:sldMk cId="2526337664" sldId="265"/>
        </pc:sldMkLst>
        <pc:spChg chg="del">
          <ac:chgData name="Agung Ariana" userId="a334e3b9d6fca7f3" providerId="LiveId" clId="{A2DD747C-2A04-46D2-85DD-E2CB068100A9}" dt="2023-09-24T14:44:28.059" v="181" actId="478"/>
          <ac:spMkLst>
            <pc:docMk/>
            <pc:sldMk cId="2526337664" sldId="265"/>
            <ac:spMk id="2" creationId="{9BE506DA-41AC-3976-346E-66694E4A07A5}"/>
          </ac:spMkLst>
        </pc:spChg>
        <pc:spChg chg="del">
          <ac:chgData name="Agung Ariana" userId="a334e3b9d6fca7f3" providerId="LiveId" clId="{A2DD747C-2A04-46D2-85DD-E2CB068100A9}" dt="2023-09-24T14:44:28.059" v="181" actId="478"/>
          <ac:spMkLst>
            <pc:docMk/>
            <pc:sldMk cId="2526337664" sldId="265"/>
            <ac:spMk id="3" creationId="{4C2515E7-16B2-5C29-E9AF-E96930EA930F}"/>
          </ac:spMkLst>
        </pc:spChg>
        <pc:picChg chg="add mod">
          <ac:chgData name="Agung Ariana" userId="a334e3b9d6fca7f3" providerId="LiveId" clId="{A2DD747C-2A04-46D2-85DD-E2CB068100A9}" dt="2023-09-24T14:45:10.948" v="186" actId="1076"/>
          <ac:picMkLst>
            <pc:docMk/>
            <pc:sldMk cId="2526337664" sldId="265"/>
            <ac:picMk id="5" creationId="{8C322CBD-B33D-4BFF-AD30-108B69FAD177}"/>
          </ac:picMkLst>
        </pc:picChg>
        <pc:picChg chg="add mod">
          <ac:chgData name="Agung Ariana" userId="a334e3b9d6fca7f3" providerId="LiveId" clId="{A2DD747C-2A04-46D2-85DD-E2CB068100A9}" dt="2023-09-24T14:45:15.777" v="187" actId="1076"/>
          <ac:picMkLst>
            <pc:docMk/>
            <pc:sldMk cId="2526337664" sldId="265"/>
            <ac:picMk id="7" creationId="{C157633C-9868-015E-D836-65ABA75C9EF2}"/>
          </ac:picMkLst>
        </pc:picChg>
        <pc:picChg chg="add mod">
          <ac:chgData name="Agung Ariana" userId="a334e3b9d6fca7f3" providerId="LiveId" clId="{A2DD747C-2A04-46D2-85DD-E2CB068100A9}" dt="2023-09-24T14:48:14.606" v="203" actId="1076"/>
          <ac:picMkLst>
            <pc:docMk/>
            <pc:sldMk cId="2526337664" sldId="265"/>
            <ac:picMk id="8" creationId="{5C1B1CBF-1DF4-3DDE-80CB-9571A65F9ABB}"/>
          </ac:picMkLst>
        </pc:picChg>
        <pc:picChg chg="add mod">
          <ac:chgData name="Agung Ariana" userId="a334e3b9d6fca7f3" providerId="LiveId" clId="{A2DD747C-2A04-46D2-85DD-E2CB068100A9}" dt="2023-09-24T14:48:18.033" v="205" actId="1076"/>
          <ac:picMkLst>
            <pc:docMk/>
            <pc:sldMk cId="2526337664" sldId="265"/>
            <ac:picMk id="9" creationId="{84C97103-9D57-71AE-1733-DEDB6F113FF3}"/>
          </ac:picMkLst>
        </pc:picChg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1783891442" sldId="266"/>
        </pc:sldMkLst>
      </pc:sldChg>
      <pc:sldChg chg="addSp delSp modSp new mod">
        <pc:chgData name="Agung Ariana" userId="a334e3b9d6fca7f3" providerId="LiveId" clId="{A2DD747C-2A04-46D2-85DD-E2CB068100A9}" dt="2023-09-24T14:59:48.613" v="240" actId="20577"/>
        <pc:sldMkLst>
          <pc:docMk/>
          <pc:sldMk cId="2712321739" sldId="266"/>
        </pc:sldMkLst>
        <pc:spChg chg="del">
          <ac:chgData name="Agung Ariana" userId="a334e3b9d6fca7f3" providerId="LiveId" clId="{A2DD747C-2A04-46D2-85DD-E2CB068100A9}" dt="2023-09-24T14:49:00.688" v="206" actId="478"/>
          <ac:spMkLst>
            <pc:docMk/>
            <pc:sldMk cId="2712321739" sldId="266"/>
            <ac:spMk id="2" creationId="{955CCC54-B782-D5D6-121F-E6FD30022781}"/>
          </ac:spMkLst>
        </pc:spChg>
        <pc:spChg chg="del">
          <ac:chgData name="Agung Ariana" userId="a334e3b9d6fca7f3" providerId="LiveId" clId="{A2DD747C-2A04-46D2-85DD-E2CB068100A9}" dt="2023-09-24T14:49:00.688" v="206" actId="478"/>
          <ac:spMkLst>
            <pc:docMk/>
            <pc:sldMk cId="2712321739" sldId="266"/>
            <ac:spMk id="3" creationId="{9A465C2C-8F88-CEAD-1037-7422C9162352}"/>
          </ac:spMkLst>
        </pc:spChg>
        <pc:spChg chg="add mod">
          <ac:chgData name="Agung Ariana" userId="a334e3b9d6fca7f3" providerId="LiveId" clId="{A2DD747C-2A04-46D2-85DD-E2CB068100A9}" dt="2023-09-24T14:59:48.613" v="240" actId="20577"/>
          <ac:spMkLst>
            <pc:docMk/>
            <pc:sldMk cId="2712321739" sldId="266"/>
            <ac:spMk id="4" creationId="{FA1BCE0B-54E7-C49E-5322-A58917853D6B}"/>
          </ac:spMkLst>
        </pc:spChg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752172330" sldId="267"/>
        </pc:sldMkLst>
      </pc:sldChg>
      <pc:sldChg chg="addSp delSp modSp new mod">
        <pc:chgData name="Agung Ariana" userId="a334e3b9d6fca7f3" providerId="LiveId" clId="{A2DD747C-2A04-46D2-85DD-E2CB068100A9}" dt="2023-09-24T15:34:24.874" v="881" actId="1076"/>
        <pc:sldMkLst>
          <pc:docMk/>
          <pc:sldMk cId="2584948195" sldId="267"/>
        </pc:sldMkLst>
        <pc:spChg chg="del">
          <ac:chgData name="Agung Ariana" userId="a334e3b9d6fca7f3" providerId="LiveId" clId="{A2DD747C-2A04-46D2-85DD-E2CB068100A9}" dt="2023-09-24T14:59:55.453" v="242" actId="478"/>
          <ac:spMkLst>
            <pc:docMk/>
            <pc:sldMk cId="2584948195" sldId="267"/>
            <ac:spMk id="2" creationId="{EA597677-9D8F-6392-DCAD-3E64F6EF6EBD}"/>
          </ac:spMkLst>
        </pc:spChg>
        <pc:spChg chg="del">
          <ac:chgData name="Agung Ariana" userId="a334e3b9d6fca7f3" providerId="LiveId" clId="{A2DD747C-2A04-46D2-85DD-E2CB068100A9}" dt="2023-09-24T14:59:55.453" v="242" actId="478"/>
          <ac:spMkLst>
            <pc:docMk/>
            <pc:sldMk cId="2584948195" sldId="267"/>
            <ac:spMk id="3" creationId="{8FB7FDEF-16CB-25AC-6547-28BA22E903BB}"/>
          </ac:spMkLst>
        </pc:spChg>
        <pc:spChg chg="add mod">
          <ac:chgData name="Agung Ariana" userId="a334e3b9d6fca7f3" providerId="LiveId" clId="{A2DD747C-2A04-46D2-85DD-E2CB068100A9}" dt="2023-09-24T15:02:51.245" v="276" actId="14100"/>
          <ac:spMkLst>
            <pc:docMk/>
            <pc:sldMk cId="2584948195" sldId="267"/>
            <ac:spMk id="8" creationId="{20C4F3BA-D3CE-904F-514E-4CB2E3880680}"/>
          </ac:spMkLst>
        </pc:spChg>
        <pc:spChg chg="add mod">
          <ac:chgData name="Agung Ariana" userId="a334e3b9d6fca7f3" providerId="LiveId" clId="{A2DD747C-2A04-46D2-85DD-E2CB068100A9}" dt="2023-09-24T15:34:24.874" v="881" actId="1076"/>
          <ac:spMkLst>
            <pc:docMk/>
            <pc:sldMk cId="2584948195" sldId="267"/>
            <ac:spMk id="9" creationId="{9821B851-10CC-CC75-EDB4-D242A4FAE982}"/>
          </ac:spMkLst>
        </pc:spChg>
        <pc:picChg chg="add mod">
          <ac:chgData name="Agung Ariana" userId="a334e3b9d6fca7f3" providerId="LiveId" clId="{A2DD747C-2A04-46D2-85DD-E2CB068100A9}" dt="2023-09-24T15:01:59.420" v="246" actId="1076"/>
          <ac:picMkLst>
            <pc:docMk/>
            <pc:sldMk cId="2584948195" sldId="267"/>
            <ac:picMk id="5" creationId="{6E5387DF-8783-A305-06CB-97DFDF3F6B93}"/>
          </ac:picMkLst>
        </pc:picChg>
        <pc:picChg chg="add mod">
          <ac:chgData name="Agung Ariana" userId="a334e3b9d6fca7f3" providerId="LiveId" clId="{A2DD747C-2A04-46D2-85DD-E2CB068100A9}" dt="2023-09-24T15:02:04.475" v="247" actId="1076"/>
          <ac:picMkLst>
            <pc:docMk/>
            <pc:sldMk cId="2584948195" sldId="267"/>
            <ac:picMk id="7" creationId="{7D1470EA-5DCA-A5C1-A743-AE4BD354AEA7}"/>
          </ac:picMkLst>
        </pc:picChg>
      </pc:sldChg>
      <pc:sldChg chg="addSp delSp modSp new mod">
        <pc:chgData name="Agung Ariana" userId="a334e3b9d6fca7f3" providerId="LiveId" clId="{A2DD747C-2A04-46D2-85DD-E2CB068100A9}" dt="2023-09-24T15:31:57.662" v="573" actId="14100"/>
        <pc:sldMkLst>
          <pc:docMk/>
          <pc:sldMk cId="1665114210" sldId="268"/>
        </pc:sldMkLst>
        <pc:spChg chg="del">
          <ac:chgData name="Agung Ariana" userId="a334e3b9d6fca7f3" providerId="LiveId" clId="{A2DD747C-2A04-46D2-85DD-E2CB068100A9}" dt="2023-09-24T15:21:20.315" v="278" actId="478"/>
          <ac:spMkLst>
            <pc:docMk/>
            <pc:sldMk cId="1665114210" sldId="268"/>
            <ac:spMk id="2" creationId="{83BD6EF7-5B5A-B501-8BB0-2304D1AEA7AF}"/>
          </ac:spMkLst>
        </pc:spChg>
        <pc:spChg chg="del">
          <ac:chgData name="Agung Ariana" userId="a334e3b9d6fca7f3" providerId="LiveId" clId="{A2DD747C-2A04-46D2-85DD-E2CB068100A9}" dt="2023-09-24T15:21:20.315" v="278" actId="478"/>
          <ac:spMkLst>
            <pc:docMk/>
            <pc:sldMk cId="1665114210" sldId="268"/>
            <ac:spMk id="3" creationId="{568A30D6-E714-6053-A646-2FDACF1119A5}"/>
          </ac:spMkLst>
        </pc:spChg>
        <pc:spChg chg="add mod">
          <ac:chgData name="Agung Ariana" userId="a334e3b9d6fca7f3" providerId="LiveId" clId="{A2DD747C-2A04-46D2-85DD-E2CB068100A9}" dt="2023-09-24T15:31:35.602" v="570" actId="14100"/>
          <ac:spMkLst>
            <pc:docMk/>
            <pc:sldMk cId="1665114210" sldId="268"/>
            <ac:spMk id="6" creationId="{E9108637-AB1C-BB5B-DF5A-6BDF7D91E3CF}"/>
          </ac:spMkLst>
        </pc:spChg>
        <pc:spChg chg="add del">
          <ac:chgData name="Agung Ariana" userId="a334e3b9d6fca7f3" providerId="LiveId" clId="{A2DD747C-2A04-46D2-85DD-E2CB068100A9}" dt="2023-09-24T15:25:47.264" v="329" actId="478"/>
          <ac:spMkLst>
            <pc:docMk/>
            <pc:sldMk cId="1665114210" sldId="268"/>
            <ac:spMk id="9" creationId="{9F3E2033-2E20-A7EC-2FBD-23D29F629626}"/>
          </ac:spMkLst>
        </pc:spChg>
        <pc:spChg chg="add mod">
          <ac:chgData name="Agung Ariana" userId="a334e3b9d6fca7f3" providerId="LiveId" clId="{A2DD747C-2A04-46D2-85DD-E2CB068100A9}" dt="2023-09-24T15:31:42.232" v="571" actId="14100"/>
          <ac:spMkLst>
            <pc:docMk/>
            <pc:sldMk cId="1665114210" sldId="268"/>
            <ac:spMk id="10" creationId="{8B28608A-F24F-9963-9F09-29E48C52D3AC}"/>
          </ac:spMkLst>
        </pc:spChg>
        <pc:spChg chg="add mod">
          <ac:chgData name="Agung Ariana" userId="a334e3b9d6fca7f3" providerId="LiveId" clId="{A2DD747C-2A04-46D2-85DD-E2CB068100A9}" dt="2023-09-24T15:31:57.662" v="573" actId="14100"/>
          <ac:spMkLst>
            <pc:docMk/>
            <pc:sldMk cId="1665114210" sldId="268"/>
            <ac:spMk id="11" creationId="{B95A4200-BE3A-F6A6-C328-4AB9B399600D}"/>
          </ac:spMkLst>
        </pc:spChg>
        <pc:picChg chg="add mod">
          <ac:chgData name="Agung Ariana" userId="a334e3b9d6fca7f3" providerId="LiveId" clId="{A2DD747C-2A04-46D2-85DD-E2CB068100A9}" dt="2023-09-24T15:31:16.424" v="566" actId="1035"/>
          <ac:picMkLst>
            <pc:docMk/>
            <pc:sldMk cId="1665114210" sldId="268"/>
            <ac:picMk id="5" creationId="{1325F8B8-E4D4-5970-C32D-26711CACE356}"/>
          </ac:picMkLst>
        </pc:picChg>
        <pc:picChg chg="add mod">
          <ac:chgData name="Agung Ariana" userId="a334e3b9d6fca7f3" providerId="LiveId" clId="{A2DD747C-2A04-46D2-85DD-E2CB068100A9}" dt="2023-09-24T15:31:16.424" v="566" actId="1035"/>
          <ac:picMkLst>
            <pc:docMk/>
            <pc:sldMk cId="1665114210" sldId="268"/>
            <ac:picMk id="8" creationId="{2447CDA2-90B4-1A96-3CE0-C41972D97E76}"/>
          </ac:picMkLst>
        </pc:picChg>
      </pc:sldChg>
      <pc:sldChg chg="del">
        <pc:chgData name="Agung Ariana" userId="a334e3b9d6fca7f3" providerId="LiveId" clId="{A2DD747C-2A04-46D2-85DD-E2CB068100A9}" dt="2023-09-24T13:51:07.986" v="3" actId="47"/>
        <pc:sldMkLst>
          <pc:docMk/>
          <pc:sldMk cId="3310390604" sldId="268"/>
        </pc:sldMkLst>
      </pc:sldChg>
      <pc:sldChg chg="addSp delSp modSp new mod">
        <pc:chgData name="Agung Ariana" userId="a334e3b9d6fca7f3" providerId="LiveId" clId="{A2DD747C-2A04-46D2-85DD-E2CB068100A9}" dt="2023-09-24T15:32:46.742" v="687" actId="20577"/>
        <pc:sldMkLst>
          <pc:docMk/>
          <pc:sldMk cId="1352804143" sldId="269"/>
        </pc:sldMkLst>
        <pc:spChg chg="del">
          <ac:chgData name="Agung Ariana" userId="a334e3b9d6fca7f3" providerId="LiveId" clId="{A2DD747C-2A04-46D2-85DD-E2CB068100A9}" dt="2023-09-24T15:21:25.537" v="280" actId="478"/>
          <ac:spMkLst>
            <pc:docMk/>
            <pc:sldMk cId="1352804143" sldId="269"/>
            <ac:spMk id="2" creationId="{94182C53-4B9A-1B9E-1FC9-4889C26BA435}"/>
          </ac:spMkLst>
        </pc:spChg>
        <pc:spChg chg="del">
          <ac:chgData name="Agung Ariana" userId="a334e3b9d6fca7f3" providerId="LiveId" clId="{A2DD747C-2A04-46D2-85DD-E2CB068100A9}" dt="2023-09-24T15:21:25.537" v="280" actId="478"/>
          <ac:spMkLst>
            <pc:docMk/>
            <pc:sldMk cId="1352804143" sldId="269"/>
            <ac:spMk id="3" creationId="{3A153CDE-9A8F-2547-9CE2-1694A8AAE980}"/>
          </ac:spMkLst>
        </pc:spChg>
        <pc:spChg chg="add mod">
          <ac:chgData name="Agung Ariana" userId="a334e3b9d6fca7f3" providerId="LiveId" clId="{A2DD747C-2A04-46D2-85DD-E2CB068100A9}" dt="2023-09-24T15:22:57.320" v="311" actId="14100"/>
          <ac:spMkLst>
            <pc:docMk/>
            <pc:sldMk cId="1352804143" sldId="269"/>
            <ac:spMk id="6" creationId="{DD7460BB-08D1-B232-10B8-809D8C288B00}"/>
          </ac:spMkLst>
        </pc:spChg>
        <pc:spChg chg="add mod">
          <ac:chgData name="Agung Ariana" userId="a334e3b9d6fca7f3" providerId="LiveId" clId="{A2DD747C-2A04-46D2-85DD-E2CB068100A9}" dt="2023-09-24T15:23:04.949" v="313" actId="1076"/>
          <ac:spMkLst>
            <pc:docMk/>
            <pc:sldMk cId="1352804143" sldId="269"/>
            <ac:spMk id="7" creationId="{490E3CE4-95C0-3246-F3D6-DE54E8E05A9B}"/>
          </ac:spMkLst>
        </pc:spChg>
        <pc:spChg chg="add mod">
          <ac:chgData name="Agung Ariana" userId="a334e3b9d6fca7f3" providerId="LiveId" clId="{A2DD747C-2A04-46D2-85DD-E2CB068100A9}" dt="2023-09-24T15:32:46.742" v="687" actId="20577"/>
          <ac:spMkLst>
            <pc:docMk/>
            <pc:sldMk cId="1352804143" sldId="269"/>
            <ac:spMk id="8" creationId="{BC8895C8-019D-9AB7-B87C-5CAFB0CE7C91}"/>
          </ac:spMkLst>
        </pc:spChg>
        <pc:picChg chg="add">
          <ac:chgData name="Agung Ariana" userId="a334e3b9d6fca7f3" providerId="LiveId" clId="{A2DD747C-2A04-46D2-85DD-E2CB068100A9}" dt="2023-09-24T15:21:26.393" v="281" actId="22"/>
          <ac:picMkLst>
            <pc:docMk/>
            <pc:sldMk cId="1352804143" sldId="269"/>
            <ac:picMk id="5" creationId="{B305DEE1-4A09-5FBD-DA65-703CE3238394}"/>
          </ac:picMkLst>
        </pc:picChg>
      </pc:sldChg>
      <pc:sldChg chg="addSp delSp modSp new mod">
        <pc:chgData name="Agung Ariana" userId="a334e3b9d6fca7f3" providerId="LiveId" clId="{A2DD747C-2A04-46D2-85DD-E2CB068100A9}" dt="2023-09-24T15:33:34.132" v="782" actId="1076"/>
        <pc:sldMkLst>
          <pc:docMk/>
          <pc:sldMk cId="3111519717" sldId="270"/>
        </pc:sldMkLst>
        <pc:spChg chg="del">
          <ac:chgData name="Agung Ariana" userId="a334e3b9d6fca7f3" providerId="LiveId" clId="{A2DD747C-2A04-46D2-85DD-E2CB068100A9}" dt="2023-09-24T15:28:34.543" v="345" actId="478"/>
          <ac:spMkLst>
            <pc:docMk/>
            <pc:sldMk cId="3111519717" sldId="270"/>
            <ac:spMk id="2" creationId="{94FAF0B4-5DCA-2912-55F1-FF8020EE8FFA}"/>
          </ac:spMkLst>
        </pc:spChg>
        <pc:spChg chg="del">
          <ac:chgData name="Agung Ariana" userId="a334e3b9d6fca7f3" providerId="LiveId" clId="{A2DD747C-2A04-46D2-85DD-E2CB068100A9}" dt="2023-09-24T15:28:34.543" v="345" actId="478"/>
          <ac:spMkLst>
            <pc:docMk/>
            <pc:sldMk cId="3111519717" sldId="270"/>
            <ac:spMk id="3" creationId="{A2BC47A2-9352-D6AE-4A77-732BFDB9D457}"/>
          </ac:spMkLst>
        </pc:spChg>
        <pc:spChg chg="add mod">
          <ac:chgData name="Agung Ariana" userId="a334e3b9d6fca7f3" providerId="LiveId" clId="{A2DD747C-2A04-46D2-85DD-E2CB068100A9}" dt="2023-09-24T15:29:38.285" v="350" actId="1076"/>
          <ac:spMkLst>
            <pc:docMk/>
            <pc:sldMk cId="3111519717" sldId="270"/>
            <ac:spMk id="6" creationId="{19941308-24F7-72F9-124E-30BA7BD5EB9C}"/>
          </ac:spMkLst>
        </pc:spChg>
        <pc:spChg chg="add mod">
          <ac:chgData name="Agung Ariana" userId="a334e3b9d6fca7f3" providerId="LiveId" clId="{A2DD747C-2A04-46D2-85DD-E2CB068100A9}" dt="2023-09-24T15:33:34.132" v="782" actId="1076"/>
          <ac:spMkLst>
            <pc:docMk/>
            <pc:sldMk cId="3111519717" sldId="270"/>
            <ac:spMk id="7" creationId="{FB331B80-06D2-C34B-09D4-E0186F169882}"/>
          </ac:spMkLst>
        </pc:spChg>
        <pc:picChg chg="add">
          <ac:chgData name="Agung Ariana" userId="a334e3b9d6fca7f3" providerId="LiveId" clId="{A2DD747C-2A04-46D2-85DD-E2CB068100A9}" dt="2023-09-24T15:29:17.107" v="346" actId="22"/>
          <ac:picMkLst>
            <pc:docMk/>
            <pc:sldMk cId="3111519717" sldId="270"/>
            <ac:picMk id="5" creationId="{241E44EC-62D6-2EEA-8D61-9D1B39C3D750}"/>
          </ac:picMkLst>
        </pc:picChg>
      </pc:sldChg>
      <pc:sldChg chg="addSp delSp modSp new mod">
        <pc:chgData name="Agung Ariana" userId="a334e3b9d6fca7f3" providerId="LiveId" clId="{A2DD747C-2A04-46D2-85DD-E2CB068100A9}" dt="2023-09-24T15:41:55.281" v="918" actId="20577"/>
        <pc:sldMkLst>
          <pc:docMk/>
          <pc:sldMk cId="2381311605" sldId="271"/>
        </pc:sldMkLst>
        <pc:spChg chg="del">
          <ac:chgData name="Agung Ariana" userId="a334e3b9d6fca7f3" providerId="LiveId" clId="{A2DD747C-2A04-46D2-85DD-E2CB068100A9}" dt="2023-09-24T15:35:15.739" v="883" actId="478"/>
          <ac:spMkLst>
            <pc:docMk/>
            <pc:sldMk cId="2381311605" sldId="271"/>
            <ac:spMk id="2" creationId="{2C63F1B7-5C06-22EE-1D0F-EFA631E53644}"/>
          </ac:spMkLst>
        </pc:spChg>
        <pc:spChg chg="del">
          <ac:chgData name="Agung Ariana" userId="a334e3b9d6fca7f3" providerId="LiveId" clId="{A2DD747C-2A04-46D2-85DD-E2CB068100A9}" dt="2023-09-24T15:35:15.739" v="883" actId="478"/>
          <ac:spMkLst>
            <pc:docMk/>
            <pc:sldMk cId="2381311605" sldId="271"/>
            <ac:spMk id="3" creationId="{2EFBEEB9-F953-8E8E-9CF2-FDCF0609935F}"/>
          </ac:spMkLst>
        </pc:spChg>
        <pc:spChg chg="add mod">
          <ac:chgData name="Agung Ariana" userId="a334e3b9d6fca7f3" providerId="LiveId" clId="{A2DD747C-2A04-46D2-85DD-E2CB068100A9}" dt="2023-09-24T15:41:55.281" v="918" actId="20577"/>
          <ac:spMkLst>
            <pc:docMk/>
            <pc:sldMk cId="2381311605" sldId="271"/>
            <ac:spMk id="5" creationId="{5F397C7A-4430-1495-BF88-DD0976C36EE7}"/>
          </ac:spMkLst>
        </pc:spChg>
      </pc:sldChg>
      <pc:sldChg chg="addSp delSp modSp new mod">
        <pc:chgData name="Agung Ariana" userId="a334e3b9d6fca7f3" providerId="LiveId" clId="{A2DD747C-2A04-46D2-85DD-E2CB068100A9}" dt="2023-09-24T15:42:36.693" v="924" actId="1076"/>
        <pc:sldMkLst>
          <pc:docMk/>
          <pc:sldMk cId="439364325" sldId="272"/>
        </pc:sldMkLst>
        <pc:spChg chg="del">
          <ac:chgData name="Agung Ariana" userId="a334e3b9d6fca7f3" providerId="LiveId" clId="{A2DD747C-2A04-46D2-85DD-E2CB068100A9}" dt="2023-09-24T15:42:25.982" v="920" actId="478"/>
          <ac:spMkLst>
            <pc:docMk/>
            <pc:sldMk cId="439364325" sldId="272"/>
            <ac:spMk id="2" creationId="{332550B8-685E-7480-62DB-3D48C0C9C451}"/>
          </ac:spMkLst>
        </pc:spChg>
        <pc:spChg chg="del">
          <ac:chgData name="Agung Ariana" userId="a334e3b9d6fca7f3" providerId="LiveId" clId="{A2DD747C-2A04-46D2-85DD-E2CB068100A9}" dt="2023-09-24T15:42:25.982" v="920" actId="478"/>
          <ac:spMkLst>
            <pc:docMk/>
            <pc:sldMk cId="439364325" sldId="272"/>
            <ac:spMk id="3" creationId="{E19BD2B7-D87D-8F71-6F42-F7E4A782F5D8}"/>
          </ac:spMkLst>
        </pc:spChg>
        <pc:picChg chg="add mod">
          <ac:chgData name="Agung Ariana" userId="a334e3b9d6fca7f3" providerId="LiveId" clId="{A2DD747C-2A04-46D2-85DD-E2CB068100A9}" dt="2023-09-24T15:42:36.693" v="924" actId="1076"/>
          <ac:picMkLst>
            <pc:docMk/>
            <pc:sldMk cId="439364325" sldId="272"/>
            <ac:picMk id="2050" creationId="{781B3EBE-F25C-66AC-19B9-12B6C8DE30BF}"/>
          </ac:picMkLst>
        </pc:picChg>
      </pc:sldChg>
      <pc:sldChg chg="addSp delSp modSp new mod">
        <pc:chgData name="Agung Ariana" userId="a334e3b9d6fca7f3" providerId="LiveId" clId="{A2DD747C-2A04-46D2-85DD-E2CB068100A9}" dt="2023-09-24T15:45:20.344" v="1018" actId="1076"/>
        <pc:sldMkLst>
          <pc:docMk/>
          <pc:sldMk cId="2985957056" sldId="273"/>
        </pc:sldMkLst>
        <pc:spChg chg="del">
          <ac:chgData name="Agung Ariana" userId="a334e3b9d6fca7f3" providerId="LiveId" clId="{A2DD747C-2A04-46D2-85DD-E2CB068100A9}" dt="2023-09-24T15:43:20.400" v="926" actId="478"/>
          <ac:spMkLst>
            <pc:docMk/>
            <pc:sldMk cId="2985957056" sldId="273"/>
            <ac:spMk id="2" creationId="{A65C89E7-38E6-CBF5-51F5-303FEB4779DA}"/>
          </ac:spMkLst>
        </pc:spChg>
        <pc:spChg chg="del">
          <ac:chgData name="Agung Ariana" userId="a334e3b9d6fca7f3" providerId="LiveId" clId="{A2DD747C-2A04-46D2-85DD-E2CB068100A9}" dt="2023-09-24T15:43:20.400" v="926" actId="478"/>
          <ac:spMkLst>
            <pc:docMk/>
            <pc:sldMk cId="2985957056" sldId="273"/>
            <ac:spMk id="3" creationId="{4A4FDC1E-BE5C-360E-CB8B-81C84BF028F7}"/>
          </ac:spMkLst>
        </pc:spChg>
        <pc:spChg chg="add mod">
          <ac:chgData name="Agung Ariana" userId="a334e3b9d6fca7f3" providerId="LiveId" clId="{A2DD747C-2A04-46D2-85DD-E2CB068100A9}" dt="2023-09-24T15:45:06.716" v="1016" actId="1076"/>
          <ac:spMkLst>
            <pc:docMk/>
            <pc:sldMk cId="2985957056" sldId="273"/>
            <ac:spMk id="6" creationId="{8154CB59-B084-B30E-0F3E-B367285932E2}"/>
          </ac:spMkLst>
        </pc:spChg>
        <pc:spChg chg="add mod">
          <ac:chgData name="Agung Ariana" userId="a334e3b9d6fca7f3" providerId="LiveId" clId="{A2DD747C-2A04-46D2-85DD-E2CB068100A9}" dt="2023-09-24T15:45:20.344" v="1018" actId="1076"/>
          <ac:spMkLst>
            <pc:docMk/>
            <pc:sldMk cId="2985957056" sldId="273"/>
            <ac:spMk id="7" creationId="{62C2B4FC-07B4-2076-FEAB-C570CB8B5327}"/>
          </ac:spMkLst>
        </pc:spChg>
        <pc:picChg chg="add mod">
          <ac:chgData name="Agung Ariana" userId="a334e3b9d6fca7f3" providerId="LiveId" clId="{A2DD747C-2A04-46D2-85DD-E2CB068100A9}" dt="2023-09-24T15:44:32.246" v="930" actId="1076"/>
          <ac:picMkLst>
            <pc:docMk/>
            <pc:sldMk cId="2985957056" sldId="273"/>
            <ac:picMk id="5" creationId="{45A0AB9A-FE11-70FB-6AEC-0F70DDF0D38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btheladder.com/10-database-naming-conventions-best-practices/" TargetMode="External"/><Relationship Id="rId2" Type="http://schemas.openxmlformats.org/officeDocument/2006/relationships/hyperlink" Target="https://www.linkedin.com/advice/3/what-best-practices-naming-tables-colum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unchbylunch.com/posts/2014/Feb/16/sql-naming-conventions/" TargetMode="External"/><Relationship Id="rId5" Type="http://schemas.openxmlformats.org/officeDocument/2006/relationships/hyperlink" Target="https://justinsomnia.org/2003/04/essential-database-naming-conventions-and-style/" TargetMode="External"/><Relationship Id="rId4" Type="http://schemas.openxmlformats.org/officeDocument/2006/relationships/hyperlink" Target="https://www.sqlshack.com/learn-sql-naming-convent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#02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5F8B8-E4D4-5970-C32D-26711CAC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99587"/>
            <a:ext cx="8135485" cy="54109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08637-AB1C-BB5B-DF5A-6BDF7D91E3CF}"/>
              </a:ext>
            </a:extLst>
          </p:cNvPr>
          <p:cNvSpPr/>
          <p:nvPr/>
        </p:nvSpPr>
        <p:spPr>
          <a:xfrm>
            <a:off x="4223792" y="1470300"/>
            <a:ext cx="1584176" cy="1310628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7CDA2-90B4-1A96-3CE0-C41972D9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564905"/>
            <a:ext cx="2953162" cy="3829584"/>
          </a:xfrm>
          <a:prstGeom prst="rect">
            <a:avLst/>
          </a:prstGeom>
        </p:spPr>
      </p:pic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8B28608A-F24F-9963-9F09-29E48C52D3AC}"/>
              </a:ext>
            </a:extLst>
          </p:cNvPr>
          <p:cNvSpPr/>
          <p:nvPr/>
        </p:nvSpPr>
        <p:spPr>
          <a:xfrm flipH="1">
            <a:off x="1199456" y="980728"/>
            <a:ext cx="3310720" cy="3960441"/>
          </a:xfrm>
          <a:prstGeom prst="circularArrow">
            <a:avLst>
              <a:gd name="adj1" fmla="val 12500"/>
              <a:gd name="adj2" fmla="val 2058664"/>
              <a:gd name="adj3" fmla="val 20457681"/>
              <a:gd name="adj4" fmla="val 13124124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A4200-BE3A-F6A6-C328-4AB9B399600D}"/>
              </a:ext>
            </a:extLst>
          </p:cNvPr>
          <p:cNvSpPr txBox="1"/>
          <p:nvPr/>
        </p:nvSpPr>
        <p:spPr>
          <a:xfrm>
            <a:off x="3791744" y="228111"/>
            <a:ext cx="827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many to many,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dan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br>
              <a:rPr lang="en-US" dirty="0"/>
            </a:br>
            <a:r>
              <a:rPr lang="en-US" dirty="0" err="1"/>
              <a:t>pilih</a:t>
            </a:r>
            <a:r>
              <a:rPr lang="en-US" dirty="0"/>
              <a:t> change to entity</a:t>
            </a:r>
          </a:p>
        </p:txBody>
      </p:sp>
    </p:spTree>
    <p:extLst>
      <p:ext uri="{BB962C8B-B14F-4D97-AF65-F5344CB8AC3E}">
        <p14:creationId xmlns:p14="http://schemas.microsoft.com/office/powerpoint/2010/main" val="16651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5DEE1-4A09-5FBD-DA65-703CE323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423443"/>
            <a:ext cx="4439270" cy="601111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460BB-08D1-B232-10B8-809D8C288B00}"/>
              </a:ext>
            </a:extLst>
          </p:cNvPr>
          <p:cNvSpPr/>
          <p:nvPr/>
        </p:nvSpPr>
        <p:spPr>
          <a:xfrm>
            <a:off x="4367808" y="1556792"/>
            <a:ext cx="1944216" cy="432048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E3CE4-95C0-3246-F3D6-DE54E8E05A9B}"/>
              </a:ext>
            </a:extLst>
          </p:cNvPr>
          <p:cNvSpPr/>
          <p:nvPr/>
        </p:nvSpPr>
        <p:spPr>
          <a:xfrm>
            <a:off x="4367808" y="3212976"/>
            <a:ext cx="1944216" cy="432048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895C8-019D-9AB7-B87C-5CAFB0CE7C91}"/>
              </a:ext>
            </a:extLst>
          </p:cNvPr>
          <p:cNvSpPr txBox="1"/>
          <p:nvPr/>
        </p:nvSpPr>
        <p:spPr>
          <a:xfrm>
            <a:off x="228057" y="633462"/>
            <a:ext cx="3491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check model:</a:t>
            </a:r>
            <a:br>
              <a:rPr lang="en-US" dirty="0"/>
            </a:br>
            <a:r>
              <a:rPr lang="en-US" dirty="0"/>
              <a:t>Tools &gt; Check Model / F4</a:t>
            </a:r>
          </a:p>
          <a:p>
            <a:endParaRPr lang="en-US" dirty="0"/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cetang</a:t>
            </a:r>
            <a:r>
              <a:rPr lang="en-US" dirty="0"/>
              <a:t> pada checkbox </a:t>
            </a:r>
            <a:r>
              <a:rPr lang="en-US" dirty="0" err="1"/>
              <a:t>berikut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E44EC-62D6-2EEA-8D61-9D1B39C3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918812"/>
            <a:ext cx="6115904" cy="502037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9941308-24F7-72F9-124E-30BA7BD5EB9C}"/>
              </a:ext>
            </a:extLst>
          </p:cNvPr>
          <p:cNvSpPr/>
          <p:nvPr/>
        </p:nvSpPr>
        <p:spPr>
          <a:xfrm>
            <a:off x="7392144" y="2060848"/>
            <a:ext cx="2592288" cy="288032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31B80-06D2-C34B-09D4-E0186F169882}"/>
              </a:ext>
            </a:extLst>
          </p:cNvPr>
          <p:cNvSpPr txBox="1"/>
          <p:nvPr/>
        </p:nvSpPr>
        <p:spPr>
          <a:xfrm>
            <a:off x="9264352" y="233218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merapikan</a:t>
            </a:r>
            <a:r>
              <a:rPr lang="en-US" dirty="0"/>
              <a:t> diagram,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diagram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dan </a:t>
            </a:r>
            <a:r>
              <a:rPr lang="en-US" dirty="0" err="1"/>
              <a:t>pilih</a:t>
            </a:r>
            <a:r>
              <a:rPr lang="en-US" dirty="0"/>
              <a:t> auto layout</a:t>
            </a:r>
          </a:p>
        </p:txBody>
      </p:sp>
    </p:spTree>
    <p:extLst>
      <p:ext uri="{BB962C8B-B14F-4D97-AF65-F5344CB8AC3E}">
        <p14:creationId xmlns:p14="http://schemas.microsoft.com/office/powerpoint/2010/main" val="31115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A0AB9A-FE11-70FB-6AEC-0F70DDF0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809259"/>
            <a:ext cx="315321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4CB59-B084-B30E-0F3E-B367285932E2}"/>
              </a:ext>
            </a:extLst>
          </p:cNvPr>
          <p:cNvSpPr txBox="1"/>
          <p:nvPr/>
        </p:nvSpPr>
        <p:spPr>
          <a:xfrm>
            <a:off x="5879976" y="292494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Save Workspace dan </a:t>
            </a:r>
            <a:r>
              <a:rPr lang="en-US" dirty="0" err="1"/>
              <a:t>taruh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file CDM, PDM </a:t>
            </a:r>
            <a:r>
              <a:rPr lang="en-US" dirty="0" err="1"/>
              <a:t>dalam</a:t>
            </a:r>
            <a:r>
              <a:rPr lang="en-US" dirty="0"/>
              <a:t> 1 folder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C2B4FC-07B4-2076-FEAB-C570CB8B5327}"/>
              </a:ext>
            </a:extLst>
          </p:cNvPr>
          <p:cNvSpPr/>
          <p:nvPr/>
        </p:nvSpPr>
        <p:spPr>
          <a:xfrm>
            <a:off x="4439816" y="2780928"/>
            <a:ext cx="1368152" cy="5040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397C7A-4430-1495-BF88-DD0976C36EE7}"/>
              </a:ext>
            </a:extLst>
          </p:cNvPr>
          <p:cNvSpPr txBox="1"/>
          <p:nvPr/>
        </p:nvSpPr>
        <p:spPr>
          <a:xfrm>
            <a:off x="1836874" y="889843"/>
            <a:ext cx="851825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Latihan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CDM</a:t>
            </a:r>
          </a:p>
          <a:p>
            <a:pPr algn="just"/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CDM Universitas di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matkul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Pada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primary key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id_jawal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no_ruang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matkul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kd_mk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nip. Dan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CDM di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dibaca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Satu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kardinalitasnya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many to many.</a:t>
            </a:r>
          </a:p>
          <a:p>
            <a:pPr algn="just"/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Satu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menempati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ditempati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kardinalitasnya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many to one.</a:t>
            </a:r>
          </a:p>
          <a:p>
            <a:pPr algn="just"/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Satu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matkul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matkul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kardinalitasnya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many to one.</a:t>
            </a:r>
          </a:p>
          <a:p>
            <a:pPr algn="just"/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Satu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matkul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diajar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mengajar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matkul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kardinalitasnya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many to many.</a:t>
            </a:r>
          </a:p>
        </p:txBody>
      </p:sp>
    </p:spTree>
    <p:extLst>
      <p:ext uri="{BB962C8B-B14F-4D97-AF65-F5344CB8AC3E}">
        <p14:creationId xmlns:p14="http://schemas.microsoft.com/office/powerpoint/2010/main" val="23813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1B3EBE-F25C-66AC-19B9-12B6C8DE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0" y="656692"/>
            <a:ext cx="1078587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765FC-DA06-5F2F-6BD6-35DE608A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875943"/>
            <a:ext cx="5649113" cy="510611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79EB037-3CC0-E329-5332-2CD9E8891B04}"/>
              </a:ext>
            </a:extLst>
          </p:cNvPr>
          <p:cNvSpPr/>
          <p:nvPr/>
        </p:nvSpPr>
        <p:spPr>
          <a:xfrm>
            <a:off x="4727848" y="1628800"/>
            <a:ext cx="1656184" cy="216024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F967F-E05D-75F0-A58F-7C3AD723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394864"/>
            <a:ext cx="7563906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54F62-8F9A-DB40-C794-BB3C3A84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88" y="471584"/>
            <a:ext cx="7702086" cy="57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E08A0-0C9A-788A-EAC9-0239E8BB4D97}"/>
              </a:ext>
            </a:extLst>
          </p:cNvPr>
          <p:cNvSpPr txBox="1"/>
          <p:nvPr/>
        </p:nvSpPr>
        <p:spPr>
          <a:xfrm>
            <a:off x="767408" y="620688"/>
            <a:ext cx="475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Best Practice Database Naming</a:t>
            </a:r>
          </a:p>
          <a:p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penamaan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table dan column yang </a:t>
            </a:r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kurang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06988-88F5-1604-E4ED-70EBC203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620688"/>
            <a:ext cx="4953691" cy="4801270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D35321E-4FA0-B22B-22D5-39E7A8DC6045}"/>
              </a:ext>
            </a:extLst>
          </p:cNvPr>
          <p:cNvSpPr/>
          <p:nvPr/>
        </p:nvSpPr>
        <p:spPr>
          <a:xfrm>
            <a:off x="9336360" y="4209455"/>
            <a:ext cx="936104" cy="936104"/>
          </a:xfrm>
          <a:prstGeom prst="noSmoking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A2AD0-FA28-CA55-A911-EE1CBE2C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23602"/>
            <a:ext cx="4944165" cy="4810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49632-CC8D-D0FF-149E-A9962483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67" y="1023602"/>
            <a:ext cx="4944165" cy="4820323"/>
          </a:xfrm>
          <a:prstGeom prst="rect">
            <a:avLst/>
          </a:prstGeom>
        </p:spPr>
      </p:pic>
      <p:pic>
        <p:nvPicPr>
          <p:cNvPr id="1030" name="Picture 6" descr="Check Mark PNG Transparent Images - PNG All">
            <a:extLst>
              <a:ext uri="{FF2B5EF4-FFF2-40B4-BE49-F238E27FC236}">
                <a16:creationId xmlns:a16="http://schemas.microsoft.com/office/drawing/2014/main" id="{05D20E7E-F34F-BFB4-06A2-20A8A49D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509120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heck Mark PNG Transparent Images - PNG All">
            <a:extLst>
              <a:ext uri="{FF2B5EF4-FFF2-40B4-BE49-F238E27FC236}">
                <a16:creationId xmlns:a16="http://schemas.microsoft.com/office/drawing/2014/main" id="{90B90CC5-8E59-CF3C-88C5-44865DC9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4581128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22CBD-B33D-4BFF-AD30-108B69FA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490392"/>
            <a:ext cx="5487166" cy="387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7633C-9868-015E-D836-65ABA75C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16" y="2019103"/>
            <a:ext cx="6163535" cy="2819794"/>
          </a:xfrm>
          <a:prstGeom prst="rect">
            <a:avLst/>
          </a:prstGeom>
        </p:spPr>
      </p:pic>
      <p:pic>
        <p:nvPicPr>
          <p:cNvPr id="8" name="Picture 6" descr="Check Mark PNG Transparent Images - PNG All">
            <a:extLst>
              <a:ext uri="{FF2B5EF4-FFF2-40B4-BE49-F238E27FC236}">
                <a16:creationId xmlns:a16="http://schemas.microsoft.com/office/drawing/2014/main" id="{5C1B1CBF-1DF4-3DDE-80CB-9571A65F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24" y="19168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heck Mark PNG Transparent Images - PNG All">
            <a:extLst>
              <a:ext uri="{FF2B5EF4-FFF2-40B4-BE49-F238E27FC236}">
                <a16:creationId xmlns:a16="http://schemas.microsoft.com/office/drawing/2014/main" id="{84C97103-9D57-71AE-1733-DEDB6F11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321297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BCE0B-54E7-C49E-5322-A58917853D6B}"/>
              </a:ext>
            </a:extLst>
          </p:cNvPr>
          <p:cNvSpPr txBox="1"/>
          <p:nvPr/>
        </p:nvSpPr>
        <p:spPr>
          <a:xfrm>
            <a:off x="767408" y="620688"/>
            <a:ext cx="10945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Bahan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Bacaan</a:t>
            </a:r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  <a:hlinkClick r:id="rId2"/>
              </a:rPr>
              <a:t>https://www.linkedin.com/advice/3/what-best-practices-naming-tables-columns</a:t>
            </a:r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  <a:hlinkClick r:id="rId3"/>
              </a:rPr>
              <a:t>https://climbtheladder.com/10-database-naming-conventions-best-practices/</a:t>
            </a:r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  <a:hlinkClick r:id="rId4"/>
              </a:rPr>
              <a:t>https://www.sqlshack.com/learn-sql-naming-conventions/</a:t>
            </a:r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  <a:hlinkClick r:id="rId5"/>
              </a:rPr>
              <a:t>https://justinsomnia.org/2003/04/essential-database-naming-conventions-and-style/</a:t>
            </a:r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  <a:hlinkClick r:id="rId6"/>
              </a:rPr>
              <a:t>https://launchbylunch.com/posts/2014/Feb/16/sql-naming-conventions/</a:t>
            </a:r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2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387DF-8783-A305-06CB-97DFDF3F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5" y="480600"/>
            <a:ext cx="4563112" cy="5896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470EA-5DCA-A5C1-A743-AE4BD354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68" y="1340768"/>
            <a:ext cx="5277587" cy="42963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C4F3BA-D3CE-904F-514E-4CB2E3880680}"/>
              </a:ext>
            </a:extLst>
          </p:cNvPr>
          <p:cNvSpPr/>
          <p:nvPr/>
        </p:nvSpPr>
        <p:spPr>
          <a:xfrm>
            <a:off x="9912424" y="3488955"/>
            <a:ext cx="1584176" cy="1236189"/>
          </a:xfrm>
          <a:prstGeom prst="roundRect">
            <a:avLst/>
          </a:prstGeom>
          <a:solidFill>
            <a:schemeClr val="accent5">
              <a:lumMod val="75000"/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1B851-10CC-CC75-EDB4-D242A4FAE982}"/>
              </a:ext>
            </a:extLst>
          </p:cNvPr>
          <p:cNvSpPr txBox="1"/>
          <p:nvPr/>
        </p:nvSpPr>
        <p:spPr>
          <a:xfrm>
            <a:off x="5303912" y="480600"/>
            <a:ext cx="676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model option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dan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option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849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{D111787D-8E88-4E50-9A3E-E503190BAC6C}tf03031010_win32</Template>
  <TotalTime>193</TotalTime>
  <Words>333</Words>
  <Application>Microsoft Office PowerPoint</Application>
  <PresentationFormat>Widescreen</PresentationFormat>
  <Paragraphs>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Schoolbook</vt:lpstr>
      <vt:lpstr>CITY SKETCH 16X9</vt:lpstr>
      <vt:lpstr>Data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</dc:title>
  <dc:creator>Agung Ariana</dc:creator>
  <cp:lastModifiedBy>Agung Ariana</cp:lastModifiedBy>
  <cp:revision>1</cp:revision>
  <dcterms:created xsi:type="dcterms:W3CDTF">2023-09-18T14:55:17Z</dcterms:created>
  <dcterms:modified xsi:type="dcterms:W3CDTF">2023-09-24T15:45:21Z</dcterms:modified>
</cp:coreProperties>
</file>