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4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7B0E-60F5-6546-85C2-722E3F5BE3DF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E191-D96E-AD4D-8298-14056E5E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7B0E-60F5-6546-85C2-722E3F5BE3DF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E191-D96E-AD4D-8298-14056E5E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3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7B0E-60F5-6546-85C2-722E3F5BE3DF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E191-D96E-AD4D-8298-14056E5E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9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7B0E-60F5-6546-85C2-722E3F5BE3DF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E191-D96E-AD4D-8298-14056E5E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0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7B0E-60F5-6546-85C2-722E3F5BE3DF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E191-D96E-AD4D-8298-14056E5E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0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7B0E-60F5-6546-85C2-722E3F5BE3DF}" type="datetimeFigureOut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E191-D96E-AD4D-8298-14056E5E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6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7B0E-60F5-6546-85C2-722E3F5BE3DF}" type="datetimeFigureOut">
              <a:rPr lang="en-US" smtClean="0"/>
              <a:t>4/7/16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E191-D96E-AD4D-8298-14056E5E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4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7B0E-60F5-6546-85C2-722E3F5BE3DF}" type="datetimeFigureOut">
              <a:rPr lang="en-US" smtClean="0"/>
              <a:t>4/7/16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E191-D96E-AD4D-8298-14056E5E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5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7B0E-60F5-6546-85C2-722E3F5BE3DF}" type="datetimeFigureOut">
              <a:rPr lang="en-US" smtClean="0"/>
              <a:t>4/7/16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E191-D96E-AD4D-8298-14056E5E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4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7B0E-60F5-6546-85C2-722E3F5BE3DF}" type="datetimeFigureOut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E191-D96E-AD4D-8298-14056E5E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7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7B0E-60F5-6546-85C2-722E3F5BE3DF}" type="datetimeFigureOut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E191-D96E-AD4D-8298-14056E5E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8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57B0E-60F5-6546-85C2-722E3F5BE3DF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DE191-D96E-AD4D-8298-14056E5E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2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8189" y="2409458"/>
            <a:ext cx="586128" cy="5535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651253" y="2962982"/>
            <a:ext cx="0" cy="1172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8189" y="3288584"/>
            <a:ext cx="5861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44220" y="4135150"/>
            <a:ext cx="407033" cy="407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1253" y="4135150"/>
            <a:ext cx="407033" cy="407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967437" y="2409458"/>
            <a:ext cx="586128" cy="5535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5" idx="4"/>
          </p:cNvCxnSpPr>
          <p:nvPr/>
        </p:nvCxnSpPr>
        <p:spPr>
          <a:xfrm>
            <a:off x="8260501" y="2962982"/>
            <a:ext cx="0" cy="1172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967437" y="3288584"/>
            <a:ext cx="5861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853468" y="4135150"/>
            <a:ext cx="407033" cy="407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260501" y="4135150"/>
            <a:ext cx="407033" cy="407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3969" y="1986174"/>
            <a:ext cx="113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853468" y="1855934"/>
            <a:ext cx="8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23" name="Straight Connector 22"/>
          <p:cNvCxnSpPr>
            <a:endCxn id="32" idx="3"/>
          </p:cNvCxnSpPr>
          <p:nvPr/>
        </p:nvCxnSpPr>
        <p:spPr>
          <a:xfrm flipV="1">
            <a:off x="1058286" y="1663762"/>
            <a:ext cx="729267" cy="7456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33533" y="3288584"/>
            <a:ext cx="683816" cy="1041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637251" y="1288684"/>
            <a:ext cx="1026327" cy="4394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85409" y="1343064"/>
            <a:ext cx="748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Sign in</a:t>
            </a:r>
            <a:endParaRPr lang="en-US" sz="1200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36" name="Straight Connector 35"/>
          <p:cNvCxnSpPr>
            <a:stCxn id="56" idx="6"/>
          </p:cNvCxnSpPr>
          <p:nvPr/>
        </p:nvCxnSpPr>
        <p:spPr>
          <a:xfrm flipV="1">
            <a:off x="2010155" y="406400"/>
            <a:ext cx="1376361" cy="361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972644" y="545438"/>
            <a:ext cx="358189" cy="407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386516" y="127001"/>
            <a:ext cx="1083884" cy="471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884081" y="220372"/>
            <a:ext cx="2116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Pick a side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3842393" y="952441"/>
            <a:ext cx="1269943" cy="4394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804293" y="1007199"/>
            <a:ext cx="1400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Create</a:t>
            </a:r>
            <a:r>
              <a:rPr lang="en-US" sz="1200" dirty="0" smtClean="0"/>
              <a:t> </a:t>
            </a:r>
            <a:r>
              <a:rPr lang="en-US" sz="1200" dirty="0" smtClean="0"/>
              <a:t>a team</a:t>
            </a:r>
            <a:endParaRPr lang="en-US" sz="1200" dirty="0"/>
          </a:p>
        </p:txBody>
      </p:sp>
      <p:sp>
        <p:nvSpPr>
          <p:cNvPr id="45" name="Oval 44"/>
          <p:cNvSpPr/>
          <p:nvPr/>
        </p:nvSpPr>
        <p:spPr>
          <a:xfrm>
            <a:off x="3784761" y="1936284"/>
            <a:ext cx="1416475" cy="4941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832945" y="1968755"/>
            <a:ext cx="1279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Choose opposing team</a:t>
            </a:r>
            <a:endParaRPr lang="en-US" sz="1200" dirty="0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3617261" y="5128684"/>
            <a:ext cx="423315" cy="185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623023" y="1145699"/>
            <a:ext cx="1349621" cy="3082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462312" y="3055994"/>
            <a:ext cx="1312403" cy="4651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374265" y="3150084"/>
            <a:ext cx="1579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Initiate Battle</a:t>
            </a:r>
            <a:endParaRPr lang="en-US" sz="1200" dirty="0"/>
          </a:p>
        </p:txBody>
      </p:sp>
      <p:sp>
        <p:nvSpPr>
          <p:cNvPr id="48" name="Oval 47"/>
          <p:cNvSpPr/>
          <p:nvPr/>
        </p:nvSpPr>
        <p:spPr>
          <a:xfrm>
            <a:off x="4787047" y="178195"/>
            <a:ext cx="1244090" cy="4699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827413" y="613612"/>
            <a:ext cx="276782" cy="393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42004" y="173454"/>
            <a:ext cx="993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Save to a database</a:t>
            </a:r>
            <a:endParaRPr lang="en-US" sz="1200" dirty="0"/>
          </a:p>
        </p:txBody>
      </p:sp>
      <p:sp>
        <p:nvSpPr>
          <p:cNvPr id="50" name="Oval 49"/>
          <p:cNvSpPr/>
          <p:nvPr/>
        </p:nvSpPr>
        <p:spPr>
          <a:xfrm>
            <a:off x="2306927" y="5206409"/>
            <a:ext cx="1512987" cy="5402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972644" y="4706725"/>
            <a:ext cx="1512987" cy="5402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764766" y="4272065"/>
            <a:ext cx="1512987" cy="5402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893199" y="4403683"/>
            <a:ext cx="1318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Sign in</a:t>
            </a:r>
            <a:endParaRPr lang="en-US" sz="12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394988" y="4680682"/>
            <a:ext cx="498211" cy="296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128295" y="4759708"/>
            <a:ext cx="1139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Access Database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2306927" y="5320306"/>
            <a:ext cx="1465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Modify Database</a:t>
            </a:r>
            <a:endParaRPr lang="en-US" sz="1200" dirty="0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1611851" y="952441"/>
            <a:ext cx="382049" cy="3362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97168" y="497371"/>
            <a:ext cx="1512987" cy="5402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1253" y="546009"/>
            <a:ext cx="113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Create an Account</a:t>
            </a:r>
            <a:endParaRPr lang="en-US" sz="1200" dirty="0"/>
          </a:p>
        </p:txBody>
      </p:sp>
      <p:cxnSp>
        <p:nvCxnSpPr>
          <p:cNvPr id="34" name="Straight Connector 33"/>
          <p:cNvCxnSpPr>
            <a:stCxn id="43" idx="4"/>
            <a:endCxn id="45" idx="0"/>
          </p:cNvCxnSpPr>
          <p:nvPr/>
        </p:nvCxnSpPr>
        <p:spPr>
          <a:xfrm>
            <a:off x="4477365" y="1391872"/>
            <a:ext cx="15634" cy="544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5" idx="4"/>
            <a:endCxn id="73" idx="0"/>
          </p:cNvCxnSpPr>
          <p:nvPr/>
        </p:nvCxnSpPr>
        <p:spPr>
          <a:xfrm>
            <a:off x="4492999" y="2430420"/>
            <a:ext cx="625515" cy="6255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37251" y="2174061"/>
            <a:ext cx="1512987" cy="5402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2171700" y="1728115"/>
            <a:ext cx="135227" cy="4459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688704" y="229192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Access Forum</a:t>
            </a:r>
            <a:endParaRPr lang="en-US" sz="1200" dirty="0"/>
          </a:p>
        </p:txBody>
      </p:sp>
      <p:cxnSp>
        <p:nvCxnSpPr>
          <p:cNvPr id="61" name="Straight Connector 60"/>
          <p:cNvCxnSpPr>
            <a:stCxn id="54" idx="2"/>
          </p:cNvCxnSpPr>
          <p:nvPr/>
        </p:nvCxnSpPr>
        <p:spPr>
          <a:xfrm flipH="1" flipV="1">
            <a:off x="2884081" y="4135150"/>
            <a:ext cx="2880685" cy="407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4" idx="1"/>
            <a:endCxn id="67" idx="4"/>
          </p:cNvCxnSpPr>
          <p:nvPr/>
        </p:nvCxnSpPr>
        <p:spPr>
          <a:xfrm flipH="1" flipV="1">
            <a:off x="2393745" y="2714297"/>
            <a:ext cx="3592593" cy="16368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693316" y="3702926"/>
            <a:ext cx="1512987" cy="5402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806704" y="3858151"/>
            <a:ext cx="134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Moderate Forum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1247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32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Katz</dc:creator>
  <cp:lastModifiedBy>Ryan Katz</cp:lastModifiedBy>
  <cp:revision>5</cp:revision>
  <dcterms:created xsi:type="dcterms:W3CDTF">2016-03-31T23:17:40Z</dcterms:created>
  <dcterms:modified xsi:type="dcterms:W3CDTF">2016-04-08T00:10:00Z</dcterms:modified>
</cp:coreProperties>
</file>