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5c9f7e80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5c9f7e80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5c9f7e80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5c9f7e80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5c9f7e8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5c9f7e8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5c9f7e80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5c9f7e80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5c9f7e80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5c9f7e80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5c9f7e80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5c9f7e80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5c9f7e80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5c9f7e80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5c9f7e80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5c9f7e80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5c9f7e80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5c9f7e80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5c9f7e80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5c9f7e80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5c9f7e80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5c9f7e80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5c9f7e80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5c9f7e80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5c9f7e80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5c9f7e80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5c9f7e80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5c9f7e80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5c9f7e80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5c9f7e80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5c9f7e80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5c9f7e80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c9f7e80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c9f7e80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5c9f7e80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5c9f7e80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5c9f7e80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5c9f7e80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c9f7e80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c9f7e80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5c9f7e80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5c9f7e80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5c9f7e80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5c9f7e80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5c9f7e80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5c9f7e80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5c9f7e80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5c9f7e80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5c9f7e80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5c9f7e80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5c9f7e80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5c9f7e80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5c9f7e80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5c9f7e80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2fd735a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2fd735a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5c9f7e8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5c9f7e8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5c9f7e80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5c9f7e80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5c9f7e80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5c9f7e80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5c9f7e80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5c9f7e80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5c9f7e80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5c9f7e80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5c9f7e803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5c9f7e80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5c9f7e803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5c9f7e803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5c9f7e80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5c9f7e80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5c9f7e80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5c9f7e80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5c9f7e80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5c9f7e80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5c9f7e80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5c9f7e80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5c9f7e80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5c9f7e80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5c9f7e80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5c9f7e80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5c9f7e80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5c9f7e80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5c9f7e80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5c9f7e80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5c9f7e80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5c9f7e80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b0ba8c6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b0ba8c6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5c9f7e80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5c9f7e80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5c9f7e80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5c9f7e80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5c9f7e80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5c9f7e80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5c9f7e80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5c9f7e80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UNIT 4</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200"/>
              <a:t>INTERACTION WITH DATABASE</a:t>
            </a:r>
            <a:endParaRPr b="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22250" y="1410475"/>
            <a:ext cx="9280800" cy="28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if connection.is_connected():</a:t>
            </a:r>
            <a:endParaRPr sz="2800"/>
          </a:p>
          <a:p>
            <a:pPr indent="0" lvl="0" marL="0" rtl="0" algn="l">
              <a:spcBef>
                <a:spcPts val="0"/>
              </a:spcBef>
              <a:spcAft>
                <a:spcPts val="0"/>
              </a:spcAft>
              <a:buNone/>
            </a:pPr>
            <a:r>
              <a:rPr lang="en" sz="2800"/>
              <a:t>        db_Info = connection.get_server_info()</a:t>
            </a:r>
            <a:endParaRPr sz="2800"/>
          </a:p>
          <a:p>
            <a:pPr indent="0" lvl="0" marL="0" rtl="0" algn="l">
              <a:spcBef>
                <a:spcPts val="0"/>
              </a:spcBef>
              <a:spcAft>
                <a:spcPts val="0"/>
              </a:spcAft>
              <a:buNone/>
            </a:pPr>
            <a:r>
              <a:rPr lang="en" sz="2800"/>
              <a:t>        print("Connected to MySQL Server version ", db_Info)</a:t>
            </a:r>
            <a:endParaRPr sz="2800"/>
          </a:p>
          <a:p>
            <a:pPr indent="0" lvl="0" marL="0" rtl="0" algn="l">
              <a:spcBef>
                <a:spcPts val="0"/>
              </a:spcBef>
              <a:spcAft>
                <a:spcPts val="0"/>
              </a:spcAft>
              <a:buNone/>
            </a:pPr>
            <a:r>
              <a:rPr lang="en" sz="2800"/>
              <a:t>        cursor = connection.cursor()</a:t>
            </a:r>
            <a:endParaRPr sz="2800"/>
          </a:p>
          <a:p>
            <a:pPr indent="0" lvl="0" marL="0" rtl="0" algn="l">
              <a:spcBef>
                <a:spcPts val="0"/>
              </a:spcBef>
              <a:spcAft>
                <a:spcPts val="0"/>
              </a:spcAft>
              <a:buNone/>
            </a:pPr>
            <a:r>
              <a:rPr lang="en" sz="2800"/>
              <a:t>        cursor.execute("select database();")</a:t>
            </a:r>
            <a:endParaRPr sz="2800"/>
          </a:p>
          <a:p>
            <a:pPr indent="0" lvl="0" marL="0" rtl="0" algn="l">
              <a:spcBef>
                <a:spcPts val="0"/>
              </a:spcBef>
              <a:spcAft>
                <a:spcPts val="0"/>
              </a:spcAft>
              <a:buNone/>
            </a:pPr>
            <a:r>
              <a:rPr lang="en" sz="2800"/>
              <a:t>        record = cursor.fetchone()</a:t>
            </a:r>
            <a:endParaRPr sz="2800"/>
          </a:p>
          <a:p>
            <a:pPr indent="0" lvl="0" marL="0" rtl="0" algn="l">
              <a:spcBef>
                <a:spcPts val="0"/>
              </a:spcBef>
              <a:spcAft>
                <a:spcPts val="0"/>
              </a:spcAft>
              <a:buNone/>
            </a:pPr>
            <a:r>
              <a:rPr lang="en" sz="2800"/>
              <a:t>        print("You're connected to database: ", record)</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except Error as e:</a:t>
            </a:r>
            <a:endParaRPr sz="2800"/>
          </a:p>
          <a:p>
            <a:pPr indent="0" lvl="0" marL="0" rtl="0" algn="l">
              <a:spcBef>
                <a:spcPts val="0"/>
              </a:spcBef>
              <a:spcAft>
                <a:spcPts val="0"/>
              </a:spcAft>
              <a:buNone/>
            </a:pPr>
            <a:r>
              <a:rPr lang="en" sz="2800"/>
              <a:t>    print("Error while connecting to MySQL", e)</a:t>
            </a:r>
            <a:endParaRPr sz="2800"/>
          </a:p>
          <a:p>
            <a:pPr indent="0" lvl="0" marL="0" rtl="0" algn="l">
              <a:spcBef>
                <a:spcPts val="0"/>
              </a:spcBef>
              <a:spcAft>
                <a:spcPts val="0"/>
              </a:spcAft>
              <a:buNone/>
            </a:pPr>
            <a:r>
              <a:rPr lang="en" sz="2800"/>
              <a:t>finally:</a:t>
            </a:r>
            <a:endParaRPr sz="2800"/>
          </a:p>
          <a:p>
            <a:pPr indent="0" lvl="0" marL="0" rtl="0" algn="l">
              <a:spcBef>
                <a:spcPts val="0"/>
              </a:spcBef>
              <a:spcAft>
                <a:spcPts val="0"/>
              </a:spcAft>
              <a:buNone/>
            </a:pPr>
            <a:r>
              <a:rPr lang="en" sz="2800"/>
              <a:t>    if (connection.is_connected()):</a:t>
            </a:r>
            <a:endParaRPr sz="2800"/>
          </a:p>
          <a:p>
            <a:pPr indent="0" lvl="0" marL="0" rtl="0" algn="l">
              <a:spcBef>
                <a:spcPts val="0"/>
              </a:spcBef>
              <a:spcAft>
                <a:spcPts val="0"/>
              </a:spcAft>
              <a:buNone/>
            </a:pPr>
            <a:r>
              <a:rPr lang="en" sz="2800"/>
              <a:t>        cursor.close()</a:t>
            </a:r>
            <a:endParaRPr sz="2800"/>
          </a:p>
          <a:p>
            <a:pPr indent="0" lvl="0" marL="0" rtl="0" algn="l">
              <a:spcBef>
                <a:spcPts val="0"/>
              </a:spcBef>
              <a:spcAft>
                <a:spcPts val="0"/>
              </a:spcAft>
              <a:buNone/>
            </a:pPr>
            <a:r>
              <a:rPr lang="en" sz="2800"/>
              <a:t>        connection.close()</a:t>
            </a:r>
            <a:endParaRPr sz="2800"/>
          </a:p>
          <a:p>
            <a:pPr indent="0" lvl="0" marL="0" rtl="0" algn="l">
              <a:spcBef>
                <a:spcPts val="0"/>
              </a:spcBef>
              <a:spcAft>
                <a:spcPts val="0"/>
              </a:spcAft>
              <a:buNone/>
            </a:pPr>
            <a:r>
              <a:rPr lang="en" sz="2800"/>
              <a:t>        print("MySQL connection is closed")</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04550" y="15589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After connecting to MySQL Server, you should get below output.</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Connected to MySQL Server version  5.7.19</a:t>
            </a:r>
            <a:endParaRPr sz="2800"/>
          </a:p>
          <a:p>
            <a:pPr indent="0" lvl="0" marL="0" rtl="0" algn="l">
              <a:spcBef>
                <a:spcPts val="0"/>
              </a:spcBef>
              <a:spcAft>
                <a:spcPts val="0"/>
              </a:spcAft>
              <a:buNone/>
            </a:pPr>
            <a:r>
              <a:rPr lang="en" sz="2800"/>
              <a:t>You're connected to database:  ('electronics',)</a:t>
            </a:r>
            <a:endParaRPr sz="2800"/>
          </a:p>
          <a:p>
            <a:pPr indent="0" lvl="0" marL="0" rtl="0" algn="l">
              <a:spcBef>
                <a:spcPts val="0"/>
              </a:spcBef>
              <a:spcAft>
                <a:spcPts val="0"/>
              </a:spcAft>
              <a:buNone/>
            </a:pPr>
            <a:r>
              <a:rPr lang="en" sz="2800"/>
              <a:t>MySQL connection is closed</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460950" y="968525"/>
            <a:ext cx="8222100" cy="2109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700"/>
              <a:t>Understand the Python MySQL Database connection program</a:t>
            </a:r>
            <a:endParaRPr sz="2700"/>
          </a:p>
          <a:p>
            <a:pPr indent="0" lvl="0" marL="0" rtl="0" algn="just">
              <a:spcBef>
                <a:spcPts val="0"/>
              </a:spcBef>
              <a:spcAft>
                <a:spcPts val="0"/>
              </a:spcAft>
              <a:buNone/>
            </a:pPr>
            <a:r>
              <a:t/>
            </a:r>
            <a:endParaRPr sz="2700"/>
          </a:p>
          <a:p>
            <a:pPr indent="-400050" lvl="0" marL="457200" rtl="0" algn="just">
              <a:spcBef>
                <a:spcPts val="0"/>
              </a:spcBef>
              <a:spcAft>
                <a:spcPts val="0"/>
              </a:spcAft>
              <a:buSzPts val="2700"/>
              <a:buChar char="➔"/>
            </a:pPr>
            <a:r>
              <a:rPr lang="en" sz="2700"/>
              <a:t>import mysql.connector</a:t>
            </a:r>
            <a:endParaRPr sz="2700"/>
          </a:p>
          <a:p>
            <a:pPr indent="0" lvl="0" marL="0" rtl="0" algn="just">
              <a:spcBef>
                <a:spcPts val="0"/>
              </a:spcBef>
              <a:spcAft>
                <a:spcPts val="0"/>
              </a:spcAft>
              <a:buNone/>
            </a:pPr>
            <a:r>
              <a:t/>
            </a:r>
            <a:endParaRPr sz="2700"/>
          </a:p>
          <a:p>
            <a:pPr indent="0" lvl="0" marL="0" rtl="0" algn="just">
              <a:spcBef>
                <a:spcPts val="0"/>
              </a:spcBef>
              <a:spcAft>
                <a:spcPts val="0"/>
              </a:spcAft>
              <a:buNone/>
            </a:pPr>
            <a:r>
              <a:rPr lang="en" sz="2700"/>
              <a:t>This line imports the MySQL Connector Python module in your program so you can use this module’s API to connect MySQL.</a:t>
            </a:r>
            <a:endParaRPr sz="2700"/>
          </a:p>
          <a:p>
            <a:pPr indent="0" lvl="0" marL="0" rtl="0" algn="just">
              <a:spcBef>
                <a:spcPts val="0"/>
              </a:spcBef>
              <a:spcAft>
                <a:spcPts val="0"/>
              </a:spcAft>
              <a:buNone/>
            </a:pPr>
            <a:r>
              <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406400" lvl="0" marL="457200" rtl="0" algn="just">
              <a:spcBef>
                <a:spcPts val="0"/>
              </a:spcBef>
              <a:spcAft>
                <a:spcPts val="0"/>
              </a:spcAft>
              <a:buSzPts val="2800"/>
              <a:buChar char="➔"/>
            </a:pPr>
            <a:r>
              <a:rPr lang="en" sz="2800"/>
              <a:t>from mysql.connector import Error</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mysql connector Error object is used to show us an error when we failed to connect Databases or if any other database error occurred while working with the database. Example ACCESS DENIED ERROR when username or password is wrong.</a:t>
            </a:r>
            <a:endParaRPr sz="2800"/>
          </a:p>
          <a:p>
            <a:pPr indent="0" lvl="0" marL="0" rtl="0" algn="just">
              <a:spcBef>
                <a:spcPts val="0"/>
              </a:spcBef>
              <a:spcAft>
                <a:spcPts val="0"/>
              </a:spcAft>
              <a:buNone/>
            </a:pPr>
            <a:r>
              <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406400" lvl="0" marL="457200" rtl="0" algn="just">
              <a:spcBef>
                <a:spcPts val="0"/>
              </a:spcBef>
              <a:spcAft>
                <a:spcPts val="0"/>
              </a:spcAft>
              <a:buSzPts val="2800"/>
              <a:buChar char="➔"/>
            </a:pPr>
            <a:r>
              <a:rPr lang="en" sz="2800"/>
              <a:t>mysql.connector.connect()</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Using this method we can connect the MySQL Database, this method accepts four required parameters: Host, Database, User and Password that we already discussed.</a:t>
            </a:r>
            <a:endParaRPr sz="2800"/>
          </a:p>
          <a:p>
            <a:pPr indent="0" lvl="0" marL="0" rtl="0" algn="just">
              <a:spcBef>
                <a:spcPts val="0"/>
              </a:spcBef>
              <a:spcAft>
                <a:spcPts val="0"/>
              </a:spcAft>
              <a:buNone/>
            </a:pPr>
            <a:r>
              <a:rPr lang="en" sz="2800"/>
              <a:t>connect() method established a connection to the  MySQL database from Python application and returned a MySQLConnection object.  Then we can use MySQLConnection object to perform various operations on the MySQL Database.</a:t>
            </a:r>
            <a:endParaRPr sz="2800"/>
          </a:p>
          <a:p>
            <a:pPr indent="0" lvl="0" marL="0" rtl="0" algn="just">
              <a:spcBef>
                <a:spcPts val="0"/>
              </a:spcBef>
              <a:spcAft>
                <a:spcPts val="0"/>
              </a:spcAft>
              <a:buNone/>
            </a:pPr>
            <a:r>
              <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460950" y="1034350"/>
            <a:ext cx="8222100" cy="20439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800"/>
              <a:t>The Connect()  method can throw an exception, i.e. Database error if one of the required parameters is wrong. For example, if you provide a database name that is not present in MySQL, then Python application throws an exception. So check the arguments that you are passing to this method.</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406400" lvl="0" marL="457200" rtl="0" algn="just">
              <a:spcBef>
                <a:spcPts val="0"/>
              </a:spcBef>
              <a:spcAft>
                <a:spcPts val="0"/>
              </a:spcAft>
              <a:buSzPts val="2800"/>
              <a:buChar char="➔"/>
            </a:pPr>
            <a:r>
              <a:rPr lang="en" sz="2800"/>
              <a:t>connection.is_connected()</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is_connected() is the method of the MySQLConnection class through which we can verify is our python application connected to MySQL.</a:t>
            </a:r>
            <a:endParaRPr sz="2800"/>
          </a:p>
          <a:p>
            <a:pPr indent="0" lvl="0" marL="0" rtl="0" algn="just">
              <a:spcBef>
                <a:spcPts val="0"/>
              </a:spcBef>
              <a:spcAft>
                <a:spcPts val="0"/>
              </a:spcAft>
              <a:buNone/>
            </a:pPr>
            <a:r>
              <a:rPr lang="en" sz="2800"/>
              <a:t> </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406400" lvl="0" marL="457200" rtl="0" algn="just">
              <a:spcBef>
                <a:spcPts val="0"/>
              </a:spcBef>
              <a:spcAft>
                <a:spcPts val="0"/>
              </a:spcAft>
              <a:buSzPts val="2800"/>
              <a:buChar char="➔"/>
            </a:pPr>
            <a:r>
              <a:rPr lang="en" sz="2800"/>
              <a:t>connection.cursor()</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This method returns a cursor object. Using a cursor object, we can execute SQL queries.</a:t>
            </a:r>
            <a:endParaRPr sz="2800"/>
          </a:p>
          <a:p>
            <a:pPr indent="0" lvl="0" marL="0" rtl="0" algn="just">
              <a:spcBef>
                <a:spcPts val="0"/>
              </a:spcBef>
              <a:spcAft>
                <a:spcPts val="0"/>
              </a:spcAft>
              <a:buNone/>
            </a:pPr>
            <a:r>
              <a:rPr lang="en" sz="2800"/>
              <a:t>The MySQLCursor class instantiates objects that can execute operations such as SQL statements.</a:t>
            </a:r>
            <a:endParaRPr sz="2800"/>
          </a:p>
          <a:p>
            <a:pPr indent="0" lvl="0" marL="0" rtl="0" algn="just">
              <a:spcBef>
                <a:spcPts val="0"/>
              </a:spcBef>
              <a:spcAft>
                <a:spcPts val="0"/>
              </a:spcAft>
              <a:buNone/>
            </a:pPr>
            <a:r>
              <a:rPr lang="en" sz="2800"/>
              <a:t>Cursor objects interact with the MySQL server using a MySQLConnection object.</a:t>
            </a:r>
            <a:endParaRPr sz="2800"/>
          </a:p>
          <a:p>
            <a:pPr indent="0" lvl="0" marL="0" rtl="0" algn="just">
              <a:spcBef>
                <a:spcPts val="0"/>
              </a:spcBef>
              <a:spcAft>
                <a:spcPts val="0"/>
              </a:spcAft>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460950" y="1755050"/>
            <a:ext cx="8222100" cy="1012800"/>
          </a:xfrm>
          <a:prstGeom prst="rect">
            <a:avLst/>
          </a:prstGeom>
        </p:spPr>
        <p:txBody>
          <a:bodyPr anchorCtr="0" anchor="ctr" bIns="91425" lIns="91425" spcFirstLastPara="1" rIns="91425" wrap="square" tIns="91425">
            <a:noAutofit/>
          </a:bodyPr>
          <a:lstStyle/>
          <a:p>
            <a:pPr indent="-406400" lvl="0" marL="457200" rtl="0" algn="just">
              <a:spcBef>
                <a:spcPts val="0"/>
              </a:spcBef>
              <a:spcAft>
                <a:spcPts val="0"/>
              </a:spcAft>
              <a:buSzPts val="2800"/>
              <a:buChar char="➔"/>
            </a:pPr>
            <a:r>
              <a:rPr lang="en" sz="2800"/>
              <a:t>cursor.close()</a:t>
            </a:r>
            <a:endParaRPr sz="2800"/>
          </a:p>
          <a:p>
            <a:pPr indent="0" lvl="0" marL="0" rtl="0" algn="just">
              <a:spcBef>
                <a:spcPts val="0"/>
              </a:spcBef>
              <a:spcAft>
                <a:spcPts val="0"/>
              </a:spcAft>
              <a:buNone/>
            </a:pPr>
            <a:r>
              <a:rPr lang="en" sz="2800"/>
              <a:t>Using the cursor’s close method we can close the cursor object. Once we close the cursor object, we can not execute any SQL statement.</a:t>
            </a:r>
            <a:endParaRPr sz="2800"/>
          </a:p>
          <a:p>
            <a:pPr indent="0" lvl="0" marL="0" rtl="0" algn="just">
              <a:spcBef>
                <a:spcPts val="0"/>
              </a:spcBef>
              <a:spcAft>
                <a:spcPts val="0"/>
              </a:spcAft>
              <a:buNone/>
            </a:pPr>
            <a:r>
              <a:t/>
            </a:r>
            <a:endParaRPr sz="2800"/>
          </a:p>
          <a:p>
            <a:pPr indent="-406400" lvl="0" marL="457200" rtl="0" algn="just">
              <a:spcBef>
                <a:spcPts val="0"/>
              </a:spcBef>
              <a:spcAft>
                <a:spcPts val="0"/>
              </a:spcAft>
              <a:buSzPts val="2800"/>
              <a:buChar char="➔"/>
            </a:pPr>
            <a:r>
              <a:rPr lang="en" sz="2800"/>
              <a:t> connection.close()</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lang="en" sz="2800"/>
              <a:t>At last, we are closing the MySQL database connection using a close() method of MySQLConnection class.</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98050" y="1242450"/>
            <a:ext cx="8222100" cy="2218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lang="en" sz="2820"/>
              <a:t>Databases are critical for storing and processing data even if you consider a powerful programming language like Python.</a:t>
            </a:r>
            <a:endParaRPr sz="2820"/>
          </a:p>
          <a:p>
            <a:pPr indent="0" lvl="0" marL="0" rtl="0" algn="just">
              <a:spcBef>
                <a:spcPts val="0"/>
              </a:spcBef>
              <a:spcAft>
                <a:spcPts val="0"/>
              </a:spcAft>
              <a:buSzPts val="990"/>
              <a:buNone/>
            </a:pPr>
            <a:r>
              <a:rPr lang="en" sz="2820"/>
              <a:t>A database is basically a collection of structured data in such a way that it can easily be retrieved, managed and accessed in various ways. One of the simplest forms of databases is a text database.</a:t>
            </a:r>
            <a:endParaRPr sz="28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460950" y="968525"/>
            <a:ext cx="8222100" cy="299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MySQL Create Table</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In this section, we will learn how to create a table in MySQL from Python. In this example, I am creating a Laptop table under the Electronics database.</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import mysql.connector</a:t>
            </a:r>
            <a:endParaRPr sz="2800"/>
          </a:p>
          <a:p>
            <a:pPr indent="0" lvl="0" marL="0" rtl="0" algn="l">
              <a:spcBef>
                <a:spcPts val="0"/>
              </a:spcBef>
              <a:spcAft>
                <a:spcPts val="0"/>
              </a:spcAft>
              <a:buNone/>
            </a:pPr>
            <a:r>
              <a:rPr lang="en" sz="2800"/>
              <a:t>from mysql.connector import Error</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try:</a:t>
            </a:r>
            <a:endParaRPr sz="2800"/>
          </a:p>
          <a:p>
            <a:pPr indent="0" lvl="0" marL="0" rtl="0" algn="l">
              <a:spcBef>
                <a:spcPts val="0"/>
              </a:spcBef>
              <a:spcAft>
                <a:spcPts val="0"/>
              </a:spcAft>
              <a:buNone/>
            </a:pPr>
            <a:r>
              <a:rPr lang="en" sz="2800"/>
              <a:t>    connection = mysql.connector.connect(host='localhost',</a:t>
            </a:r>
            <a:endParaRPr sz="2800"/>
          </a:p>
          <a:p>
            <a:pPr indent="0" lvl="0" marL="0" rtl="0" algn="l">
              <a:spcBef>
                <a:spcPts val="0"/>
              </a:spcBef>
              <a:spcAft>
                <a:spcPts val="0"/>
              </a:spcAft>
              <a:buNone/>
            </a:pPr>
            <a:r>
              <a:rPr lang="en" sz="2800"/>
              <a:t>                                         database='Electronics',</a:t>
            </a:r>
            <a:endParaRPr sz="2800"/>
          </a:p>
          <a:p>
            <a:pPr indent="0" lvl="0" marL="0" rtl="0" algn="l">
              <a:spcBef>
                <a:spcPts val="0"/>
              </a:spcBef>
              <a:spcAft>
                <a:spcPts val="0"/>
              </a:spcAft>
              <a:buNone/>
            </a:pPr>
            <a:r>
              <a:rPr lang="en" sz="2800"/>
              <a:t>                                         user='root',</a:t>
            </a:r>
            <a:endParaRPr sz="2800"/>
          </a:p>
          <a:p>
            <a:pPr indent="0" lvl="0" marL="0" rtl="0" algn="l">
              <a:spcBef>
                <a:spcPts val="0"/>
              </a:spcBef>
              <a:spcAft>
                <a:spcPts val="0"/>
              </a:spcAft>
              <a:buNone/>
            </a:pPr>
            <a:r>
              <a:rPr lang="en" sz="2800"/>
              <a:t>                                         password=' ')</a:t>
            </a:r>
            <a:endParaRPr sz="2800"/>
          </a:p>
          <a:p>
            <a:pPr indent="0" lvl="0" marL="0" rtl="0" algn="l">
              <a:spcBef>
                <a:spcPts val="0"/>
              </a:spcBef>
              <a:spcAft>
                <a:spcPts val="0"/>
              </a:spcAft>
              <a:buNone/>
            </a:pPr>
            <a:r>
              <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460950" y="218760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mySql_Create_Table_Query = """CREATE TABLE Laptop ( Id int(11) NOT NULL,</a:t>
            </a:r>
            <a:endParaRPr sz="2800"/>
          </a:p>
          <a:p>
            <a:pPr indent="0" lvl="0" marL="0" rtl="0" algn="l">
              <a:spcBef>
                <a:spcPts val="0"/>
              </a:spcBef>
              <a:spcAft>
                <a:spcPts val="0"/>
              </a:spcAft>
              <a:buNone/>
            </a:pPr>
            <a:r>
              <a:rPr lang="en" sz="2800"/>
              <a:t>                Name varchar(250) NOT NULL,</a:t>
            </a:r>
            <a:endParaRPr sz="2800"/>
          </a:p>
          <a:p>
            <a:pPr indent="0" lvl="0" marL="0" rtl="0" algn="l">
              <a:spcBef>
                <a:spcPts val="0"/>
              </a:spcBef>
              <a:spcAft>
                <a:spcPts val="0"/>
              </a:spcAft>
              <a:buNone/>
            </a:pPr>
            <a:r>
              <a:rPr lang="en" sz="2800"/>
              <a:t>                Price float NOT NULL,</a:t>
            </a:r>
            <a:endParaRPr sz="2800"/>
          </a:p>
          <a:p>
            <a:pPr indent="0" lvl="0" marL="0" rtl="0" algn="l">
              <a:spcBef>
                <a:spcPts val="0"/>
              </a:spcBef>
              <a:spcAft>
                <a:spcPts val="0"/>
              </a:spcAft>
              <a:buNone/>
            </a:pPr>
            <a:r>
              <a:rPr lang="en" sz="2800"/>
              <a:t>                Purchase_date Date NOT NULL,</a:t>
            </a:r>
            <a:endParaRPr sz="2800"/>
          </a:p>
          <a:p>
            <a:pPr indent="0" lvl="0" marL="0" rtl="0" algn="l">
              <a:spcBef>
                <a:spcPts val="0"/>
              </a:spcBef>
              <a:spcAft>
                <a:spcPts val="0"/>
              </a:spcAft>
              <a:buNone/>
            </a:pPr>
            <a:r>
              <a:rPr lang="en" sz="2800"/>
              <a:t>                PRIMARY KEY (Id))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    cursor = connection.cursor()</a:t>
            </a:r>
            <a:endParaRPr sz="2800"/>
          </a:p>
          <a:p>
            <a:pPr indent="0" lvl="0" marL="0" rtl="0" algn="l">
              <a:spcBef>
                <a:spcPts val="0"/>
              </a:spcBef>
              <a:spcAft>
                <a:spcPts val="0"/>
              </a:spcAft>
              <a:buNone/>
            </a:pPr>
            <a:r>
              <a:rPr lang="en" sz="2800"/>
              <a:t>    result = cursor.execute(mySql_Create_Table_Query)</a:t>
            </a:r>
            <a:endParaRPr sz="2800"/>
          </a:p>
          <a:p>
            <a:pPr indent="0" lvl="0" marL="0" rtl="0" algn="l">
              <a:spcBef>
                <a:spcPts val="0"/>
              </a:spcBef>
              <a:spcAft>
                <a:spcPts val="0"/>
              </a:spcAft>
              <a:buNone/>
            </a:pPr>
            <a:r>
              <a:rPr lang="en" sz="2800"/>
              <a:t>    print("Laptop Table created successfully ")</a:t>
            </a:r>
            <a:endParaRPr sz="2800"/>
          </a:p>
          <a:p>
            <a:pPr indent="0" lvl="0" marL="0" rtl="0" algn="l">
              <a:spcBef>
                <a:spcPts val="0"/>
              </a:spcBef>
              <a:spcAft>
                <a:spcPts val="0"/>
              </a:spcAft>
              <a:buNone/>
            </a:pPr>
            <a:r>
              <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460950" y="2065350"/>
            <a:ext cx="85566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except mysql.connector.Error as error:</a:t>
            </a:r>
            <a:endParaRPr sz="2600"/>
          </a:p>
          <a:p>
            <a:pPr indent="0" lvl="0" marL="0" rtl="0" algn="l">
              <a:spcBef>
                <a:spcPts val="0"/>
              </a:spcBef>
              <a:spcAft>
                <a:spcPts val="0"/>
              </a:spcAft>
              <a:buNone/>
            </a:pPr>
            <a:r>
              <a:rPr lang="en" sz="2600"/>
              <a:t>    print("Failed to create table in MySQL: {}".format(error))</a:t>
            </a:r>
            <a:endParaRPr sz="2600"/>
          </a:p>
          <a:p>
            <a:pPr indent="0" lvl="0" marL="0" rtl="0" algn="l">
              <a:spcBef>
                <a:spcPts val="0"/>
              </a:spcBef>
              <a:spcAft>
                <a:spcPts val="0"/>
              </a:spcAft>
              <a:buNone/>
            </a:pPr>
            <a:r>
              <a:rPr lang="en" sz="2600"/>
              <a:t>finally:</a:t>
            </a:r>
            <a:endParaRPr sz="2600"/>
          </a:p>
          <a:p>
            <a:pPr indent="0" lvl="0" marL="0" rtl="0" algn="l">
              <a:spcBef>
                <a:spcPts val="0"/>
              </a:spcBef>
              <a:spcAft>
                <a:spcPts val="0"/>
              </a:spcAft>
              <a:buNone/>
            </a:pPr>
            <a:r>
              <a:rPr lang="en" sz="2600"/>
              <a:t>    if (connection.is_connected()):</a:t>
            </a:r>
            <a:endParaRPr sz="2600"/>
          </a:p>
          <a:p>
            <a:pPr indent="0" lvl="0" marL="0" rtl="0" algn="l">
              <a:spcBef>
                <a:spcPts val="0"/>
              </a:spcBef>
              <a:spcAft>
                <a:spcPts val="0"/>
              </a:spcAft>
              <a:buNone/>
            </a:pPr>
            <a:r>
              <a:rPr lang="en" sz="2600"/>
              <a:t>        cursor.close()</a:t>
            </a:r>
            <a:endParaRPr sz="2600"/>
          </a:p>
          <a:p>
            <a:pPr indent="0" lvl="0" marL="0" rtl="0" algn="l">
              <a:spcBef>
                <a:spcPts val="0"/>
              </a:spcBef>
              <a:spcAft>
                <a:spcPts val="0"/>
              </a:spcAft>
              <a:buNone/>
            </a:pPr>
            <a:r>
              <a:rPr lang="en" sz="2600"/>
              <a:t>        connection.close()</a:t>
            </a:r>
            <a:endParaRPr sz="2600"/>
          </a:p>
          <a:p>
            <a:pPr indent="0" lvl="0" marL="0" rtl="0" algn="l">
              <a:spcBef>
                <a:spcPts val="0"/>
              </a:spcBef>
              <a:spcAft>
                <a:spcPts val="0"/>
              </a:spcAft>
              <a:buNone/>
            </a:pPr>
            <a:r>
              <a:rPr lang="en" sz="2600"/>
              <a:t>        print("MySQL connection is closed")</a:t>
            </a:r>
            <a:endParaRPr sz="2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just">
              <a:spcBef>
                <a:spcPts val="0"/>
              </a:spcBef>
              <a:spcAft>
                <a:spcPts val="0"/>
              </a:spcAft>
              <a:buNone/>
            </a:pPr>
            <a:r>
              <a:rPr lang="en"/>
              <a:t>Output: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Laptop Table created successfully </a:t>
            </a:r>
            <a:endParaRPr/>
          </a:p>
          <a:p>
            <a:pPr indent="0" lvl="0" marL="0" rtl="0" algn="just">
              <a:spcBef>
                <a:spcPts val="0"/>
              </a:spcBef>
              <a:spcAft>
                <a:spcPts val="0"/>
              </a:spcAft>
              <a:buNone/>
            </a:pPr>
            <a:r>
              <a:rPr lang="en"/>
              <a:t>MySQL connection is closed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75425" y="2215790"/>
            <a:ext cx="92148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400"/>
              <a:t>Insert Into MySQL Table:</a:t>
            </a:r>
            <a:endParaRPr sz="2400"/>
          </a:p>
          <a:p>
            <a:pPr indent="0" lvl="0" marL="0" rtl="0" algn="l">
              <a:spcBef>
                <a:spcPts val="0"/>
              </a:spcBef>
              <a:spcAft>
                <a:spcPts val="0"/>
              </a:spcAft>
              <a:buSzPts val="990"/>
              <a:buNone/>
            </a:pPr>
            <a:r>
              <a:rPr lang="en" sz="2400"/>
              <a:t>import mysql.connector</a:t>
            </a:r>
            <a:endParaRPr sz="2400"/>
          </a:p>
          <a:p>
            <a:pPr indent="0" lvl="0" marL="0" rtl="0" algn="l">
              <a:spcBef>
                <a:spcPts val="0"/>
              </a:spcBef>
              <a:spcAft>
                <a:spcPts val="0"/>
              </a:spcAft>
              <a:buSzPts val="990"/>
              <a:buNone/>
            </a:pPr>
            <a:r>
              <a:rPr lang="en" sz="2400"/>
              <a:t>from mysql.connector import Error</a:t>
            </a:r>
            <a:endParaRPr sz="2400"/>
          </a:p>
          <a:p>
            <a:pPr indent="0" lvl="0" marL="0" rtl="0" algn="l">
              <a:spcBef>
                <a:spcPts val="0"/>
              </a:spcBef>
              <a:spcAft>
                <a:spcPts val="0"/>
              </a:spcAft>
              <a:buSzPts val="990"/>
              <a:buNone/>
            </a:pPr>
            <a:r>
              <a:rPr lang="en" sz="2400"/>
              <a:t>from mysql.connector import errorcode</a:t>
            </a:r>
            <a:endParaRPr sz="2400"/>
          </a:p>
          <a:p>
            <a:pPr indent="0" lvl="0" marL="0" rtl="0" algn="l">
              <a:spcBef>
                <a:spcPts val="0"/>
              </a:spcBef>
              <a:spcAft>
                <a:spcPts val="0"/>
              </a:spcAft>
              <a:buSzPts val="990"/>
              <a:buNone/>
            </a:pPr>
            <a:r>
              <a:t/>
            </a:r>
            <a:endParaRPr sz="2400"/>
          </a:p>
          <a:p>
            <a:pPr indent="0" lvl="0" marL="0" rtl="0" algn="l">
              <a:spcBef>
                <a:spcPts val="0"/>
              </a:spcBef>
              <a:spcAft>
                <a:spcPts val="0"/>
              </a:spcAft>
              <a:buSzPts val="990"/>
              <a:buNone/>
            </a:pPr>
            <a:r>
              <a:rPr lang="en" sz="2400"/>
              <a:t>try:</a:t>
            </a:r>
            <a:endParaRPr sz="2400"/>
          </a:p>
          <a:p>
            <a:pPr indent="0" lvl="0" marL="0" rtl="0" algn="l">
              <a:spcBef>
                <a:spcPts val="0"/>
              </a:spcBef>
              <a:spcAft>
                <a:spcPts val="0"/>
              </a:spcAft>
              <a:buSzPts val="990"/>
              <a:buNone/>
            </a:pPr>
            <a:r>
              <a:rPr lang="en" sz="2400"/>
              <a:t>    connection = mysql.connector.connect(host='localhost',</a:t>
            </a:r>
            <a:endParaRPr sz="2400"/>
          </a:p>
          <a:p>
            <a:pPr indent="0" lvl="0" marL="0" rtl="0" algn="l">
              <a:spcBef>
                <a:spcPts val="0"/>
              </a:spcBef>
              <a:spcAft>
                <a:spcPts val="0"/>
              </a:spcAft>
              <a:buSzPts val="990"/>
              <a:buNone/>
            </a:pPr>
            <a:r>
              <a:rPr lang="en" sz="2400"/>
              <a:t>                                         database='electronics',</a:t>
            </a:r>
            <a:endParaRPr sz="2400"/>
          </a:p>
          <a:p>
            <a:pPr indent="0" lvl="0" marL="0" rtl="0" algn="l">
              <a:spcBef>
                <a:spcPts val="0"/>
              </a:spcBef>
              <a:spcAft>
                <a:spcPts val="0"/>
              </a:spcAft>
              <a:buSzPts val="990"/>
              <a:buNone/>
            </a:pPr>
            <a:r>
              <a:rPr lang="en" sz="2400"/>
              <a:t>                                         user='root',    password=' ')</a:t>
            </a:r>
            <a:endParaRPr sz="2400"/>
          </a:p>
          <a:p>
            <a:pPr indent="0" lvl="0" marL="0" rtl="0" algn="l">
              <a:spcBef>
                <a:spcPts val="0"/>
              </a:spcBef>
              <a:spcAft>
                <a:spcPts val="0"/>
              </a:spcAft>
              <a:buSzPts val="990"/>
              <a:buNone/>
            </a:pPr>
            <a:r>
              <a:rPr lang="en" sz="2400"/>
              <a:t>    mySql_insert_query = """INSERT INTO Laptop (Id, Name, Price, Purchase_date) </a:t>
            </a:r>
            <a:endParaRPr sz="2400"/>
          </a:p>
          <a:p>
            <a:pPr indent="0" lvl="0" marL="0" rtl="0" algn="l">
              <a:spcBef>
                <a:spcPts val="0"/>
              </a:spcBef>
              <a:spcAft>
                <a:spcPts val="0"/>
              </a:spcAft>
              <a:buSzPts val="990"/>
              <a:buNone/>
            </a:pPr>
            <a:r>
              <a:rPr lang="en" sz="2400"/>
              <a:t>                           VALUES </a:t>
            </a:r>
            <a:endParaRPr sz="2400"/>
          </a:p>
          <a:p>
            <a:pPr indent="0" lvl="0" marL="0" rtl="0" algn="l">
              <a:spcBef>
                <a:spcPts val="0"/>
              </a:spcBef>
              <a:spcAft>
                <a:spcPts val="0"/>
              </a:spcAft>
              <a:buSzPts val="990"/>
              <a:buNone/>
            </a:pPr>
            <a:r>
              <a:rPr lang="en" sz="2400"/>
              <a:t>                           (10, 'Lenovo ThinkPad P71', 6459, '2019-08-14') """</a:t>
            </a:r>
            <a:endParaRPr sz="2400"/>
          </a:p>
          <a:p>
            <a:pPr indent="0" lvl="0" marL="0" rtl="0" algn="l">
              <a:spcBef>
                <a:spcPts val="0"/>
              </a:spcBef>
              <a:spcAft>
                <a:spcPts val="0"/>
              </a:spcAft>
              <a:buSzPts val="990"/>
              <a:buNone/>
            </a:pPr>
            <a:r>
              <a:t/>
            </a:r>
            <a:endParaRPr sz="2400"/>
          </a:p>
          <a:p>
            <a:pPr indent="0" lvl="0" marL="0" rtl="0" algn="l">
              <a:spcBef>
                <a:spcPts val="0"/>
              </a:spcBef>
              <a:spcAft>
                <a:spcPts val="0"/>
              </a:spcAft>
              <a:buSzPts val="990"/>
              <a:buNone/>
            </a:pPr>
            <a:r>
              <a:rPr lang="en" sz="2400"/>
              <a:t>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51200" y="2065350"/>
            <a:ext cx="91440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220"/>
              <a:t>cursor = connection.cursor()</a:t>
            </a:r>
            <a:endParaRPr sz="2220"/>
          </a:p>
          <a:p>
            <a:pPr indent="0" lvl="0" marL="0" rtl="0" algn="l">
              <a:spcBef>
                <a:spcPts val="0"/>
              </a:spcBef>
              <a:spcAft>
                <a:spcPts val="0"/>
              </a:spcAft>
              <a:buClr>
                <a:srgbClr val="000000"/>
              </a:buClr>
              <a:buSzPts val="990"/>
              <a:buFont typeface="Arial"/>
              <a:buNone/>
            </a:pPr>
            <a:r>
              <a:rPr lang="en" sz="2220"/>
              <a:t>    cursor.execute(mySql_insert_query)</a:t>
            </a:r>
            <a:endParaRPr sz="2220"/>
          </a:p>
          <a:p>
            <a:pPr indent="0" lvl="0" marL="0" rtl="0" algn="l">
              <a:spcBef>
                <a:spcPts val="0"/>
              </a:spcBef>
              <a:spcAft>
                <a:spcPts val="0"/>
              </a:spcAft>
              <a:buClr>
                <a:srgbClr val="000000"/>
              </a:buClr>
              <a:buSzPts val="990"/>
              <a:buFont typeface="Arial"/>
              <a:buNone/>
            </a:pPr>
            <a:r>
              <a:rPr lang="en" sz="2220"/>
              <a:t>    connection.commit()</a:t>
            </a:r>
            <a:endParaRPr sz="2220"/>
          </a:p>
          <a:p>
            <a:pPr indent="0" lvl="0" marL="0" rtl="0" algn="l">
              <a:spcBef>
                <a:spcPts val="0"/>
              </a:spcBef>
              <a:spcAft>
                <a:spcPts val="0"/>
              </a:spcAft>
              <a:buClr>
                <a:srgbClr val="000000"/>
              </a:buClr>
              <a:buSzPts val="990"/>
              <a:buFont typeface="Arial"/>
              <a:buNone/>
            </a:pPr>
            <a:r>
              <a:rPr lang="en" sz="2220"/>
              <a:t>    print(cursor.rowcount, "Record inserted successfully into Laptop table")</a:t>
            </a:r>
            <a:endParaRPr sz="2220"/>
          </a:p>
          <a:p>
            <a:pPr indent="0" lvl="0" marL="0" rtl="0" algn="l">
              <a:spcBef>
                <a:spcPts val="0"/>
              </a:spcBef>
              <a:spcAft>
                <a:spcPts val="0"/>
              </a:spcAft>
              <a:buClr>
                <a:srgbClr val="000000"/>
              </a:buClr>
              <a:buSzPts val="990"/>
              <a:buFont typeface="Arial"/>
              <a:buNone/>
            </a:pPr>
            <a:r>
              <a:rPr lang="en" sz="2220"/>
              <a:t>    cursor.close()</a:t>
            </a:r>
            <a:endParaRPr sz="2220"/>
          </a:p>
          <a:p>
            <a:pPr indent="0" lvl="0" marL="0" rtl="0" algn="l">
              <a:spcBef>
                <a:spcPts val="0"/>
              </a:spcBef>
              <a:spcAft>
                <a:spcPts val="0"/>
              </a:spcAft>
              <a:buClr>
                <a:srgbClr val="000000"/>
              </a:buClr>
              <a:buSzPts val="990"/>
              <a:buFont typeface="Arial"/>
              <a:buNone/>
            </a:pPr>
            <a:r>
              <a:t/>
            </a:r>
            <a:endParaRPr sz="2220"/>
          </a:p>
          <a:p>
            <a:pPr indent="0" lvl="0" marL="0" rtl="0" algn="l">
              <a:spcBef>
                <a:spcPts val="0"/>
              </a:spcBef>
              <a:spcAft>
                <a:spcPts val="0"/>
              </a:spcAft>
              <a:buClr>
                <a:srgbClr val="000000"/>
              </a:buClr>
              <a:buSzPts val="990"/>
              <a:buFont typeface="Arial"/>
              <a:buNone/>
            </a:pPr>
            <a:r>
              <a:rPr lang="en" sz="2220"/>
              <a:t>except mysql.connector.Error as error:</a:t>
            </a:r>
            <a:endParaRPr sz="2220"/>
          </a:p>
          <a:p>
            <a:pPr indent="0" lvl="0" marL="0" rtl="0" algn="l">
              <a:spcBef>
                <a:spcPts val="0"/>
              </a:spcBef>
              <a:spcAft>
                <a:spcPts val="0"/>
              </a:spcAft>
              <a:buClr>
                <a:srgbClr val="000000"/>
              </a:buClr>
              <a:buSzPts val="990"/>
              <a:buFont typeface="Arial"/>
              <a:buNone/>
            </a:pPr>
            <a:r>
              <a:rPr lang="en" sz="2220"/>
              <a:t>    print("Failed to insert record into Laptop table {}".format(error))</a:t>
            </a:r>
            <a:endParaRPr sz="2220"/>
          </a:p>
          <a:p>
            <a:pPr indent="0" lvl="0" marL="0" rtl="0" algn="l">
              <a:spcBef>
                <a:spcPts val="0"/>
              </a:spcBef>
              <a:spcAft>
                <a:spcPts val="0"/>
              </a:spcAft>
              <a:buClr>
                <a:srgbClr val="000000"/>
              </a:buClr>
              <a:buSzPts val="990"/>
              <a:buFont typeface="Arial"/>
              <a:buNone/>
            </a:pPr>
            <a:r>
              <a:t/>
            </a:r>
            <a:endParaRPr sz="2220"/>
          </a:p>
          <a:p>
            <a:pPr indent="0" lvl="0" marL="0" rtl="0" algn="l">
              <a:spcBef>
                <a:spcPts val="0"/>
              </a:spcBef>
              <a:spcAft>
                <a:spcPts val="0"/>
              </a:spcAft>
              <a:buClr>
                <a:srgbClr val="000000"/>
              </a:buClr>
              <a:buSzPts val="990"/>
              <a:buFont typeface="Arial"/>
              <a:buNone/>
            </a:pPr>
            <a:r>
              <a:rPr lang="en" sz="2220"/>
              <a:t>finally:</a:t>
            </a:r>
            <a:endParaRPr sz="2220"/>
          </a:p>
          <a:p>
            <a:pPr indent="0" lvl="0" marL="0" rtl="0" algn="l">
              <a:spcBef>
                <a:spcPts val="0"/>
              </a:spcBef>
              <a:spcAft>
                <a:spcPts val="0"/>
              </a:spcAft>
              <a:buClr>
                <a:srgbClr val="000000"/>
              </a:buClr>
              <a:buSzPts val="990"/>
              <a:buFont typeface="Arial"/>
              <a:buNone/>
            </a:pPr>
            <a:r>
              <a:rPr lang="en" sz="2220"/>
              <a:t>    if (connection.is_connected()):</a:t>
            </a:r>
            <a:endParaRPr sz="2220"/>
          </a:p>
          <a:p>
            <a:pPr indent="0" lvl="0" marL="0" rtl="0" algn="l">
              <a:spcBef>
                <a:spcPts val="0"/>
              </a:spcBef>
              <a:spcAft>
                <a:spcPts val="0"/>
              </a:spcAft>
              <a:buClr>
                <a:srgbClr val="000000"/>
              </a:buClr>
              <a:buSzPts val="990"/>
              <a:buFont typeface="Arial"/>
              <a:buNone/>
            </a:pPr>
            <a:r>
              <a:rPr lang="en" sz="2220"/>
              <a:t>        connection.close()</a:t>
            </a:r>
            <a:endParaRPr sz="2220"/>
          </a:p>
          <a:p>
            <a:pPr indent="0" lvl="0" marL="0" rtl="0" algn="l">
              <a:spcBef>
                <a:spcPts val="0"/>
              </a:spcBef>
              <a:spcAft>
                <a:spcPts val="0"/>
              </a:spcAft>
              <a:buClr>
                <a:srgbClr val="000000"/>
              </a:buClr>
              <a:buSzPts val="990"/>
              <a:buFont typeface="Arial"/>
              <a:buNone/>
            </a:pPr>
            <a:r>
              <a:rPr lang="en" sz="2220"/>
              <a:t>        print("MySQL connection is closed")</a:t>
            </a:r>
            <a:endParaRPr sz="2220"/>
          </a:p>
          <a:p>
            <a:pPr indent="0" lvl="0" marL="0" rtl="0" algn="l">
              <a:spcBef>
                <a:spcPts val="0"/>
              </a:spcBef>
              <a:spcAft>
                <a:spcPts val="0"/>
              </a:spcAft>
              <a:buSzPts val="990"/>
              <a:buNone/>
            </a:pPr>
            <a:r>
              <a:t/>
            </a:r>
            <a:endParaRPr sz="348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460950" y="11250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80"/>
              <a:t>O</a:t>
            </a:r>
            <a:r>
              <a:rPr lang="en" sz="3080"/>
              <a:t>utput :</a:t>
            </a:r>
            <a:endParaRPr sz="3080"/>
          </a:p>
          <a:p>
            <a:pPr indent="0" lvl="0" marL="0" rtl="0" algn="l">
              <a:spcBef>
                <a:spcPts val="0"/>
              </a:spcBef>
              <a:spcAft>
                <a:spcPts val="0"/>
              </a:spcAft>
              <a:buSzPts val="990"/>
              <a:buNone/>
            </a:pPr>
            <a:r>
              <a:t/>
            </a:r>
            <a:endParaRPr sz="3080"/>
          </a:p>
          <a:p>
            <a:pPr indent="0" lvl="0" marL="0" rtl="0" algn="l">
              <a:spcBef>
                <a:spcPts val="0"/>
              </a:spcBef>
              <a:spcAft>
                <a:spcPts val="0"/>
              </a:spcAft>
              <a:buSzPts val="990"/>
              <a:buNone/>
            </a:pPr>
            <a:r>
              <a:rPr lang="en" sz="3080"/>
              <a:t>Record inserted successfully into Laptop table</a:t>
            </a:r>
            <a:endParaRPr sz="3080"/>
          </a:p>
          <a:p>
            <a:pPr indent="0" lvl="0" marL="0" rtl="0" algn="l">
              <a:spcBef>
                <a:spcPts val="0"/>
              </a:spcBef>
              <a:spcAft>
                <a:spcPts val="0"/>
              </a:spcAft>
              <a:buSzPts val="990"/>
              <a:buNone/>
            </a:pPr>
            <a:r>
              <a:rPr lang="en" sz="3080"/>
              <a:t>MySQL connection is closed</a:t>
            </a:r>
            <a:endParaRPr sz="3080"/>
          </a:p>
          <a:p>
            <a:pPr indent="0" lvl="0" marL="0" rtl="0" algn="l">
              <a:spcBef>
                <a:spcPts val="0"/>
              </a:spcBef>
              <a:spcAft>
                <a:spcPts val="0"/>
              </a:spcAft>
              <a:buSzPts val="990"/>
              <a:buNone/>
            </a:pPr>
            <a:r>
              <a:t/>
            </a:r>
            <a:endParaRPr sz="3080"/>
          </a:p>
        </p:txBody>
      </p:sp>
      <p:pic>
        <p:nvPicPr>
          <p:cNvPr id="199" name="Google Shape;199;p39"/>
          <p:cNvPicPr preferRelativeResize="0"/>
          <p:nvPr/>
        </p:nvPicPr>
        <p:blipFill>
          <a:blip r:embed="rId3">
            <a:alphaModFix/>
          </a:blip>
          <a:stretch>
            <a:fillRect/>
          </a:stretch>
        </p:blipFill>
        <p:spPr>
          <a:xfrm>
            <a:off x="1346600" y="2397800"/>
            <a:ext cx="5029200" cy="1428925"/>
          </a:xfrm>
          <a:prstGeom prst="rect">
            <a:avLst/>
          </a:prstGeom>
          <a:noFill/>
          <a:ln>
            <a:noFill/>
          </a:ln>
        </p:spPr>
      </p:pic>
      <p:sp>
        <p:nvSpPr>
          <p:cNvPr id="200" name="Google Shape;200;p39"/>
          <p:cNvSpPr txBox="1"/>
          <p:nvPr/>
        </p:nvSpPr>
        <p:spPr>
          <a:xfrm>
            <a:off x="648800" y="4400650"/>
            <a:ext cx="635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MySQL table after inserting the first row from Python</a:t>
            </a:r>
            <a:endParaRPr sz="18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40350" y="2309825"/>
            <a:ext cx="92247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080"/>
              <a:t>import mysql.connector</a:t>
            </a:r>
            <a:endParaRPr sz="2080"/>
          </a:p>
          <a:p>
            <a:pPr indent="0" lvl="0" marL="0" rtl="0" algn="l">
              <a:spcBef>
                <a:spcPts val="0"/>
              </a:spcBef>
              <a:spcAft>
                <a:spcPts val="0"/>
              </a:spcAft>
              <a:buSzPts val="990"/>
              <a:buNone/>
            </a:pPr>
            <a:r>
              <a:rPr lang="en" sz="2080"/>
              <a:t>from mysql.connector import Error</a:t>
            </a:r>
            <a:endParaRPr sz="2080"/>
          </a:p>
          <a:p>
            <a:pPr indent="0" lvl="0" marL="0" rtl="0" algn="l">
              <a:spcBef>
                <a:spcPts val="0"/>
              </a:spcBef>
              <a:spcAft>
                <a:spcPts val="0"/>
              </a:spcAft>
              <a:buSzPts val="990"/>
              <a:buNone/>
            </a:pPr>
            <a:r>
              <a:t/>
            </a:r>
            <a:endParaRPr sz="2080"/>
          </a:p>
          <a:p>
            <a:pPr indent="0" lvl="0" marL="0" rtl="0" algn="l">
              <a:spcBef>
                <a:spcPts val="0"/>
              </a:spcBef>
              <a:spcAft>
                <a:spcPts val="0"/>
              </a:spcAft>
              <a:buSzPts val="990"/>
              <a:buNone/>
            </a:pPr>
            <a:r>
              <a:rPr lang="en" sz="2080"/>
              <a:t>try:</a:t>
            </a:r>
            <a:endParaRPr sz="2080"/>
          </a:p>
          <a:p>
            <a:pPr indent="0" lvl="0" marL="0" rtl="0" algn="l">
              <a:spcBef>
                <a:spcPts val="0"/>
              </a:spcBef>
              <a:spcAft>
                <a:spcPts val="0"/>
              </a:spcAft>
              <a:buSzPts val="990"/>
              <a:buNone/>
            </a:pPr>
            <a:r>
              <a:rPr lang="en" sz="2080"/>
              <a:t>    connection = mysql.connector.connect(host='localhost',</a:t>
            </a:r>
            <a:endParaRPr sz="2080"/>
          </a:p>
          <a:p>
            <a:pPr indent="0" lvl="0" marL="0" rtl="0" algn="l">
              <a:spcBef>
                <a:spcPts val="0"/>
              </a:spcBef>
              <a:spcAft>
                <a:spcPts val="0"/>
              </a:spcAft>
              <a:buSzPts val="990"/>
              <a:buNone/>
            </a:pPr>
            <a:r>
              <a:rPr lang="en" sz="2080"/>
              <a:t>                                         database='Electronics',</a:t>
            </a:r>
            <a:endParaRPr sz="2080"/>
          </a:p>
          <a:p>
            <a:pPr indent="0" lvl="0" marL="0" rtl="0" algn="l">
              <a:spcBef>
                <a:spcPts val="0"/>
              </a:spcBef>
              <a:spcAft>
                <a:spcPts val="0"/>
              </a:spcAft>
              <a:buSzPts val="990"/>
              <a:buNone/>
            </a:pPr>
            <a:r>
              <a:rPr lang="en" sz="2080"/>
              <a:t>                                         user='pynative',</a:t>
            </a:r>
            <a:endParaRPr sz="2080"/>
          </a:p>
          <a:p>
            <a:pPr indent="0" lvl="0" marL="0" rtl="0" algn="l">
              <a:spcBef>
                <a:spcPts val="0"/>
              </a:spcBef>
              <a:spcAft>
                <a:spcPts val="0"/>
              </a:spcAft>
              <a:buSzPts val="990"/>
              <a:buNone/>
            </a:pPr>
            <a:r>
              <a:rPr lang="en" sz="2080"/>
              <a:t>                                         password='pynative@#29')</a:t>
            </a:r>
            <a:endParaRPr sz="2080"/>
          </a:p>
          <a:p>
            <a:pPr indent="0" lvl="0" marL="0" rtl="0" algn="l">
              <a:spcBef>
                <a:spcPts val="0"/>
              </a:spcBef>
              <a:spcAft>
                <a:spcPts val="0"/>
              </a:spcAft>
              <a:buSzPts val="990"/>
              <a:buNone/>
            </a:pPr>
            <a:r>
              <a:t/>
            </a:r>
            <a:endParaRPr sz="2080"/>
          </a:p>
          <a:p>
            <a:pPr indent="0" lvl="0" marL="0" rtl="0" algn="l">
              <a:spcBef>
                <a:spcPts val="0"/>
              </a:spcBef>
              <a:spcAft>
                <a:spcPts val="0"/>
              </a:spcAft>
              <a:buSzPts val="990"/>
              <a:buNone/>
            </a:pPr>
            <a:r>
              <a:rPr lang="en" sz="2080"/>
              <a:t>    mySql_insert_query = """INSERT INTO Laptop (Id, Name, Price, Purchase_date) </a:t>
            </a:r>
            <a:endParaRPr sz="2080"/>
          </a:p>
          <a:p>
            <a:pPr indent="0" lvl="0" marL="0" rtl="0" algn="l">
              <a:spcBef>
                <a:spcPts val="0"/>
              </a:spcBef>
              <a:spcAft>
                <a:spcPts val="0"/>
              </a:spcAft>
              <a:buSzPts val="990"/>
              <a:buNone/>
            </a:pPr>
            <a:r>
              <a:rPr lang="en" sz="2080"/>
              <a:t>                           VALUES (%s, %s, %s, %s) """</a:t>
            </a:r>
            <a:endParaRPr sz="2080"/>
          </a:p>
          <a:p>
            <a:pPr indent="0" lvl="0" marL="0" rtl="0" algn="l">
              <a:spcBef>
                <a:spcPts val="0"/>
              </a:spcBef>
              <a:spcAft>
                <a:spcPts val="0"/>
              </a:spcAft>
              <a:buSzPts val="990"/>
              <a:buNone/>
            </a:pPr>
            <a:r>
              <a:t/>
            </a:r>
            <a:endParaRPr sz="2080"/>
          </a:p>
          <a:p>
            <a:pPr indent="0" lvl="0" marL="0" rtl="0" algn="l">
              <a:spcBef>
                <a:spcPts val="0"/>
              </a:spcBef>
              <a:spcAft>
                <a:spcPts val="0"/>
              </a:spcAft>
              <a:buSzPts val="990"/>
              <a:buNone/>
            </a:pPr>
            <a:r>
              <a:rPr lang="en" sz="2080"/>
              <a:t>    records_to_insert = [(4, 'HP Pavilion Power', 1999, '2019-01-11'),</a:t>
            </a:r>
            <a:endParaRPr sz="2080"/>
          </a:p>
          <a:p>
            <a:pPr indent="0" lvl="0" marL="0" rtl="0" algn="l">
              <a:spcBef>
                <a:spcPts val="0"/>
              </a:spcBef>
              <a:spcAft>
                <a:spcPts val="0"/>
              </a:spcAft>
              <a:buSzPts val="990"/>
              <a:buNone/>
            </a:pPr>
            <a:r>
              <a:rPr lang="en" sz="2080"/>
              <a:t>                         (5, 'MSI WS75 9TL-496', 5799, '2019-02-27'),</a:t>
            </a:r>
            <a:endParaRPr sz="2080"/>
          </a:p>
          <a:p>
            <a:pPr indent="0" lvl="0" marL="0" rtl="0" algn="l">
              <a:spcBef>
                <a:spcPts val="0"/>
              </a:spcBef>
              <a:spcAft>
                <a:spcPts val="0"/>
              </a:spcAft>
              <a:buSzPts val="990"/>
              <a:buNone/>
            </a:pPr>
            <a:r>
              <a:rPr lang="en" sz="2080"/>
              <a:t>                         (6, 'Microsoft Surface', 2330, '2019-07-23')]</a:t>
            </a:r>
            <a:endParaRPr sz="2080"/>
          </a:p>
          <a:p>
            <a:pPr indent="0" lvl="0" marL="0" rtl="0" algn="l">
              <a:spcBef>
                <a:spcPts val="0"/>
              </a:spcBef>
              <a:spcAft>
                <a:spcPts val="0"/>
              </a:spcAft>
              <a:buSzPts val="990"/>
              <a:buNone/>
            </a:pPr>
            <a:r>
              <a:t/>
            </a:r>
            <a:endParaRPr sz="2080"/>
          </a:p>
          <a:p>
            <a:pPr indent="0" lvl="0" marL="0" rtl="0" algn="l">
              <a:spcBef>
                <a:spcPts val="0"/>
              </a:spcBef>
              <a:spcAft>
                <a:spcPts val="0"/>
              </a:spcAft>
              <a:buSzPts val="990"/>
              <a:buNone/>
            </a:pPr>
            <a:r>
              <a:rPr lang="en" sz="2080"/>
              <a:t>    </a:t>
            </a:r>
            <a:endParaRPr sz="208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65825" y="2065350"/>
            <a:ext cx="93696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200"/>
              <a:t>cursor = connection.cursor()</a:t>
            </a:r>
            <a:endParaRPr sz="2200"/>
          </a:p>
          <a:p>
            <a:pPr indent="0" lvl="0" marL="0" rtl="0" algn="l">
              <a:spcBef>
                <a:spcPts val="0"/>
              </a:spcBef>
              <a:spcAft>
                <a:spcPts val="0"/>
              </a:spcAft>
              <a:buSzPts val="990"/>
              <a:buNone/>
            </a:pPr>
            <a:r>
              <a:rPr lang="en" sz="2200"/>
              <a:t>    cursor.executemany(mySql_insert_query, records_to_insert)</a:t>
            </a:r>
            <a:endParaRPr sz="2200"/>
          </a:p>
          <a:p>
            <a:pPr indent="0" lvl="0" marL="0" rtl="0" algn="l">
              <a:spcBef>
                <a:spcPts val="0"/>
              </a:spcBef>
              <a:spcAft>
                <a:spcPts val="0"/>
              </a:spcAft>
              <a:buSzPts val="990"/>
              <a:buNone/>
            </a:pPr>
            <a:r>
              <a:rPr lang="en" sz="2200"/>
              <a:t>    connection.commit()</a:t>
            </a:r>
            <a:endParaRPr sz="2200"/>
          </a:p>
          <a:p>
            <a:pPr indent="0" lvl="0" marL="0" rtl="0" algn="l">
              <a:spcBef>
                <a:spcPts val="0"/>
              </a:spcBef>
              <a:spcAft>
                <a:spcPts val="0"/>
              </a:spcAft>
              <a:buSzPts val="990"/>
              <a:buNone/>
            </a:pPr>
            <a:r>
              <a:rPr lang="en" sz="2200"/>
              <a:t>    print(cursor.rowcount, "Record inserted successfully into Laptop table")</a:t>
            </a:r>
            <a:endParaRPr sz="2200"/>
          </a:p>
          <a:p>
            <a:pPr indent="0" lvl="0" marL="0" rtl="0" algn="l">
              <a:spcBef>
                <a:spcPts val="0"/>
              </a:spcBef>
              <a:spcAft>
                <a:spcPts val="0"/>
              </a:spcAft>
              <a:buSzPts val="990"/>
              <a:buNone/>
            </a:pPr>
            <a:r>
              <a:t/>
            </a:r>
            <a:endParaRPr sz="2200"/>
          </a:p>
          <a:p>
            <a:pPr indent="0" lvl="0" marL="0" rtl="0" algn="l">
              <a:spcBef>
                <a:spcPts val="0"/>
              </a:spcBef>
              <a:spcAft>
                <a:spcPts val="0"/>
              </a:spcAft>
              <a:buSzPts val="990"/>
              <a:buNone/>
            </a:pPr>
            <a:r>
              <a:rPr lang="en" sz="2200"/>
              <a:t>except mysql.connector.Error as error:</a:t>
            </a:r>
            <a:endParaRPr sz="2200"/>
          </a:p>
          <a:p>
            <a:pPr indent="0" lvl="0" marL="0" rtl="0" algn="l">
              <a:spcBef>
                <a:spcPts val="0"/>
              </a:spcBef>
              <a:spcAft>
                <a:spcPts val="0"/>
              </a:spcAft>
              <a:buSzPts val="990"/>
              <a:buNone/>
            </a:pPr>
            <a:r>
              <a:rPr lang="en" sz="2200"/>
              <a:t>    print("Failed to insert record into MySQL table {}".format(error))</a:t>
            </a:r>
            <a:endParaRPr sz="2200"/>
          </a:p>
          <a:p>
            <a:pPr indent="0" lvl="0" marL="0" rtl="0" algn="l">
              <a:spcBef>
                <a:spcPts val="0"/>
              </a:spcBef>
              <a:spcAft>
                <a:spcPts val="0"/>
              </a:spcAft>
              <a:buSzPts val="990"/>
              <a:buNone/>
            </a:pPr>
            <a:r>
              <a:t/>
            </a:r>
            <a:endParaRPr sz="2200"/>
          </a:p>
          <a:p>
            <a:pPr indent="0" lvl="0" marL="0" rtl="0" algn="l">
              <a:spcBef>
                <a:spcPts val="0"/>
              </a:spcBef>
              <a:spcAft>
                <a:spcPts val="0"/>
              </a:spcAft>
              <a:buSzPts val="990"/>
              <a:buNone/>
            </a:pPr>
            <a:r>
              <a:rPr lang="en" sz="2200"/>
              <a:t>finally:</a:t>
            </a:r>
            <a:endParaRPr sz="2200"/>
          </a:p>
          <a:p>
            <a:pPr indent="0" lvl="0" marL="0" rtl="0" algn="l">
              <a:spcBef>
                <a:spcPts val="0"/>
              </a:spcBef>
              <a:spcAft>
                <a:spcPts val="0"/>
              </a:spcAft>
              <a:buSzPts val="990"/>
              <a:buNone/>
            </a:pPr>
            <a:r>
              <a:rPr lang="en" sz="2200"/>
              <a:t>    if (connection.is_connected()):</a:t>
            </a:r>
            <a:endParaRPr sz="2200"/>
          </a:p>
          <a:p>
            <a:pPr indent="0" lvl="0" marL="0" rtl="0" algn="l">
              <a:spcBef>
                <a:spcPts val="0"/>
              </a:spcBef>
              <a:spcAft>
                <a:spcPts val="0"/>
              </a:spcAft>
              <a:buSzPts val="990"/>
              <a:buNone/>
            </a:pPr>
            <a:r>
              <a:rPr lang="en" sz="2200"/>
              <a:t>        cursor.close()</a:t>
            </a:r>
            <a:endParaRPr sz="2200"/>
          </a:p>
          <a:p>
            <a:pPr indent="0" lvl="0" marL="0" rtl="0" algn="l">
              <a:spcBef>
                <a:spcPts val="0"/>
              </a:spcBef>
              <a:spcAft>
                <a:spcPts val="0"/>
              </a:spcAft>
              <a:buSzPts val="990"/>
              <a:buNone/>
            </a:pPr>
            <a:r>
              <a:rPr lang="en" sz="2200"/>
              <a:t>        connection.close()</a:t>
            </a:r>
            <a:endParaRPr sz="2200"/>
          </a:p>
          <a:p>
            <a:pPr indent="0" lvl="0" marL="0" rtl="0" algn="l">
              <a:spcBef>
                <a:spcPts val="0"/>
              </a:spcBef>
              <a:spcAft>
                <a:spcPts val="0"/>
              </a:spcAft>
              <a:buSzPts val="990"/>
              <a:buNone/>
            </a:pPr>
            <a:r>
              <a:rPr lang="en" sz="2200"/>
              <a:t>        print("MySQL connection is closed")</a:t>
            </a:r>
            <a:endParaRPr sz="2200"/>
          </a:p>
          <a:p>
            <a:pPr indent="0" lvl="0" marL="0" rtl="0" algn="l">
              <a:spcBef>
                <a:spcPts val="0"/>
              </a:spcBef>
              <a:spcAft>
                <a:spcPts val="0"/>
              </a:spcAft>
              <a:buSzPts val="990"/>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66900" y="235075"/>
            <a:ext cx="8222100" cy="41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00"/>
              <a:t>Relational databases are the most popular database system which includes the following:</a:t>
            </a:r>
            <a:endParaRPr sz="2800"/>
          </a:p>
          <a:p>
            <a:pPr indent="0" lvl="0" marL="0" rtl="0" algn="l">
              <a:spcBef>
                <a:spcPts val="0"/>
              </a:spcBef>
              <a:spcAft>
                <a:spcPts val="0"/>
              </a:spcAft>
              <a:buSzPts val="990"/>
              <a:buNone/>
            </a:pPr>
            <a:r>
              <a:t/>
            </a:r>
            <a:endParaRPr sz="2800"/>
          </a:p>
          <a:p>
            <a:pPr indent="-406400" lvl="0" marL="457200" rtl="0" algn="l">
              <a:spcBef>
                <a:spcPts val="0"/>
              </a:spcBef>
              <a:spcAft>
                <a:spcPts val="0"/>
              </a:spcAft>
              <a:buSzPts val="2800"/>
              <a:buChar char="➔"/>
            </a:pPr>
            <a:r>
              <a:rPr lang="en" sz="2800"/>
              <a:t>MySQL</a:t>
            </a:r>
            <a:endParaRPr sz="2800"/>
          </a:p>
          <a:p>
            <a:pPr indent="-406400" lvl="0" marL="457200" rtl="0" algn="l">
              <a:spcBef>
                <a:spcPts val="0"/>
              </a:spcBef>
              <a:spcAft>
                <a:spcPts val="0"/>
              </a:spcAft>
              <a:buSzPts val="2800"/>
              <a:buChar char="➔"/>
            </a:pPr>
            <a:r>
              <a:rPr lang="en" sz="2800"/>
              <a:t>Oracle Database</a:t>
            </a:r>
            <a:endParaRPr sz="2800"/>
          </a:p>
          <a:p>
            <a:pPr indent="-406400" lvl="0" marL="457200" rtl="0" algn="l">
              <a:spcBef>
                <a:spcPts val="0"/>
              </a:spcBef>
              <a:spcAft>
                <a:spcPts val="0"/>
              </a:spcAft>
              <a:buSzPts val="2800"/>
              <a:buChar char="➔"/>
            </a:pPr>
            <a:r>
              <a:rPr lang="en" sz="2800"/>
              <a:t>SQL server</a:t>
            </a:r>
            <a:endParaRPr sz="2800"/>
          </a:p>
          <a:p>
            <a:pPr indent="-406400" lvl="0" marL="457200" rtl="0" algn="l">
              <a:spcBef>
                <a:spcPts val="0"/>
              </a:spcBef>
              <a:spcAft>
                <a:spcPts val="0"/>
              </a:spcAft>
              <a:buSzPts val="2800"/>
              <a:buChar char="➔"/>
            </a:pPr>
            <a:r>
              <a:rPr lang="en" sz="2800"/>
              <a:t>Sybase</a:t>
            </a:r>
            <a:endParaRPr sz="2800"/>
          </a:p>
          <a:p>
            <a:pPr indent="-406400" lvl="0" marL="457200" rtl="0" algn="l">
              <a:spcBef>
                <a:spcPts val="0"/>
              </a:spcBef>
              <a:spcAft>
                <a:spcPts val="0"/>
              </a:spcAft>
              <a:buSzPts val="2800"/>
              <a:buChar char="➔"/>
            </a:pPr>
            <a:r>
              <a:rPr lang="en" sz="2800"/>
              <a:t>Informix</a:t>
            </a:r>
            <a:endParaRPr sz="2800"/>
          </a:p>
          <a:p>
            <a:pPr indent="-406400" lvl="0" marL="457200" rtl="0" algn="l">
              <a:spcBef>
                <a:spcPts val="0"/>
              </a:spcBef>
              <a:spcAft>
                <a:spcPts val="0"/>
              </a:spcAft>
              <a:buSzPts val="2800"/>
              <a:buChar char="➔"/>
            </a:pPr>
            <a:r>
              <a:rPr lang="en" sz="2800"/>
              <a:t>IBM db2</a:t>
            </a:r>
            <a:endParaRPr sz="2800"/>
          </a:p>
          <a:p>
            <a:pPr indent="-406400" lvl="0" marL="457200" rtl="0" algn="l">
              <a:spcBef>
                <a:spcPts val="0"/>
              </a:spcBef>
              <a:spcAft>
                <a:spcPts val="0"/>
              </a:spcAft>
              <a:buSzPts val="2800"/>
              <a:buChar char="➔"/>
            </a:pPr>
            <a:r>
              <a:rPr lang="en" sz="2800"/>
              <a:t>NO SQL</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460950" y="5890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80"/>
              <a:t>Output:</a:t>
            </a:r>
            <a:endParaRPr sz="2680"/>
          </a:p>
          <a:p>
            <a:pPr indent="0" lvl="0" marL="0" rtl="0" algn="l">
              <a:spcBef>
                <a:spcPts val="0"/>
              </a:spcBef>
              <a:spcAft>
                <a:spcPts val="0"/>
              </a:spcAft>
              <a:buSzPts val="990"/>
              <a:buNone/>
            </a:pPr>
            <a:r>
              <a:t/>
            </a:r>
            <a:endParaRPr sz="2680"/>
          </a:p>
          <a:p>
            <a:pPr indent="0" lvl="0" marL="0" rtl="0" algn="l">
              <a:spcBef>
                <a:spcPts val="0"/>
              </a:spcBef>
              <a:spcAft>
                <a:spcPts val="0"/>
              </a:spcAft>
              <a:buSzPts val="990"/>
              <a:buNone/>
            </a:pPr>
            <a:r>
              <a:rPr lang="en" sz="2680"/>
              <a:t>3 Record inserted successfully into Laptop table</a:t>
            </a:r>
            <a:endParaRPr sz="2680"/>
          </a:p>
          <a:p>
            <a:pPr indent="0" lvl="0" marL="0" rtl="0" algn="l">
              <a:spcBef>
                <a:spcPts val="0"/>
              </a:spcBef>
              <a:spcAft>
                <a:spcPts val="0"/>
              </a:spcAft>
              <a:buSzPts val="990"/>
              <a:buNone/>
            </a:pPr>
            <a:r>
              <a:rPr lang="en" sz="2680"/>
              <a:t>MySQL connection is closed</a:t>
            </a:r>
            <a:endParaRPr sz="2680"/>
          </a:p>
        </p:txBody>
      </p:sp>
      <p:pic>
        <p:nvPicPr>
          <p:cNvPr id="216" name="Google Shape;216;p42"/>
          <p:cNvPicPr preferRelativeResize="0"/>
          <p:nvPr/>
        </p:nvPicPr>
        <p:blipFill>
          <a:blip r:embed="rId3">
            <a:alphaModFix/>
          </a:blip>
          <a:stretch>
            <a:fillRect/>
          </a:stretch>
        </p:blipFill>
        <p:spPr>
          <a:xfrm>
            <a:off x="630000" y="2450100"/>
            <a:ext cx="7325024" cy="2400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138450" y="1924275"/>
            <a:ext cx="8867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Select from MySQL Table :</a:t>
            </a:r>
            <a:endParaRPr sz="2800"/>
          </a:p>
          <a:p>
            <a:pPr indent="0" lvl="0" marL="0" rtl="0" algn="l">
              <a:spcBef>
                <a:spcPts val="0"/>
              </a:spcBef>
              <a:spcAft>
                <a:spcPts val="0"/>
              </a:spcAft>
              <a:buNone/>
            </a:pPr>
            <a:r>
              <a:rPr lang="en" sz="2800"/>
              <a:t>we are fetching all the rows from the Laptop table and copying it into python variables so we can use it in our program.</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4"/>
          <p:cNvSpPr txBox="1"/>
          <p:nvPr>
            <p:ph type="title"/>
          </p:nvPr>
        </p:nvSpPr>
        <p:spPr>
          <a:xfrm>
            <a:off x="197475" y="2065350"/>
            <a:ext cx="88764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480"/>
              <a:t>import mysql.connector</a:t>
            </a:r>
            <a:endParaRPr sz="2480"/>
          </a:p>
          <a:p>
            <a:pPr indent="0" lvl="0" marL="0" rtl="0" algn="l">
              <a:spcBef>
                <a:spcPts val="0"/>
              </a:spcBef>
              <a:spcAft>
                <a:spcPts val="0"/>
              </a:spcAft>
              <a:buSzPts val="990"/>
              <a:buNone/>
            </a:pPr>
            <a:r>
              <a:rPr lang="en" sz="2480"/>
              <a:t>from mysql.connector import Error</a:t>
            </a:r>
            <a:endParaRPr sz="2480"/>
          </a:p>
          <a:p>
            <a:pPr indent="0" lvl="0" marL="0" rtl="0" algn="l">
              <a:spcBef>
                <a:spcPts val="0"/>
              </a:spcBef>
              <a:spcAft>
                <a:spcPts val="0"/>
              </a:spcAft>
              <a:buSzPts val="990"/>
              <a:buNone/>
            </a:pPr>
            <a:r>
              <a:rPr lang="en" sz="2480"/>
              <a:t>try:</a:t>
            </a:r>
            <a:endParaRPr sz="2480"/>
          </a:p>
          <a:p>
            <a:pPr indent="0" lvl="0" marL="0" rtl="0" algn="l">
              <a:spcBef>
                <a:spcPts val="0"/>
              </a:spcBef>
              <a:spcAft>
                <a:spcPts val="0"/>
              </a:spcAft>
              <a:buSzPts val="990"/>
              <a:buNone/>
            </a:pPr>
            <a:r>
              <a:rPr lang="en" sz="2480"/>
              <a:t>    connection = mysql.connector.connect(host='localhost',</a:t>
            </a:r>
            <a:endParaRPr sz="2480"/>
          </a:p>
          <a:p>
            <a:pPr indent="0" lvl="0" marL="0" rtl="0" algn="l">
              <a:spcBef>
                <a:spcPts val="0"/>
              </a:spcBef>
              <a:spcAft>
                <a:spcPts val="0"/>
              </a:spcAft>
              <a:buSzPts val="990"/>
              <a:buNone/>
            </a:pPr>
            <a:r>
              <a:rPr lang="en" sz="2480"/>
              <a:t>                                         database='Electronics',</a:t>
            </a:r>
            <a:endParaRPr sz="2480"/>
          </a:p>
          <a:p>
            <a:pPr indent="0" lvl="0" marL="0" rtl="0" algn="l">
              <a:spcBef>
                <a:spcPts val="0"/>
              </a:spcBef>
              <a:spcAft>
                <a:spcPts val="0"/>
              </a:spcAft>
              <a:buSzPts val="990"/>
              <a:buNone/>
            </a:pPr>
            <a:r>
              <a:rPr lang="en" sz="2480"/>
              <a:t>                                         user='root',</a:t>
            </a:r>
            <a:endParaRPr sz="2480"/>
          </a:p>
          <a:p>
            <a:pPr indent="0" lvl="0" marL="0" rtl="0" algn="l">
              <a:spcBef>
                <a:spcPts val="0"/>
              </a:spcBef>
              <a:spcAft>
                <a:spcPts val="0"/>
              </a:spcAft>
              <a:buSzPts val="990"/>
              <a:buNone/>
            </a:pPr>
            <a:r>
              <a:rPr lang="en" sz="2480"/>
              <a:t>                                         password=' ')</a:t>
            </a:r>
            <a:endParaRPr sz="2480"/>
          </a:p>
          <a:p>
            <a:pPr indent="0" lvl="0" marL="0" rtl="0" algn="l">
              <a:spcBef>
                <a:spcPts val="0"/>
              </a:spcBef>
              <a:spcAft>
                <a:spcPts val="0"/>
              </a:spcAft>
              <a:buSzPts val="990"/>
              <a:buNone/>
            </a:pPr>
            <a:r>
              <a:rPr lang="en" sz="2480"/>
              <a:t>    sql_select_Query = "select * from Laptop"</a:t>
            </a:r>
            <a:endParaRPr sz="2480"/>
          </a:p>
          <a:p>
            <a:pPr indent="0" lvl="0" marL="0" rtl="0" algn="l">
              <a:spcBef>
                <a:spcPts val="0"/>
              </a:spcBef>
              <a:spcAft>
                <a:spcPts val="0"/>
              </a:spcAft>
              <a:buSzPts val="990"/>
              <a:buNone/>
            </a:pPr>
            <a:r>
              <a:rPr lang="en" sz="2480"/>
              <a:t>    cursor = connection.cursor()</a:t>
            </a:r>
            <a:endParaRPr sz="2480"/>
          </a:p>
          <a:p>
            <a:pPr indent="0" lvl="0" marL="0" rtl="0" algn="l">
              <a:spcBef>
                <a:spcPts val="0"/>
              </a:spcBef>
              <a:spcAft>
                <a:spcPts val="0"/>
              </a:spcAft>
              <a:buSzPts val="990"/>
              <a:buNone/>
            </a:pPr>
            <a:r>
              <a:rPr lang="en" sz="2480"/>
              <a:t>    cursor.execute(sql_select_Query)</a:t>
            </a:r>
            <a:endParaRPr sz="2480"/>
          </a:p>
          <a:p>
            <a:pPr indent="0" lvl="0" marL="0" rtl="0" algn="l">
              <a:spcBef>
                <a:spcPts val="0"/>
              </a:spcBef>
              <a:spcAft>
                <a:spcPts val="0"/>
              </a:spcAft>
              <a:buSzPts val="990"/>
              <a:buNone/>
            </a:pPr>
            <a:r>
              <a:rPr lang="en" sz="2480"/>
              <a:t>    records = cursor.fetchall()</a:t>
            </a:r>
            <a:endParaRPr sz="2480"/>
          </a:p>
          <a:p>
            <a:pPr indent="0" lvl="0" marL="0" rtl="0" algn="l">
              <a:spcBef>
                <a:spcPts val="0"/>
              </a:spcBef>
              <a:spcAft>
                <a:spcPts val="0"/>
              </a:spcAft>
              <a:buSzPts val="990"/>
              <a:buNone/>
            </a:pPr>
            <a:r>
              <a:rPr lang="en" sz="2480"/>
              <a:t>    print("Total number of rows in Laptop is: ", cursor.rowcount)</a:t>
            </a:r>
            <a:endParaRPr sz="2480"/>
          </a:p>
          <a:p>
            <a:pPr indent="0" lvl="0" marL="0" rtl="0" algn="l">
              <a:spcBef>
                <a:spcPts val="0"/>
              </a:spcBef>
              <a:spcAft>
                <a:spcPts val="0"/>
              </a:spcAft>
              <a:buSzPts val="990"/>
              <a:buNone/>
            </a:pPr>
            <a:r>
              <a:t/>
            </a:r>
            <a:endParaRPr sz="248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380"/>
              <a:t>print("\nPrinting each laptop record")</a:t>
            </a:r>
            <a:endParaRPr sz="2380"/>
          </a:p>
          <a:p>
            <a:pPr indent="0" lvl="0" marL="0" rtl="0" algn="l">
              <a:spcBef>
                <a:spcPts val="0"/>
              </a:spcBef>
              <a:spcAft>
                <a:spcPts val="0"/>
              </a:spcAft>
              <a:buSzPts val="990"/>
              <a:buNone/>
            </a:pPr>
            <a:r>
              <a:rPr lang="en" sz="2380"/>
              <a:t>    for row in records:</a:t>
            </a:r>
            <a:endParaRPr sz="2380"/>
          </a:p>
          <a:p>
            <a:pPr indent="0" lvl="0" marL="0" rtl="0" algn="l">
              <a:spcBef>
                <a:spcPts val="0"/>
              </a:spcBef>
              <a:spcAft>
                <a:spcPts val="0"/>
              </a:spcAft>
              <a:buSzPts val="990"/>
              <a:buNone/>
            </a:pPr>
            <a:r>
              <a:rPr lang="en" sz="2380"/>
              <a:t>        print("Id = ", row[0], )</a:t>
            </a:r>
            <a:endParaRPr sz="2380"/>
          </a:p>
          <a:p>
            <a:pPr indent="0" lvl="0" marL="0" rtl="0" algn="l">
              <a:spcBef>
                <a:spcPts val="0"/>
              </a:spcBef>
              <a:spcAft>
                <a:spcPts val="0"/>
              </a:spcAft>
              <a:buSzPts val="990"/>
              <a:buNone/>
            </a:pPr>
            <a:r>
              <a:rPr lang="en" sz="2380"/>
              <a:t>        print("Name = ", row[1])</a:t>
            </a:r>
            <a:endParaRPr sz="2380"/>
          </a:p>
          <a:p>
            <a:pPr indent="0" lvl="0" marL="0" rtl="0" algn="l">
              <a:spcBef>
                <a:spcPts val="0"/>
              </a:spcBef>
              <a:spcAft>
                <a:spcPts val="0"/>
              </a:spcAft>
              <a:buSzPts val="990"/>
              <a:buNone/>
            </a:pPr>
            <a:r>
              <a:rPr lang="en" sz="2380"/>
              <a:t>        print("Price  = ", row[2])</a:t>
            </a:r>
            <a:endParaRPr sz="2380"/>
          </a:p>
          <a:p>
            <a:pPr indent="0" lvl="0" marL="0" rtl="0" algn="l">
              <a:spcBef>
                <a:spcPts val="0"/>
              </a:spcBef>
              <a:spcAft>
                <a:spcPts val="0"/>
              </a:spcAft>
              <a:buSzPts val="990"/>
              <a:buNone/>
            </a:pPr>
            <a:r>
              <a:rPr lang="en" sz="2380"/>
              <a:t>        print("Purchase date  = ", row[3], "\n")</a:t>
            </a:r>
            <a:endParaRPr sz="2380"/>
          </a:p>
          <a:p>
            <a:pPr indent="0" lvl="0" marL="0" rtl="0" algn="l">
              <a:spcBef>
                <a:spcPts val="0"/>
              </a:spcBef>
              <a:spcAft>
                <a:spcPts val="0"/>
              </a:spcAft>
              <a:buSzPts val="990"/>
              <a:buNone/>
            </a:pPr>
            <a:r>
              <a:t/>
            </a:r>
            <a:endParaRPr sz="2380"/>
          </a:p>
          <a:p>
            <a:pPr indent="0" lvl="0" marL="0" rtl="0" algn="l">
              <a:spcBef>
                <a:spcPts val="0"/>
              </a:spcBef>
              <a:spcAft>
                <a:spcPts val="0"/>
              </a:spcAft>
              <a:buSzPts val="990"/>
              <a:buNone/>
            </a:pPr>
            <a:r>
              <a:rPr lang="en" sz="2380"/>
              <a:t>except Error as e:</a:t>
            </a:r>
            <a:endParaRPr sz="2380"/>
          </a:p>
          <a:p>
            <a:pPr indent="0" lvl="0" marL="0" rtl="0" algn="l">
              <a:spcBef>
                <a:spcPts val="0"/>
              </a:spcBef>
              <a:spcAft>
                <a:spcPts val="0"/>
              </a:spcAft>
              <a:buSzPts val="990"/>
              <a:buNone/>
            </a:pPr>
            <a:r>
              <a:rPr lang="en" sz="2380"/>
              <a:t>    print("Error reading data from MySQL table", e)</a:t>
            </a:r>
            <a:endParaRPr sz="2380"/>
          </a:p>
          <a:p>
            <a:pPr indent="0" lvl="0" marL="0" rtl="0" algn="l">
              <a:spcBef>
                <a:spcPts val="0"/>
              </a:spcBef>
              <a:spcAft>
                <a:spcPts val="0"/>
              </a:spcAft>
              <a:buSzPts val="990"/>
              <a:buNone/>
            </a:pPr>
            <a:r>
              <a:rPr lang="en" sz="2380"/>
              <a:t>finally:</a:t>
            </a:r>
            <a:endParaRPr sz="2380"/>
          </a:p>
          <a:p>
            <a:pPr indent="0" lvl="0" marL="0" rtl="0" algn="l">
              <a:spcBef>
                <a:spcPts val="0"/>
              </a:spcBef>
              <a:spcAft>
                <a:spcPts val="0"/>
              </a:spcAft>
              <a:buSzPts val="990"/>
              <a:buNone/>
            </a:pPr>
            <a:r>
              <a:rPr lang="en" sz="2380"/>
              <a:t>    if (connection.is_connected()):</a:t>
            </a:r>
            <a:endParaRPr sz="2380"/>
          </a:p>
          <a:p>
            <a:pPr indent="0" lvl="0" marL="0" rtl="0" algn="l">
              <a:spcBef>
                <a:spcPts val="0"/>
              </a:spcBef>
              <a:spcAft>
                <a:spcPts val="0"/>
              </a:spcAft>
              <a:buSzPts val="990"/>
              <a:buNone/>
            </a:pPr>
            <a:r>
              <a:rPr lang="en" sz="2380"/>
              <a:t>        connection.close()</a:t>
            </a:r>
            <a:endParaRPr sz="2380"/>
          </a:p>
          <a:p>
            <a:pPr indent="0" lvl="0" marL="0" rtl="0" algn="l">
              <a:spcBef>
                <a:spcPts val="0"/>
              </a:spcBef>
              <a:spcAft>
                <a:spcPts val="0"/>
              </a:spcAft>
              <a:buSzPts val="990"/>
              <a:buNone/>
            </a:pPr>
            <a:r>
              <a:rPr lang="en" sz="2380"/>
              <a:t>        cursor.close()</a:t>
            </a:r>
            <a:endParaRPr sz="2380"/>
          </a:p>
          <a:p>
            <a:pPr indent="0" lvl="0" marL="0" rtl="0" algn="l">
              <a:spcBef>
                <a:spcPts val="0"/>
              </a:spcBef>
              <a:spcAft>
                <a:spcPts val="0"/>
              </a:spcAft>
              <a:buSzPts val="990"/>
              <a:buNone/>
            </a:pPr>
            <a:r>
              <a:rPr lang="en" sz="2380"/>
              <a:t>        print("MySQL connection is closed")</a:t>
            </a:r>
            <a:endParaRPr sz="238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300"/>
              <a:t>OUTPUT :</a:t>
            </a:r>
            <a:endParaRPr sz="1300"/>
          </a:p>
          <a:p>
            <a:pPr indent="0" lvl="0" marL="0" rtl="0" algn="l">
              <a:spcBef>
                <a:spcPts val="0"/>
              </a:spcBef>
              <a:spcAft>
                <a:spcPts val="0"/>
              </a:spcAft>
              <a:buSzPts val="990"/>
              <a:buNone/>
            </a:pPr>
            <a:r>
              <a:t/>
            </a:r>
            <a:endParaRPr sz="1300"/>
          </a:p>
          <a:p>
            <a:pPr indent="0" lvl="0" marL="0" rtl="0" algn="l">
              <a:spcBef>
                <a:spcPts val="0"/>
              </a:spcBef>
              <a:spcAft>
                <a:spcPts val="0"/>
              </a:spcAft>
              <a:buSzPts val="990"/>
              <a:buNone/>
            </a:pPr>
            <a:r>
              <a:rPr lang="en" sz="1300"/>
              <a:t>Total number of rows in Laptop is:  7</a:t>
            </a:r>
            <a:endParaRPr sz="1300"/>
          </a:p>
          <a:p>
            <a:pPr indent="0" lvl="0" marL="0" rtl="0" algn="l">
              <a:spcBef>
                <a:spcPts val="0"/>
              </a:spcBef>
              <a:spcAft>
                <a:spcPts val="0"/>
              </a:spcAft>
              <a:buSzPts val="990"/>
              <a:buNone/>
            </a:pPr>
            <a:r>
              <a:rPr lang="en" sz="1300"/>
              <a:t>Printing each laptop record</a:t>
            </a:r>
            <a:endParaRPr sz="1300"/>
          </a:p>
          <a:p>
            <a:pPr indent="0" lvl="0" marL="0" rtl="0" algn="l">
              <a:spcBef>
                <a:spcPts val="0"/>
              </a:spcBef>
              <a:spcAft>
                <a:spcPts val="0"/>
              </a:spcAft>
              <a:buSzPts val="990"/>
              <a:buNone/>
            </a:pPr>
            <a:r>
              <a:t/>
            </a:r>
            <a:endParaRPr sz="1300"/>
          </a:p>
          <a:p>
            <a:pPr indent="0" lvl="0" marL="0" rtl="0" algn="l">
              <a:spcBef>
                <a:spcPts val="0"/>
              </a:spcBef>
              <a:spcAft>
                <a:spcPts val="0"/>
              </a:spcAft>
              <a:buSzPts val="990"/>
              <a:buNone/>
            </a:pPr>
            <a:r>
              <a:rPr lang="en" sz="1300"/>
              <a:t>Id =  1</a:t>
            </a:r>
            <a:endParaRPr sz="1300"/>
          </a:p>
          <a:p>
            <a:pPr indent="0" lvl="0" marL="0" rtl="0" algn="l">
              <a:spcBef>
                <a:spcPts val="0"/>
              </a:spcBef>
              <a:spcAft>
                <a:spcPts val="0"/>
              </a:spcAft>
              <a:buSzPts val="990"/>
              <a:buNone/>
            </a:pPr>
            <a:r>
              <a:rPr lang="en" sz="1300"/>
              <a:t>Name =  Lenovo ThinkPad P71</a:t>
            </a:r>
            <a:endParaRPr sz="1300"/>
          </a:p>
          <a:p>
            <a:pPr indent="0" lvl="0" marL="0" rtl="0" algn="l">
              <a:spcBef>
                <a:spcPts val="0"/>
              </a:spcBef>
              <a:spcAft>
                <a:spcPts val="0"/>
              </a:spcAft>
              <a:buSzPts val="990"/>
              <a:buNone/>
            </a:pPr>
            <a:r>
              <a:rPr lang="en" sz="1300"/>
              <a:t>Price  =  6459.0</a:t>
            </a:r>
            <a:endParaRPr sz="1300"/>
          </a:p>
          <a:p>
            <a:pPr indent="0" lvl="0" marL="0" rtl="0" algn="l">
              <a:spcBef>
                <a:spcPts val="0"/>
              </a:spcBef>
              <a:spcAft>
                <a:spcPts val="0"/>
              </a:spcAft>
              <a:buSzPts val="990"/>
              <a:buNone/>
            </a:pPr>
            <a:r>
              <a:rPr lang="en" sz="1300"/>
              <a:t>Purchase date  =  2019-08-14 </a:t>
            </a:r>
            <a:endParaRPr sz="1300"/>
          </a:p>
          <a:p>
            <a:pPr indent="0" lvl="0" marL="0" rtl="0" algn="l">
              <a:spcBef>
                <a:spcPts val="0"/>
              </a:spcBef>
              <a:spcAft>
                <a:spcPts val="0"/>
              </a:spcAft>
              <a:buSzPts val="990"/>
              <a:buNone/>
            </a:pPr>
            <a:r>
              <a:t/>
            </a:r>
            <a:endParaRPr sz="1300"/>
          </a:p>
          <a:p>
            <a:pPr indent="0" lvl="0" marL="0" rtl="0" algn="l">
              <a:spcBef>
                <a:spcPts val="0"/>
              </a:spcBef>
              <a:spcAft>
                <a:spcPts val="0"/>
              </a:spcAft>
              <a:buSzPts val="990"/>
              <a:buNone/>
            </a:pPr>
            <a:r>
              <a:rPr lang="en" sz="1300"/>
              <a:t>Id =  2</a:t>
            </a:r>
            <a:endParaRPr sz="1300"/>
          </a:p>
          <a:p>
            <a:pPr indent="0" lvl="0" marL="0" rtl="0" algn="l">
              <a:spcBef>
                <a:spcPts val="0"/>
              </a:spcBef>
              <a:spcAft>
                <a:spcPts val="0"/>
              </a:spcAft>
              <a:buSzPts val="990"/>
              <a:buNone/>
            </a:pPr>
            <a:r>
              <a:rPr lang="en" sz="1300"/>
              <a:t>Name =  Area 51M</a:t>
            </a:r>
            <a:endParaRPr sz="1300"/>
          </a:p>
          <a:p>
            <a:pPr indent="0" lvl="0" marL="0" rtl="0" algn="l">
              <a:spcBef>
                <a:spcPts val="0"/>
              </a:spcBef>
              <a:spcAft>
                <a:spcPts val="0"/>
              </a:spcAft>
              <a:buSzPts val="990"/>
              <a:buNone/>
            </a:pPr>
            <a:r>
              <a:rPr lang="en" sz="1300"/>
              <a:t>Price  =  6999.0</a:t>
            </a:r>
            <a:endParaRPr sz="1300"/>
          </a:p>
          <a:p>
            <a:pPr indent="0" lvl="0" marL="0" rtl="0" algn="l">
              <a:spcBef>
                <a:spcPts val="0"/>
              </a:spcBef>
              <a:spcAft>
                <a:spcPts val="0"/>
              </a:spcAft>
              <a:buSzPts val="990"/>
              <a:buNone/>
            </a:pPr>
            <a:r>
              <a:rPr lang="en" sz="1300"/>
              <a:t>Purchase date  =  2019-04-14 </a:t>
            </a:r>
            <a:endParaRPr sz="1300"/>
          </a:p>
          <a:p>
            <a:pPr indent="0" lvl="0" marL="0" rtl="0" algn="l">
              <a:spcBef>
                <a:spcPts val="0"/>
              </a:spcBef>
              <a:spcAft>
                <a:spcPts val="0"/>
              </a:spcAft>
              <a:buSzPts val="990"/>
              <a:buNone/>
            </a:pPr>
            <a:r>
              <a:t/>
            </a:r>
            <a:endParaRPr sz="1300"/>
          </a:p>
          <a:p>
            <a:pPr indent="0" lvl="0" marL="0" rtl="0" algn="l">
              <a:spcBef>
                <a:spcPts val="0"/>
              </a:spcBef>
              <a:spcAft>
                <a:spcPts val="0"/>
              </a:spcAft>
              <a:buSzPts val="990"/>
              <a:buNone/>
            </a:pPr>
            <a:r>
              <a:rPr lang="en" sz="1300"/>
              <a:t>Id =  3</a:t>
            </a:r>
            <a:endParaRPr sz="1300"/>
          </a:p>
          <a:p>
            <a:pPr indent="0" lvl="0" marL="0" rtl="0" algn="l">
              <a:spcBef>
                <a:spcPts val="0"/>
              </a:spcBef>
              <a:spcAft>
                <a:spcPts val="0"/>
              </a:spcAft>
              <a:buSzPts val="990"/>
              <a:buNone/>
            </a:pPr>
            <a:r>
              <a:rPr lang="en" sz="1300"/>
              <a:t>Name =  MacBook Pro</a:t>
            </a:r>
            <a:endParaRPr sz="1300"/>
          </a:p>
          <a:p>
            <a:pPr indent="0" lvl="0" marL="0" rtl="0" algn="l">
              <a:spcBef>
                <a:spcPts val="0"/>
              </a:spcBef>
              <a:spcAft>
                <a:spcPts val="0"/>
              </a:spcAft>
              <a:buSzPts val="990"/>
              <a:buNone/>
            </a:pPr>
            <a:r>
              <a:rPr lang="en" sz="1300"/>
              <a:t>Price  =  2499.0</a:t>
            </a:r>
            <a:endParaRPr sz="1300"/>
          </a:p>
          <a:p>
            <a:pPr indent="0" lvl="0" marL="0" rtl="0" algn="l">
              <a:spcBef>
                <a:spcPts val="0"/>
              </a:spcBef>
              <a:spcAft>
                <a:spcPts val="0"/>
              </a:spcAft>
              <a:buSzPts val="990"/>
              <a:buNone/>
            </a:pPr>
            <a:r>
              <a:rPr lang="en" sz="1300"/>
              <a:t>Purchase date  =  2019-06-20 </a:t>
            </a:r>
            <a:endParaRPr sz="1300"/>
          </a:p>
          <a:p>
            <a:pPr indent="0" lvl="0" marL="0" rtl="0" algn="l">
              <a:spcBef>
                <a:spcPts val="0"/>
              </a:spcBef>
              <a:spcAft>
                <a:spcPts val="0"/>
              </a:spcAft>
              <a:buSzPts val="990"/>
              <a:buNone/>
            </a:pPr>
            <a:r>
              <a:t/>
            </a:r>
            <a:endParaRPr sz="1300"/>
          </a:p>
          <a:p>
            <a:pPr indent="0" lvl="0" marL="0" rtl="0" algn="l">
              <a:spcBef>
                <a:spcPts val="0"/>
              </a:spcBef>
              <a:spcAft>
                <a:spcPts val="0"/>
              </a:spcAft>
              <a:buSzPts val="990"/>
              <a:buNone/>
            </a:pPr>
            <a:r>
              <a:rPr lang="en" sz="1300"/>
              <a:t>Id =  4</a:t>
            </a:r>
            <a:endParaRPr sz="1300"/>
          </a:p>
          <a:p>
            <a:pPr indent="0" lvl="0" marL="0" rtl="0" algn="l">
              <a:spcBef>
                <a:spcPts val="0"/>
              </a:spcBef>
              <a:spcAft>
                <a:spcPts val="0"/>
              </a:spcAft>
              <a:buSzPts val="990"/>
              <a:buNone/>
            </a:pPr>
            <a:r>
              <a:rPr lang="en" sz="1300"/>
              <a:t>Name =  HP Pavilion Power</a:t>
            </a:r>
            <a:endParaRPr sz="1300"/>
          </a:p>
          <a:p>
            <a:pPr indent="0" lvl="0" marL="0" rtl="0" algn="l">
              <a:spcBef>
                <a:spcPts val="0"/>
              </a:spcBef>
              <a:spcAft>
                <a:spcPts val="0"/>
              </a:spcAft>
              <a:buSzPts val="990"/>
              <a:buNone/>
            </a:pPr>
            <a:r>
              <a:rPr lang="en" sz="1300"/>
              <a:t>Price  =  1999.0</a:t>
            </a:r>
            <a:endParaRPr sz="1300"/>
          </a:p>
          <a:p>
            <a:pPr indent="0" lvl="0" marL="0" rtl="0" algn="l">
              <a:spcBef>
                <a:spcPts val="0"/>
              </a:spcBef>
              <a:spcAft>
                <a:spcPts val="0"/>
              </a:spcAft>
              <a:buSzPts val="990"/>
              <a:buNone/>
            </a:pPr>
            <a:r>
              <a:rPr lang="en" sz="1300"/>
              <a:t>Purchase date  =  2019-01-11 </a:t>
            </a:r>
            <a:endParaRPr sz="1300"/>
          </a:p>
          <a:p>
            <a:pPr indent="0" lvl="0" marL="0" rtl="0" algn="l">
              <a:spcBef>
                <a:spcPts val="0"/>
              </a:spcBef>
              <a:spcAft>
                <a:spcPts val="0"/>
              </a:spcAft>
              <a:buSzPts val="990"/>
              <a:buNone/>
            </a:pPr>
            <a:r>
              <a:t/>
            </a:r>
            <a:endParaRPr sz="1300"/>
          </a:p>
          <a:p>
            <a:pPr indent="0" lvl="0" marL="0" rtl="0" algn="l">
              <a:spcBef>
                <a:spcPts val="0"/>
              </a:spcBef>
              <a:spcAft>
                <a:spcPts val="0"/>
              </a:spcAft>
              <a:buSzPts val="990"/>
              <a:buNone/>
            </a:pPr>
            <a:r>
              <a:t/>
            </a:r>
            <a:endParaRPr sz="1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1920"/>
              <a:t>Id =  5</a:t>
            </a:r>
            <a:endParaRPr sz="1920"/>
          </a:p>
          <a:p>
            <a:pPr indent="0" lvl="0" marL="0" rtl="0" algn="l">
              <a:spcBef>
                <a:spcPts val="0"/>
              </a:spcBef>
              <a:spcAft>
                <a:spcPts val="0"/>
              </a:spcAft>
              <a:buClr>
                <a:srgbClr val="000000"/>
              </a:buClr>
              <a:buSzPts val="990"/>
              <a:buFont typeface="Arial"/>
              <a:buNone/>
            </a:pPr>
            <a:r>
              <a:rPr lang="en" sz="1920"/>
              <a:t>Name =  MSI WS75 9TL-496</a:t>
            </a:r>
            <a:endParaRPr sz="1920"/>
          </a:p>
          <a:p>
            <a:pPr indent="0" lvl="0" marL="0" rtl="0" algn="l">
              <a:spcBef>
                <a:spcPts val="0"/>
              </a:spcBef>
              <a:spcAft>
                <a:spcPts val="0"/>
              </a:spcAft>
              <a:buClr>
                <a:srgbClr val="000000"/>
              </a:buClr>
              <a:buSzPts val="990"/>
              <a:buFont typeface="Arial"/>
              <a:buNone/>
            </a:pPr>
            <a:r>
              <a:rPr lang="en" sz="1920"/>
              <a:t>Price  =  5799.0</a:t>
            </a:r>
            <a:endParaRPr sz="1920"/>
          </a:p>
          <a:p>
            <a:pPr indent="0" lvl="0" marL="0" rtl="0" algn="l">
              <a:spcBef>
                <a:spcPts val="0"/>
              </a:spcBef>
              <a:spcAft>
                <a:spcPts val="0"/>
              </a:spcAft>
              <a:buClr>
                <a:srgbClr val="000000"/>
              </a:buClr>
              <a:buSzPts val="990"/>
              <a:buFont typeface="Arial"/>
              <a:buNone/>
            </a:pPr>
            <a:r>
              <a:rPr lang="en" sz="1920"/>
              <a:t>Purchase date  =  2019-02-27 </a:t>
            </a:r>
            <a:endParaRPr sz="1920"/>
          </a:p>
          <a:p>
            <a:pPr indent="0" lvl="0" marL="0" rtl="0" algn="l">
              <a:spcBef>
                <a:spcPts val="0"/>
              </a:spcBef>
              <a:spcAft>
                <a:spcPts val="0"/>
              </a:spcAft>
              <a:buClr>
                <a:srgbClr val="000000"/>
              </a:buClr>
              <a:buSzPts val="990"/>
              <a:buFont typeface="Arial"/>
              <a:buNone/>
            </a:pPr>
            <a:r>
              <a:t/>
            </a:r>
            <a:endParaRPr sz="1920"/>
          </a:p>
          <a:p>
            <a:pPr indent="0" lvl="0" marL="0" rtl="0" algn="l">
              <a:spcBef>
                <a:spcPts val="0"/>
              </a:spcBef>
              <a:spcAft>
                <a:spcPts val="0"/>
              </a:spcAft>
              <a:buClr>
                <a:srgbClr val="000000"/>
              </a:buClr>
              <a:buSzPts val="990"/>
              <a:buFont typeface="Arial"/>
              <a:buNone/>
            </a:pPr>
            <a:r>
              <a:rPr lang="en" sz="1920"/>
              <a:t>Id =  6</a:t>
            </a:r>
            <a:endParaRPr sz="1920"/>
          </a:p>
          <a:p>
            <a:pPr indent="0" lvl="0" marL="0" rtl="0" algn="l">
              <a:spcBef>
                <a:spcPts val="0"/>
              </a:spcBef>
              <a:spcAft>
                <a:spcPts val="0"/>
              </a:spcAft>
              <a:buClr>
                <a:srgbClr val="000000"/>
              </a:buClr>
              <a:buSzPts val="990"/>
              <a:buFont typeface="Arial"/>
              <a:buNone/>
            </a:pPr>
            <a:r>
              <a:rPr lang="en" sz="1920"/>
              <a:t>Name =  Microsoft Surface</a:t>
            </a:r>
            <a:endParaRPr sz="1920"/>
          </a:p>
          <a:p>
            <a:pPr indent="0" lvl="0" marL="0" rtl="0" algn="l">
              <a:spcBef>
                <a:spcPts val="0"/>
              </a:spcBef>
              <a:spcAft>
                <a:spcPts val="0"/>
              </a:spcAft>
              <a:buClr>
                <a:srgbClr val="000000"/>
              </a:buClr>
              <a:buSzPts val="990"/>
              <a:buFont typeface="Arial"/>
              <a:buNone/>
            </a:pPr>
            <a:r>
              <a:rPr lang="en" sz="1920"/>
              <a:t>Price  =  2330.0</a:t>
            </a:r>
            <a:endParaRPr sz="1920"/>
          </a:p>
          <a:p>
            <a:pPr indent="0" lvl="0" marL="0" rtl="0" algn="l">
              <a:spcBef>
                <a:spcPts val="0"/>
              </a:spcBef>
              <a:spcAft>
                <a:spcPts val="0"/>
              </a:spcAft>
              <a:buClr>
                <a:srgbClr val="000000"/>
              </a:buClr>
              <a:buSzPts val="990"/>
              <a:buFont typeface="Arial"/>
              <a:buNone/>
            </a:pPr>
            <a:r>
              <a:rPr lang="en" sz="1920"/>
              <a:t>Purchase date  =  2019-07-23 </a:t>
            </a:r>
            <a:endParaRPr sz="1920"/>
          </a:p>
          <a:p>
            <a:pPr indent="0" lvl="0" marL="0" rtl="0" algn="l">
              <a:spcBef>
                <a:spcPts val="0"/>
              </a:spcBef>
              <a:spcAft>
                <a:spcPts val="0"/>
              </a:spcAft>
              <a:buClr>
                <a:srgbClr val="000000"/>
              </a:buClr>
              <a:buSzPts val="990"/>
              <a:buFont typeface="Arial"/>
              <a:buNone/>
            </a:pPr>
            <a:r>
              <a:t/>
            </a:r>
            <a:endParaRPr sz="1920"/>
          </a:p>
          <a:p>
            <a:pPr indent="0" lvl="0" marL="0" rtl="0" algn="l">
              <a:spcBef>
                <a:spcPts val="0"/>
              </a:spcBef>
              <a:spcAft>
                <a:spcPts val="0"/>
              </a:spcAft>
              <a:buClr>
                <a:srgbClr val="000000"/>
              </a:buClr>
              <a:buSzPts val="990"/>
              <a:buFont typeface="Arial"/>
              <a:buNone/>
            </a:pPr>
            <a:r>
              <a:rPr lang="en" sz="1920"/>
              <a:t>Id =  7</a:t>
            </a:r>
            <a:endParaRPr sz="1920"/>
          </a:p>
          <a:p>
            <a:pPr indent="0" lvl="0" marL="0" rtl="0" algn="l">
              <a:spcBef>
                <a:spcPts val="0"/>
              </a:spcBef>
              <a:spcAft>
                <a:spcPts val="0"/>
              </a:spcAft>
              <a:buClr>
                <a:srgbClr val="000000"/>
              </a:buClr>
              <a:buSzPts val="990"/>
              <a:buFont typeface="Arial"/>
              <a:buNone/>
            </a:pPr>
            <a:r>
              <a:rPr lang="en" sz="1920"/>
              <a:t>Name =  Acer Predator Triton</a:t>
            </a:r>
            <a:endParaRPr sz="1920"/>
          </a:p>
          <a:p>
            <a:pPr indent="0" lvl="0" marL="0" rtl="0" algn="l">
              <a:spcBef>
                <a:spcPts val="0"/>
              </a:spcBef>
              <a:spcAft>
                <a:spcPts val="0"/>
              </a:spcAft>
              <a:buClr>
                <a:srgbClr val="000000"/>
              </a:buClr>
              <a:buSzPts val="990"/>
              <a:buFont typeface="Arial"/>
              <a:buNone/>
            </a:pPr>
            <a:r>
              <a:rPr lang="en" sz="1920"/>
              <a:t>Price  =  2435.0</a:t>
            </a:r>
            <a:endParaRPr sz="1920"/>
          </a:p>
          <a:p>
            <a:pPr indent="0" lvl="0" marL="0" rtl="0" algn="l">
              <a:spcBef>
                <a:spcPts val="0"/>
              </a:spcBef>
              <a:spcAft>
                <a:spcPts val="0"/>
              </a:spcAft>
              <a:buClr>
                <a:srgbClr val="000000"/>
              </a:buClr>
              <a:buSzPts val="990"/>
              <a:buFont typeface="Arial"/>
              <a:buNone/>
            </a:pPr>
            <a:r>
              <a:rPr lang="en" sz="1920"/>
              <a:t>Purchase date  =  2019-08-15 </a:t>
            </a:r>
            <a:endParaRPr sz="1920"/>
          </a:p>
          <a:p>
            <a:pPr indent="0" lvl="0" marL="0" rtl="0" algn="l">
              <a:spcBef>
                <a:spcPts val="0"/>
              </a:spcBef>
              <a:spcAft>
                <a:spcPts val="0"/>
              </a:spcAft>
              <a:buClr>
                <a:srgbClr val="000000"/>
              </a:buClr>
              <a:buSzPts val="990"/>
              <a:buFont typeface="Arial"/>
              <a:buNone/>
            </a:pPr>
            <a:r>
              <a:t/>
            </a:r>
            <a:endParaRPr sz="1920"/>
          </a:p>
          <a:p>
            <a:pPr indent="0" lvl="0" marL="0" rtl="0" algn="l">
              <a:spcBef>
                <a:spcPts val="0"/>
              </a:spcBef>
              <a:spcAft>
                <a:spcPts val="0"/>
              </a:spcAft>
              <a:buClr>
                <a:srgbClr val="000000"/>
              </a:buClr>
              <a:buSzPts val="990"/>
              <a:buFont typeface="Arial"/>
              <a:buNone/>
            </a:pPr>
            <a:r>
              <a:rPr lang="en" sz="1920"/>
              <a:t>MySQL connection is closed</a:t>
            </a:r>
            <a:endParaRPr sz="498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8"/>
          <p:cNvSpPr txBox="1"/>
          <p:nvPr>
            <p:ph type="title"/>
          </p:nvPr>
        </p:nvSpPr>
        <p:spPr>
          <a:xfrm>
            <a:off x="282100" y="2065350"/>
            <a:ext cx="8791800" cy="1012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880"/>
              <a:t>Understand Python MySQL Select query program</a:t>
            </a:r>
            <a:endParaRPr sz="2880"/>
          </a:p>
          <a:p>
            <a:pPr indent="-411480" lvl="0" marL="457200" rtl="0" algn="just">
              <a:spcBef>
                <a:spcPts val="0"/>
              </a:spcBef>
              <a:spcAft>
                <a:spcPts val="0"/>
              </a:spcAft>
              <a:buSzPts val="2880"/>
              <a:buChar char="➔"/>
            </a:pPr>
            <a:r>
              <a:rPr lang="en" sz="2880"/>
              <a:t>import mysql.connector  this line imports the MySQL Connector Python module in your program so you can use the methods of this module to communicate with the MySQL database.</a:t>
            </a:r>
            <a:endParaRPr sz="2880"/>
          </a:p>
          <a:p>
            <a:pPr indent="-411480" lvl="0" marL="457200" rtl="0" algn="just">
              <a:spcBef>
                <a:spcPts val="0"/>
              </a:spcBef>
              <a:spcAft>
                <a:spcPts val="0"/>
              </a:spcAft>
              <a:buSzPts val="2880"/>
              <a:buChar char="➔"/>
            </a:pPr>
            <a:r>
              <a:rPr lang="en" sz="2880"/>
              <a:t>Next, We used the mysql.connector.connect()  methods to connect the MySQL Database from Python.</a:t>
            </a:r>
            <a:endParaRPr sz="2880"/>
          </a:p>
          <a:p>
            <a:pPr indent="-411480" lvl="0" marL="457200" rtl="0" algn="just">
              <a:spcBef>
                <a:spcPts val="0"/>
              </a:spcBef>
              <a:spcAft>
                <a:spcPts val="0"/>
              </a:spcAft>
              <a:buSzPts val="2880"/>
              <a:buChar char="➔"/>
            </a:pPr>
            <a:r>
              <a:rPr lang="en" sz="2880"/>
              <a:t>Then, We prepared SQL SELECT query to fetch all rows from a Laptop table. This table contains four columns.</a:t>
            </a:r>
            <a:endParaRPr sz="288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373380" lvl="0" marL="457200" rtl="0" algn="just">
              <a:spcBef>
                <a:spcPts val="0"/>
              </a:spcBef>
              <a:spcAft>
                <a:spcPts val="0"/>
              </a:spcAft>
              <a:buSzPts val="2280"/>
              <a:buChar char="➔"/>
            </a:pPr>
            <a:r>
              <a:rPr lang="en" sz="2280"/>
              <a:t>Next, we used a connection.cursor methods to get a cursor object from the connection object.</a:t>
            </a:r>
            <a:endParaRPr sz="2280"/>
          </a:p>
          <a:p>
            <a:pPr indent="-373380" lvl="0" marL="457200" rtl="0" algn="just">
              <a:spcBef>
                <a:spcPts val="0"/>
              </a:spcBef>
              <a:spcAft>
                <a:spcPts val="0"/>
              </a:spcAft>
              <a:buSzPts val="2280"/>
              <a:buChar char="➔"/>
            </a:pPr>
            <a:r>
              <a:rPr lang="en" sz="2280"/>
              <a:t>We executed the select operation using a execute() method of a Cursor object.</a:t>
            </a:r>
            <a:endParaRPr sz="2280"/>
          </a:p>
          <a:p>
            <a:pPr indent="-373380" lvl="0" marL="457200" rtl="0" algn="just">
              <a:spcBef>
                <a:spcPts val="0"/>
              </a:spcBef>
              <a:spcAft>
                <a:spcPts val="0"/>
              </a:spcAft>
              <a:buSzPts val="2280"/>
              <a:buChar char="➔"/>
            </a:pPr>
            <a:r>
              <a:rPr lang="en" sz="2280"/>
              <a:t>On successful execution of a select query, the execute()  method returns a ResultSet object which contains all the rows. After that, We are using a cursor.fetchall()  method we can fetch all the records present under a “Laptop” table.</a:t>
            </a:r>
            <a:endParaRPr sz="2280"/>
          </a:p>
          <a:p>
            <a:pPr indent="-373380" lvl="0" marL="457200" rtl="0" algn="just">
              <a:spcBef>
                <a:spcPts val="0"/>
              </a:spcBef>
              <a:spcAft>
                <a:spcPts val="0"/>
              </a:spcAft>
              <a:buSzPts val="2280"/>
              <a:buChar char="➔"/>
            </a:pPr>
            <a:r>
              <a:rPr lang="en" sz="2280"/>
              <a:t>In the end, we used for loop to iterate over all the records present in the resultset object and printed them one by one.</a:t>
            </a:r>
            <a:endParaRPr sz="2280"/>
          </a:p>
          <a:p>
            <a:pPr indent="-373380" lvl="0" marL="457200" rtl="0" algn="just">
              <a:spcBef>
                <a:spcPts val="0"/>
              </a:spcBef>
              <a:spcAft>
                <a:spcPts val="0"/>
              </a:spcAft>
              <a:buSzPts val="2280"/>
              <a:buChar char="➔"/>
            </a:pPr>
            <a:r>
              <a:rPr lang="en" sz="2280"/>
              <a:t>Once all record fetched successfully, we closed the MySQL Cursor object using a cursor.close() and MySQL database connection using the mySQLconnection.close().</a:t>
            </a:r>
            <a:endParaRPr sz="158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0"/>
          <p:cNvSpPr txBox="1"/>
          <p:nvPr>
            <p:ph type="title"/>
          </p:nvPr>
        </p:nvSpPr>
        <p:spPr>
          <a:xfrm>
            <a:off x="460950" y="2065350"/>
            <a:ext cx="7400100" cy="1012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lang="en" sz="3180"/>
              <a:t>Note: To fetch data use cursor.execute() to run a query.</a:t>
            </a:r>
            <a:endParaRPr sz="3180"/>
          </a:p>
          <a:p>
            <a:pPr indent="0" lvl="0" marL="0" rtl="0" algn="just">
              <a:spcBef>
                <a:spcPts val="0"/>
              </a:spcBef>
              <a:spcAft>
                <a:spcPts val="0"/>
              </a:spcAft>
              <a:buSzPts val="990"/>
              <a:buNone/>
            </a:pPr>
            <a:r>
              <a:t/>
            </a:r>
            <a:endParaRPr sz="3180"/>
          </a:p>
          <a:p>
            <a:pPr indent="-430530" lvl="0" marL="457200" rtl="0" algn="just">
              <a:spcBef>
                <a:spcPts val="0"/>
              </a:spcBef>
              <a:spcAft>
                <a:spcPts val="0"/>
              </a:spcAft>
              <a:buSzPts val="3180"/>
              <a:buChar char="➔"/>
            </a:pPr>
            <a:r>
              <a:rPr lang="en" sz="3180"/>
              <a:t>cursor.fetchall() to fetch all rows</a:t>
            </a:r>
            <a:endParaRPr sz="3180"/>
          </a:p>
          <a:p>
            <a:pPr indent="-430530" lvl="0" marL="457200" rtl="0" algn="just">
              <a:spcBef>
                <a:spcPts val="0"/>
              </a:spcBef>
              <a:spcAft>
                <a:spcPts val="0"/>
              </a:spcAft>
              <a:buSzPts val="3180"/>
              <a:buChar char="➔"/>
            </a:pPr>
            <a:r>
              <a:rPr lang="en" sz="3180"/>
              <a:t>cursor.fetchone() to fetch single row</a:t>
            </a:r>
            <a:endParaRPr sz="3180"/>
          </a:p>
          <a:p>
            <a:pPr indent="-430530" lvl="0" marL="457200" rtl="0" algn="just">
              <a:spcBef>
                <a:spcPts val="0"/>
              </a:spcBef>
              <a:spcAft>
                <a:spcPts val="0"/>
              </a:spcAft>
              <a:buSzPts val="3180"/>
              <a:buChar char="➔"/>
            </a:pPr>
            <a:r>
              <a:rPr lang="en" sz="3180"/>
              <a:t>cursor.fetchmany(SIZE) to fetch limited rows</a:t>
            </a:r>
            <a:endParaRPr sz="318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1"/>
          <p:cNvSpPr txBox="1"/>
          <p:nvPr>
            <p:ph type="title"/>
          </p:nvPr>
        </p:nvSpPr>
        <p:spPr>
          <a:xfrm>
            <a:off x="254075" y="1747003"/>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280"/>
              <a:t>Update MySQL Table :</a:t>
            </a:r>
            <a:endParaRPr sz="2280"/>
          </a:p>
          <a:p>
            <a:pPr indent="0" lvl="0" marL="0" rtl="0" algn="l">
              <a:spcBef>
                <a:spcPts val="0"/>
              </a:spcBef>
              <a:spcAft>
                <a:spcPts val="0"/>
              </a:spcAft>
              <a:buSzPts val="990"/>
              <a:buNone/>
            </a:pPr>
            <a:r>
              <a:rPr lang="en" sz="2280"/>
              <a:t>we are updating a Laptop table by changing the value of the Price column of the laptop whose id is 1.</a:t>
            </a:r>
            <a:endParaRPr sz="2280"/>
          </a:p>
          <a:p>
            <a:pPr indent="0" lvl="0" marL="0" rtl="0" algn="l">
              <a:spcBef>
                <a:spcPts val="0"/>
              </a:spcBef>
              <a:spcAft>
                <a:spcPts val="0"/>
              </a:spcAft>
              <a:buSzPts val="990"/>
              <a:buNone/>
            </a:pPr>
            <a:r>
              <a:t/>
            </a:r>
            <a:endParaRPr sz="2280"/>
          </a:p>
          <a:p>
            <a:pPr indent="0" lvl="0" marL="0" rtl="0" algn="l">
              <a:spcBef>
                <a:spcPts val="0"/>
              </a:spcBef>
              <a:spcAft>
                <a:spcPts val="0"/>
              </a:spcAft>
              <a:buSzPts val="990"/>
              <a:buNone/>
            </a:pPr>
            <a:r>
              <a:rPr lang="en" sz="2280"/>
              <a:t>import mysql.connector</a:t>
            </a:r>
            <a:endParaRPr sz="2280"/>
          </a:p>
          <a:p>
            <a:pPr indent="0" lvl="0" marL="0" rtl="0" algn="l">
              <a:spcBef>
                <a:spcPts val="0"/>
              </a:spcBef>
              <a:spcAft>
                <a:spcPts val="0"/>
              </a:spcAft>
              <a:buSzPts val="990"/>
              <a:buNone/>
            </a:pPr>
            <a:r>
              <a:rPr lang="en" sz="2280"/>
              <a:t>import mysql.connector</a:t>
            </a:r>
            <a:endParaRPr sz="2280"/>
          </a:p>
          <a:p>
            <a:pPr indent="0" lvl="0" marL="0" rtl="0" algn="l">
              <a:spcBef>
                <a:spcPts val="0"/>
              </a:spcBef>
              <a:spcAft>
                <a:spcPts val="0"/>
              </a:spcAft>
              <a:buSzPts val="990"/>
              <a:buNone/>
            </a:pPr>
            <a:r>
              <a:rPr lang="en" sz="2280"/>
              <a:t>from mysql.connector import Error</a:t>
            </a:r>
            <a:endParaRPr sz="2280"/>
          </a:p>
          <a:p>
            <a:pPr indent="0" lvl="0" marL="0" rtl="0" algn="l">
              <a:spcBef>
                <a:spcPts val="0"/>
              </a:spcBef>
              <a:spcAft>
                <a:spcPts val="0"/>
              </a:spcAft>
              <a:buSzPts val="990"/>
              <a:buNone/>
            </a:pPr>
            <a:r>
              <a:rPr lang="en" sz="2280"/>
              <a:t>try:</a:t>
            </a:r>
            <a:endParaRPr sz="2280"/>
          </a:p>
          <a:p>
            <a:pPr indent="0" lvl="0" marL="0" rtl="0" algn="l">
              <a:spcBef>
                <a:spcPts val="0"/>
              </a:spcBef>
              <a:spcAft>
                <a:spcPts val="0"/>
              </a:spcAft>
              <a:buSzPts val="990"/>
              <a:buNone/>
            </a:pPr>
            <a:r>
              <a:rPr lang="en" sz="2280"/>
              <a:t>    connection = mysql.connector.connect(host='localhost',</a:t>
            </a:r>
            <a:endParaRPr sz="2280"/>
          </a:p>
          <a:p>
            <a:pPr indent="0" lvl="0" marL="0" rtl="0" algn="l">
              <a:spcBef>
                <a:spcPts val="0"/>
              </a:spcBef>
              <a:spcAft>
                <a:spcPts val="0"/>
              </a:spcAft>
              <a:buSzPts val="990"/>
              <a:buNone/>
            </a:pPr>
            <a:r>
              <a:rPr lang="en" sz="2280"/>
              <a:t>                                         database='electronics',</a:t>
            </a:r>
            <a:endParaRPr sz="2280"/>
          </a:p>
          <a:p>
            <a:pPr indent="0" lvl="0" marL="0" rtl="0" algn="l">
              <a:spcBef>
                <a:spcPts val="0"/>
              </a:spcBef>
              <a:spcAft>
                <a:spcPts val="0"/>
              </a:spcAft>
              <a:buSzPts val="990"/>
              <a:buNone/>
            </a:pPr>
            <a:r>
              <a:rPr lang="en" sz="2280"/>
              <a:t>                                         user='root',</a:t>
            </a:r>
            <a:endParaRPr sz="2280"/>
          </a:p>
          <a:p>
            <a:pPr indent="0" lvl="0" marL="0" rtl="0" algn="l">
              <a:spcBef>
                <a:spcPts val="0"/>
              </a:spcBef>
              <a:spcAft>
                <a:spcPts val="0"/>
              </a:spcAft>
              <a:buSzPts val="990"/>
              <a:buNone/>
            </a:pPr>
            <a:r>
              <a:rPr lang="en" sz="2280"/>
              <a:t>                                         password=' ')</a:t>
            </a:r>
            <a:endParaRPr sz="2280"/>
          </a:p>
          <a:p>
            <a:pPr indent="0" lvl="0" marL="0" rtl="0" algn="l">
              <a:spcBef>
                <a:spcPts val="0"/>
              </a:spcBef>
              <a:spcAft>
                <a:spcPts val="0"/>
              </a:spcAft>
              <a:buSzPts val="990"/>
              <a:buNone/>
            </a:pPr>
            <a:r>
              <a:rPr lang="en" sz="2280"/>
              <a:t>    cursor = connection.cursor()</a:t>
            </a:r>
            <a:endParaRPr sz="228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0500" y="1632800"/>
            <a:ext cx="8222100" cy="1012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800"/>
              <a:t>How does Python connect to a database? </a:t>
            </a:r>
            <a:endParaRPr sz="2800"/>
          </a:p>
          <a:p>
            <a:pPr indent="0" lvl="0" marL="0" rtl="0" algn="just">
              <a:spcBef>
                <a:spcPts val="0"/>
              </a:spcBef>
              <a:spcAft>
                <a:spcPts val="0"/>
              </a:spcAft>
              <a:buNone/>
            </a:pPr>
            <a:r>
              <a:rPr lang="en" sz="2800"/>
              <a:t>It is very simple to connect Python with the database. Refer the below image which illustrates a Python connection with the database where how a connection request is sent to MySQL connector Python, gets accepted from the database and cursor is executed with result data.</a:t>
            </a:r>
            <a:endParaRPr sz="2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2"/>
          <p:cNvSpPr txBox="1"/>
          <p:nvPr>
            <p:ph type="title"/>
          </p:nvPr>
        </p:nvSpPr>
        <p:spPr>
          <a:xfrm>
            <a:off x="-18806" y="2065350"/>
            <a:ext cx="9591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280"/>
              <a:t>print("Before updating a record ")</a:t>
            </a:r>
            <a:endParaRPr sz="2280"/>
          </a:p>
          <a:p>
            <a:pPr indent="0" lvl="0" marL="0" rtl="0" algn="l">
              <a:spcBef>
                <a:spcPts val="0"/>
              </a:spcBef>
              <a:spcAft>
                <a:spcPts val="0"/>
              </a:spcAft>
              <a:buSzPts val="990"/>
              <a:buNone/>
            </a:pPr>
            <a:r>
              <a:rPr lang="en" sz="2280"/>
              <a:t>    sql_select_query = """select * from Laptop where id = 1"""</a:t>
            </a:r>
            <a:endParaRPr sz="2280"/>
          </a:p>
          <a:p>
            <a:pPr indent="0" lvl="0" marL="0" rtl="0" algn="l">
              <a:spcBef>
                <a:spcPts val="0"/>
              </a:spcBef>
              <a:spcAft>
                <a:spcPts val="0"/>
              </a:spcAft>
              <a:buSzPts val="990"/>
              <a:buNone/>
            </a:pPr>
            <a:r>
              <a:rPr lang="en" sz="2280"/>
              <a:t>    cursor.execute(sql_select_query)</a:t>
            </a:r>
            <a:endParaRPr sz="2280"/>
          </a:p>
          <a:p>
            <a:pPr indent="0" lvl="0" marL="0" rtl="0" algn="l">
              <a:spcBef>
                <a:spcPts val="0"/>
              </a:spcBef>
              <a:spcAft>
                <a:spcPts val="0"/>
              </a:spcAft>
              <a:buSzPts val="990"/>
              <a:buNone/>
            </a:pPr>
            <a:r>
              <a:rPr lang="en" sz="2280"/>
              <a:t>    record = cursor.fetchone()</a:t>
            </a:r>
            <a:endParaRPr sz="2280"/>
          </a:p>
          <a:p>
            <a:pPr indent="0" lvl="0" marL="0" rtl="0" algn="l">
              <a:spcBef>
                <a:spcPts val="0"/>
              </a:spcBef>
              <a:spcAft>
                <a:spcPts val="0"/>
              </a:spcAft>
              <a:buSzPts val="990"/>
              <a:buNone/>
            </a:pPr>
            <a:r>
              <a:rPr lang="en" sz="2280"/>
              <a:t>    print(record)</a:t>
            </a:r>
            <a:endParaRPr sz="2280"/>
          </a:p>
          <a:p>
            <a:pPr indent="0" lvl="0" marL="0" rtl="0" algn="l">
              <a:spcBef>
                <a:spcPts val="0"/>
              </a:spcBef>
              <a:spcAft>
                <a:spcPts val="0"/>
              </a:spcAft>
              <a:buSzPts val="990"/>
              <a:buNone/>
            </a:pPr>
            <a:r>
              <a:t/>
            </a:r>
            <a:endParaRPr sz="2280"/>
          </a:p>
          <a:p>
            <a:pPr indent="0" lvl="0" marL="0" rtl="0" algn="l">
              <a:spcBef>
                <a:spcPts val="0"/>
              </a:spcBef>
              <a:spcAft>
                <a:spcPts val="0"/>
              </a:spcAft>
              <a:buSzPts val="990"/>
              <a:buNone/>
            </a:pPr>
            <a:r>
              <a:rPr lang="en" sz="2280"/>
              <a:t>    # Update single record now</a:t>
            </a:r>
            <a:endParaRPr sz="2280"/>
          </a:p>
          <a:p>
            <a:pPr indent="0" lvl="0" marL="0" rtl="0" algn="l">
              <a:spcBef>
                <a:spcPts val="0"/>
              </a:spcBef>
              <a:spcAft>
                <a:spcPts val="0"/>
              </a:spcAft>
              <a:buSzPts val="990"/>
              <a:buNone/>
            </a:pPr>
            <a:r>
              <a:rPr lang="en" sz="2280"/>
              <a:t>    sql_update_query = """Update Laptop set Price = 7000 where id = 1"""</a:t>
            </a:r>
            <a:endParaRPr sz="2280"/>
          </a:p>
          <a:p>
            <a:pPr indent="0" lvl="0" marL="0" rtl="0" algn="l">
              <a:spcBef>
                <a:spcPts val="0"/>
              </a:spcBef>
              <a:spcAft>
                <a:spcPts val="0"/>
              </a:spcAft>
              <a:buSzPts val="990"/>
              <a:buNone/>
            </a:pPr>
            <a:r>
              <a:rPr lang="en" sz="2280"/>
              <a:t>    cursor.execute(sql_update_query)</a:t>
            </a:r>
            <a:endParaRPr sz="2280"/>
          </a:p>
          <a:p>
            <a:pPr indent="0" lvl="0" marL="0" rtl="0" algn="l">
              <a:spcBef>
                <a:spcPts val="0"/>
              </a:spcBef>
              <a:spcAft>
                <a:spcPts val="0"/>
              </a:spcAft>
              <a:buSzPts val="990"/>
              <a:buNone/>
            </a:pPr>
            <a:r>
              <a:rPr lang="en" sz="2280"/>
              <a:t>    connection.commit()</a:t>
            </a:r>
            <a:endParaRPr sz="2280"/>
          </a:p>
          <a:p>
            <a:pPr indent="0" lvl="0" marL="0" rtl="0" algn="l">
              <a:spcBef>
                <a:spcPts val="0"/>
              </a:spcBef>
              <a:spcAft>
                <a:spcPts val="0"/>
              </a:spcAft>
              <a:buSzPts val="990"/>
              <a:buNone/>
            </a:pPr>
            <a:r>
              <a:rPr lang="en" sz="2280"/>
              <a:t>    print("Record Updated successfully ")</a:t>
            </a:r>
            <a:endParaRPr sz="1979"/>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3"/>
          <p:cNvSpPr txBox="1"/>
          <p:nvPr>
            <p:ph type="title"/>
          </p:nvPr>
        </p:nvSpPr>
        <p:spPr>
          <a:xfrm>
            <a:off x="460950" y="2065350"/>
            <a:ext cx="894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680"/>
              <a:t>print("After updating record ")</a:t>
            </a:r>
            <a:endParaRPr sz="2680"/>
          </a:p>
          <a:p>
            <a:pPr indent="0" lvl="0" marL="0" rtl="0" algn="l">
              <a:spcBef>
                <a:spcPts val="0"/>
              </a:spcBef>
              <a:spcAft>
                <a:spcPts val="0"/>
              </a:spcAft>
              <a:buSzPts val="990"/>
              <a:buNone/>
            </a:pPr>
            <a:r>
              <a:rPr lang="en" sz="2680"/>
              <a:t>    cursor.execute(sql_select_query)</a:t>
            </a:r>
            <a:endParaRPr sz="2680"/>
          </a:p>
          <a:p>
            <a:pPr indent="0" lvl="0" marL="0" rtl="0" algn="l">
              <a:spcBef>
                <a:spcPts val="0"/>
              </a:spcBef>
              <a:spcAft>
                <a:spcPts val="0"/>
              </a:spcAft>
              <a:buSzPts val="990"/>
              <a:buNone/>
            </a:pPr>
            <a:r>
              <a:rPr lang="en" sz="2680"/>
              <a:t>    record = cursor.fetchone()</a:t>
            </a:r>
            <a:endParaRPr sz="2680"/>
          </a:p>
          <a:p>
            <a:pPr indent="0" lvl="0" marL="0" rtl="0" algn="l">
              <a:spcBef>
                <a:spcPts val="0"/>
              </a:spcBef>
              <a:spcAft>
                <a:spcPts val="0"/>
              </a:spcAft>
              <a:buSzPts val="990"/>
              <a:buNone/>
            </a:pPr>
            <a:r>
              <a:rPr lang="en" sz="2680"/>
              <a:t>    print(record)</a:t>
            </a:r>
            <a:endParaRPr sz="2680"/>
          </a:p>
          <a:p>
            <a:pPr indent="0" lvl="0" marL="0" rtl="0" algn="l">
              <a:spcBef>
                <a:spcPts val="0"/>
              </a:spcBef>
              <a:spcAft>
                <a:spcPts val="0"/>
              </a:spcAft>
              <a:buSzPts val="990"/>
              <a:buNone/>
            </a:pPr>
            <a:r>
              <a:t/>
            </a:r>
            <a:endParaRPr sz="2680"/>
          </a:p>
          <a:p>
            <a:pPr indent="0" lvl="0" marL="0" rtl="0" algn="l">
              <a:spcBef>
                <a:spcPts val="0"/>
              </a:spcBef>
              <a:spcAft>
                <a:spcPts val="0"/>
              </a:spcAft>
              <a:buSzPts val="990"/>
              <a:buNone/>
            </a:pPr>
            <a:r>
              <a:rPr lang="en" sz="2680"/>
              <a:t>except mysql.connector.Error as error:</a:t>
            </a:r>
            <a:endParaRPr sz="2680"/>
          </a:p>
          <a:p>
            <a:pPr indent="0" lvl="0" marL="0" rtl="0" algn="l">
              <a:spcBef>
                <a:spcPts val="0"/>
              </a:spcBef>
              <a:spcAft>
                <a:spcPts val="0"/>
              </a:spcAft>
              <a:buSzPts val="990"/>
              <a:buNone/>
            </a:pPr>
            <a:r>
              <a:rPr lang="en" sz="2680"/>
              <a:t>    print("Failed to update table record: {}".format(error))</a:t>
            </a:r>
            <a:endParaRPr sz="2680"/>
          </a:p>
          <a:p>
            <a:pPr indent="0" lvl="0" marL="0" rtl="0" algn="l">
              <a:spcBef>
                <a:spcPts val="0"/>
              </a:spcBef>
              <a:spcAft>
                <a:spcPts val="0"/>
              </a:spcAft>
              <a:buSzPts val="990"/>
              <a:buNone/>
            </a:pPr>
            <a:r>
              <a:rPr lang="en" sz="2680"/>
              <a:t>finally:</a:t>
            </a:r>
            <a:endParaRPr sz="2680"/>
          </a:p>
          <a:p>
            <a:pPr indent="0" lvl="0" marL="0" rtl="0" algn="l">
              <a:spcBef>
                <a:spcPts val="0"/>
              </a:spcBef>
              <a:spcAft>
                <a:spcPts val="0"/>
              </a:spcAft>
              <a:buSzPts val="990"/>
              <a:buNone/>
            </a:pPr>
            <a:r>
              <a:rPr lang="en" sz="2680"/>
              <a:t>    if (connection.is_connected()):</a:t>
            </a:r>
            <a:endParaRPr sz="2680"/>
          </a:p>
          <a:p>
            <a:pPr indent="0" lvl="0" marL="0" rtl="0" algn="l">
              <a:spcBef>
                <a:spcPts val="0"/>
              </a:spcBef>
              <a:spcAft>
                <a:spcPts val="0"/>
              </a:spcAft>
              <a:buSzPts val="990"/>
              <a:buNone/>
            </a:pPr>
            <a:r>
              <a:rPr lang="en" sz="2680"/>
              <a:t>        connection.close()</a:t>
            </a:r>
            <a:endParaRPr sz="2680"/>
          </a:p>
          <a:p>
            <a:pPr indent="0" lvl="0" marL="0" rtl="0" algn="l">
              <a:spcBef>
                <a:spcPts val="0"/>
              </a:spcBef>
              <a:spcAft>
                <a:spcPts val="0"/>
              </a:spcAft>
              <a:buSzPts val="990"/>
              <a:buNone/>
            </a:pPr>
            <a:r>
              <a:rPr lang="en" sz="2680"/>
              <a:t>        print("MySQL connection is closed")</a:t>
            </a:r>
            <a:endParaRPr sz="268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4"/>
          <p:cNvSpPr txBox="1"/>
          <p:nvPr>
            <p:ph type="title"/>
          </p:nvPr>
        </p:nvSpPr>
        <p:spPr>
          <a:xfrm>
            <a:off x="141050" y="2065350"/>
            <a:ext cx="90027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780"/>
              <a:t>Output :</a:t>
            </a:r>
            <a:endParaRPr sz="2780"/>
          </a:p>
          <a:p>
            <a:pPr indent="0" lvl="0" marL="0" rtl="0" algn="l">
              <a:spcBef>
                <a:spcPts val="0"/>
              </a:spcBef>
              <a:spcAft>
                <a:spcPts val="0"/>
              </a:spcAft>
              <a:buSzPts val="990"/>
              <a:buNone/>
            </a:pPr>
            <a:r>
              <a:t/>
            </a:r>
            <a:endParaRPr sz="2780"/>
          </a:p>
          <a:p>
            <a:pPr indent="0" lvl="0" marL="0" rtl="0" algn="l">
              <a:spcBef>
                <a:spcPts val="0"/>
              </a:spcBef>
              <a:spcAft>
                <a:spcPts val="0"/>
              </a:spcAft>
              <a:buSzPts val="990"/>
              <a:buNone/>
            </a:pPr>
            <a:r>
              <a:rPr lang="en" sz="2780"/>
              <a:t>Before updating a record </a:t>
            </a:r>
            <a:endParaRPr sz="2780"/>
          </a:p>
          <a:p>
            <a:pPr indent="0" lvl="0" marL="0" rtl="0" algn="l">
              <a:spcBef>
                <a:spcPts val="0"/>
              </a:spcBef>
              <a:spcAft>
                <a:spcPts val="0"/>
              </a:spcAft>
              <a:buSzPts val="990"/>
              <a:buNone/>
            </a:pPr>
            <a:r>
              <a:rPr lang="en" sz="2780"/>
              <a:t>(1, 'Lenovo ThinkPad P71', 6459.0, datetime.date(2019, 8, 14))</a:t>
            </a:r>
            <a:endParaRPr sz="2780"/>
          </a:p>
          <a:p>
            <a:pPr indent="0" lvl="0" marL="0" rtl="0" algn="l">
              <a:spcBef>
                <a:spcPts val="0"/>
              </a:spcBef>
              <a:spcAft>
                <a:spcPts val="0"/>
              </a:spcAft>
              <a:buSzPts val="990"/>
              <a:buNone/>
            </a:pPr>
            <a:r>
              <a:rPr lang="en" sz="2780"/>
              <a:t>Record Updated successfully </a:t>
            </a:r>
            <a:endParaRPr sz="2780"/>
          </a:p>
          <a:p>
            <a:pPr indent="0" lvl="0" marL="0" rtl="0" algn="l">
              <a:spcBef>
                <a:spcPts val="0"/>
              </a:spcBef>
              <a:spcAft>
                <a:spcPts val="0"/>
              </a:spcAft>
              <a:buSzPts val="990"/>
              <a:buNone/>
            </a:pPr>
            <a:r>
              <a:t/>
            </a:r>
            <a:endParaRPr sz="2780"/>
          </a:p>
          <a:p>
            <a:pPr indent="0" lvl="0" marL="0" rtl="0" algn="l">
              <a:spcBef>
                <a:spcPts val="0"/>
              </a:spcBef>
              <a:spcAft>
                <a:spcPts val="0"/>
              </a:spcAft>
              <a:buSzPts val="990"/>
              <a:buNone/>
            </a:pPr>
            <a:r>
              <a:rPr lang="en" sz="2780"/>
              <a:t>After updating record </a:t>
            </a:r>
            <a:endParaRPr sz="2780"/>
          </a:p>
          <a:p>
            <a:pPr indent="0" lvl="0" marL="0" rtl="0" algn="l">
              <a:spcBef>
                <a:spcPts val="0"/>
              </a:spcBef>
              <a:spcAft>
                <a:spcPts val="0"/>
              </a:spcAft>
              <a:buSzPts val="990"/>
              <a:buNone/>
            </a:pPr>
            <a:r>
              <a:rPr lang="en" sz="2780"/>
              <a:t>(1, 'Lenovo ThinkPad P71', 7000.0, datetime.date(2019, 8, 14))</a:t>
            </a:r>
            <a:endParaRPr sz="2780"/>
          </a:p>
          <a:p>
            <a:pPr indent="0" lvl="0" marL="0" rtl="0" algn="l">
              <a:spcBef>
                <a:spcPts val="0"/>
              </a:spcBef>
              <a:spcAft>
                <a:spcPts val="0"/>
              </a:spcAft>
              <a:buSzPts val="990"/>
              <a:buNone/>
            </a:pPr>
            <a:r>
              <a:rPr lang="en" sz="2780"/>
              <a:t>MySQL connection is closed</a:t>
            </a:r>
            <a:endParaRPr sz="278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5"/>
          <p:cNvSpPr txBox="1"/>
          <p:nvPr>
            <p:ph type="title"/>
          </p:nvPr>
        </p:nvSpPr>
        <p:spPr>
          <a:xfrm>
            <a:off x="460950" y="1952500"/>
            <a:ext cx="8222100" cy="1012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380"/>
              <a:t>Let’s Understand the above Script :</a:t>
            </a:r>
            <a:endParaRPr sz="2380"/>
          </a:p>
          <a:p>
            <a:pPr indent="-379730" lvl="0" marL="457200" rtl="0" algn="just">
              <a:spcBef>
                <a:spcPts val="0"/>
              </a:spcBef>
              <a:spcAft>
                <a:spcPts val="0"/>
              </a:spcAft>
              <a:buSzPts val="2380"/>
              <a:buChar char="➔"/>
            </a:pPr>
            <a:r>
              <a:rPr lang="en" sz="2380"/>
              <a:t> import mysql.connector  this line imports MySQL Connector Python module in your program so you can use this modules API to connect MySQL</a:t>
            </a:r>
            <a:endParaRPr sz="2380"/>
          </a:p>
          <a:p>
            <a:pPr indent="-379730" lvl="0" marL="457200" rtl="0" algn="just">
              <a:spcBef>
                <a:spcPts val="0"/>
              </a:spcBef>
              <a:spcAft>
                <a:spcPts val="0"/>
              </a:spcAft>
              <a:buSzPts val="2380"/>
              <a:buChar char="➔"/>
            </a:pPr>
            <a:r>
              <a:rPr lang="en" sz="2380"/>
              <a:t>Next, We used the mysql.connector.connect() method to connect the MySQL Database from Python.</a:t>
            </a:r>
            <a:endParaRPr sz="2380"/>
          </a:p>
          <a:p>
            <a:pPr indent="-379730" lvl="0" marL="457200" rtl="0" algn="just">
              <a:spcBef>
                <a:spcPts val="0"/>
              </a:spcBef>
              <a:spcAft>
                <a:spcPts val="0"/>
              </a:spcAft>
              <a:buSzPts val="2380"/>
              <a:buChar char="➔"/>
            </a:pPr>
            <a:r>
              <a:rPr lang="en" sz="2380"/>
              <a:t>Then we prepared SQL UPDATE query to update a “Price” column of a Laptop table. The update query contains the column value to be updated.</a:t>
            </a:r>
            <a:endParaRPr sz="2380"/>
          </a:p>
          <a:p>
            <a:pPr indent="-379730" lvl="0" marL="457200" rtl="0" algn="just">
              <a:spcBef>
                <a:spcPts val="0"/>
              </a:spcBef>
              <a:spcAft>
                <a:spcPts val="0"/>
              </a:spcAft>
              <a:buSzPts val="2380"/>
              <a:buChar char="➔"/>
            </a:pPr>
            <a:r>
              <a:rPr lang="en" sz="2380"/>
              <a:t>we used a connection.cursor() method to get cursor object from the connection. this method creates a new MySQLCursor object. using a cursor.execute() we can execute the operation stored in the UPDATE query.</a:t>
            </a:r>
            <a:endParaRPr sz="238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6"/>
          <p:cNvSpPr txBox="1"/>
          <p:nvPr>
            <p:ph type="title"/>
          </p:nvPr>
        </p:nvSpPr>
        <p:spPr>
          <a:xfrm>
            <a:off x="507975" y="1558950"/>
            <a:ext cx="8222100" cy="1012800"/>
          </a:xfrm>
          <a:prstGeom prst="rect">
            <a:avLst/>
          </a:prstGeom>
        </p:spPr>
        <p:txBody>
          <a:bodyPr anchorCtr="0" anchor="ctr" bIns="91425" lIns="91425" spcFirstLastPara="1" rIns="91425" wrap="square" tIns="91425">
            <a:noAutofit/>
          </a:bodyPr>
          <a:lstStyle/>
          <a:p>
            <a:pPr indent="-417830" lvl="0" marL="457200" rtl="0" algn="just">
              <a:spcBef>
                <a:spcPts val="0"/>
              </a:spcBef>
              <a:spcAft>
                <a:spcPts val="0"/>
              </a:spcAft>
              <a:buSzPts val="2980"/>
              <a:buChar char="➔"/>
            </a:pPr>
            <a:r>
              <a:rPr lang="en" sz="2980"/>
              <a:t>Make changes persistent into a database using connection.commit().</a:t>
            </a:r>
            <a:endParaRPr sz="2980"/>
          </a:p>
          <a:p>
            <a:pPr indent="-417830" lvl="0" marL="457200" rtl="0" algn="just">
              <a:spcBef>
                <a:spcPts val="0"/>
              </a:spcBef>
              <a:spcAft>
                <a:spcPts val="0"/>
              </a:spcAft>
              <a:buSzPts val="2980"/>
              <a:buChar char="➔"/>
            </a:pPr>
            <a:r>
              <a:rPr lang="en" sz="2980"/>
              <a:t>After a successful update operation, use a cursor.rowcount method to get the number of rows affected. here it will return 1 because we are updating one row.</a:t>
            </a:r>
            <a:endParaRPr sz="298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7"/>
          <p:cNvSpPr txBox="1"/>
          <p:nvPr>
            <p:ph type="title"/>
          </p:nvPr>
        </p:nvSpPr>
        <p:spPr>
          <a:xfrm>
            <a:off x="169450" y="2102962"/>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900"/>
              <a:t>Delete data from MySQL Table :</a:t>
            </a:r>
            <a:endParaRPr sz="1900"/>
          </a:p>
          <a:p>
            <a:pPr indent="0" lvl="0" marL="0" rtl="0" algn="l">
              <a:spcBef>
                <a:spcPts val="0"/>
              </a:spcBef>
              <a:spcAft>
                <a:spcPts val="0"/>
              </a:spcAft>
              <a:buSzPts val="990"/>
              <a:buNone/>
            </a:pPr>
            <a:r>
              <a:rPr lang="en" sz="1900"/>
              <a:t>In this example, we are deleting a single row from the “Laptop” table.</a:t>
            </a:r>
            <a:endParaRPr sz="1900"/>
          </a:p>
          <a:p>
            <a:pPr indent="0" lvl="0" marL="0" rtl="0" algn="l">
              <a:spcBef>
                <a:spcPts val="0"/>
              </a:spcBef>
              <a:spcAft>
                <a:spcPts val="0"/>
              </a:spcAft>
              <a:buSzPts val="990"/>
              <a:buNone/>
            </a:pPr>
            <a:r>
              <a:t/>
            </a:r>
            <a:endParaRPr sz="1900"/>
          </a:p>
          <a:p>
            <a:pPr indent="0" lvl="0" marL="0" rtl="0" algn="l">
              <a:spcBef>
                <a:spcPts val="0"/>
              </a:spcBef>
              <a:spcAft>
                <a:spcPts val="0"/>
              </a:spcAft>
              <a:buSzPts val="990"/>
              <a:buNone/>
            </a:pPr>
            <a:r>
              <a:rPr lang="en" sz="1900"/>
              <a:t>import mysql.connector</a:t>
            </a:r>
            <a:endParaRPr sz="1900"/>
          </a:p>
          <a:p>
            <a:pPr indent="0" lvl="0" marL="0" rtl="0" algn="l">
              <a:spcBef>
                <a:spcPts val="0"/>
              </a:spcBef>
              <a:spcAft>
                <a:spcPts val="0"/>
              </a:spcAft>
              <a:buSzPts val="990"/>
              <a:buNone/>
            </a:pPr>
            <a:r>
              <a:rPr lang="en" sz="1900"/>
              <a:t>from mysql.connector import Error</a:t>
            </a:r>
            <a:endParaRPr sz="1900"/>
          </a:p>
          <a:p>
            <a:pPr indent="0" lvl="0" marL="0" rtl="0" algn="l">
              <a:spcBef>
                <a:spcPts val="0"/>
              </a:spcBef>
              <a:spcAft>
                <a:spcPts val="0"/>
              </a:spcAft>
              <a:buSzPts val="990"/>
              <a:buNone/>
            </a:pPr>
            <a:r>
              <a:t/>
            </a:r>
            <a:endParaRPr sz="1900"/>
          </a:p>
          <a:p>
            <a:pPr indent="0" lvl="0" marL="0" rtl="0" algn="l">
              <a:spcBef>
                <a:spcPts val="0"/>
              </a:spcBef>
              <a:spcAft>
                <a:spcPts val="0"/>
              </a:spcAft>
              <a:buSzPts val="990"/>
              <a:buNone/>
            </a:pPr>
            <a:r>
              <a:rPr lang="en" sz="1900"/>
              <a:t>try:</a:t>
            </a:r>
            <a:endParaRPr sz="1900"/>
          </a:p>
          <a:p>
            <a:pPr indent="0" lvl="0" marL="0" rtl="0" algn="l">
              <a:spcBef>
                <a:spcPts val="0"/>
              </a:spcBef>
              <a:spcAft>
                <a:spcPts val="0"/>
              </a:spcAft>
              <a:buSzPts val="990"/>
              <a:buNone/>
            </a:pPr>
            <a:r>
              <a:rPr lang="en" sz="1900"/>
              <a:t>    connection = mysql.connector.connect(host='localhost',</a:t>
            </a:r>
            <a:endParaRPr sz="1900"/>
          </a:p>
          <a:p>
            <a:pPr indent="0" lvl="0" marL="0" rtl="0" algn="l">
              <a:spcBef>
                <a:spcPts val="0"/>
              </a:spcBef>
              <a:spcAft>
                <a:spcPts val="0"/>
              </a:spcAft>
              <a:buSzPts val="990"/>
              <a:buNone/>
            </a:pPr>
            <a:r>
              <a:rPr lang="en" sz="1900"/>
              <a:t>                                         database='electronics',</a:t>
            </a:r>
            <a:endParaRPr sz="1900"/>
          </a:p>
          <a:p>
            <a:pPr indent="0" lvl="0" marL="0" rtl="0" algn="l">
              <a:spcBef>
                <a:spcPts val="0"/>
              </a:spcBef>
              <a:spcAft>
                <a:spcPts val="0"/>
              </a:spcAft>
              <a:buSzPts val="990"/>
              <a:buNone/>
            </a:pPr>
            <a:r>
              <a:rPr lang="en" sz="1900"/>
              <a:t>                                         user='root',</a:t>
            </a:r>
            <a:endParaRPr sz="1900"/>
          </a:p>
          <a:p>
            <a:pPr indent="0" lvl="0" marL="0" rtl="0" algn="l">
              <a:spcBef>
                <a:spcPts val="0"/>
              </a:spcBef>
              <a:spcAft>
                <a:spcPts val="0"/>
              </a:spcAft>
              <a:buSzPts val="990"/>
              <a:buNone/>
            </a:pPr>
            <a:r>
              <a:rPr lang="en" sz="1900"/>
              <a:t>                                         password=' ')</a:t>
            </a:r>
            <a:endParaRPr sz="1900"/>
          </a:p>
          <a:p>
            <a:pPr indent="0" lvl="0" marL="0" rtl="0" algn="l">
              <a:spcBef>
                <a:spcPts val="0"/>
              </a:spcBef>
              <a:spcAft>
                <a:spcPts val="0"/>
              </a:spcAft>
              <a:buSzPts val="990"/>
              <a:buNone/>
            </a:pPr>
            <a:r>
              <a:rPr lang="en" sz="1900"/>
              <a:t>    cursor = connection.cursor()</a:t>
            </a:r>
            <a:endParaRPr sz="1900"/>
          </a:p>
          <a:p>
            <a:pPr indent="0" lvl="0" marL="0" rtl="0" algn="l">
              <a:spcBef>
                <a:spcPts val="0"/>
              </a:spcBef>
              <a:spcAft>
                <a:spcPts val="0"/>
              </a:spcAft>
              <a:buSzPts val="990"/>
              <a:buNone/>
            </a:pPr>
            <a:r>
              <a:rPr lang="en" sz="1900"/>
              <a:t>    print("Displaying laptop record Before Deleting it")</a:t>
            </a:r>
            <a:endParaRPr sz="1900"/>
          </a:p>
          <a:p>
            <a:pPr indent="0" lvl="0" marL="0" rtl="0" algn="l">
              <a:spcBef>
                <a:spcPts val="0"/>
              </a:spcBef>
              <a:spcAft>
                <a:spcPts val="0"/>
              </a:spcAft>
              <a:buSzPts val="990"/>
              <a:buNone/>
            </a:pPr>
            <a:r>
              <a:rPr lang="en" sz="1900"/>
              <a:t>    sql_select_query = """select * from Laptop where id = 7"""</a:t>
            </a:r>
            <a:endParaRPr sz="1900"/>
          </a:p>
          <a:p>
            <a:pPr indent="0" lvl="0" marL="0" rtl="0" algn="l">
              <a:spcBef>
                <a:spcPts val="0"/>
              </a:spcBef>
              <a:spcAft>
                <a:spcPts val="0"/>
              </a:spcAft>
              <a:buSzPts val="990"/>
              <a:buNone/>
            </a:pPr>
            <a:r>
              <a:rPr lang="en" sz="1900"/>
              <a:t>    cursor.execute(sql_select_query)</a:t>
            </a:r>
            <a:endParaRPr sz="1900"/>
          </a:p>
          <a:p>
            <a:pPr indent="0" lvl="0" marL="0" rtl="0" algn="l">
              <a:spcBef>
                <a:spcPts val="0"/>
              </a:spcBef>
              <a:spcAft>
                <a:spcPts val="0"/>
              </a:spcAft>
              <a:buSzPts val="990"/>
              <a:buNone/>
            </a:pPr>
            <a:r>
              <a:rPr lang="en" sz="1900"/>
              <a:t>    record = cursor.fetchone()</a:t>
            </a:r>
            <a:endParaRPr sz="1900"/>
          </a:p>
          <a:p>
            <a:pPr indent="0" lvl="0" marL="0" rtl="0" algn="l">
              <a:spcBef>
                <a:spcPts val="0"/>
              </a:spcBef>
              <a:spcAft>
                <a:spcPts val="0"/>
              </a:spcAft>
              <a:buSzPts val="990"/>
              <a:buNone/>
            </a:pPr>
            <a:r>
              <a:rPr lang="en" sz="1900"/>
              <a:t>    print(record)</a:t>
            </a:r>
            <a:endParaRPr sz="1900"/>
          </a:p>
          <a:p>
            <a:pPr indent="0" lvl="0" marL="0" rtl="0" algn="l">
              <a:spcBef>
                <a:spcPts val="0"/>
              </a:spcBef>
              <a:spcAft>
                <a:spcPts val="0"/>
              </a:spcAft>
              <a:buSzPts val="990"/>
              <a:buNone/>
            </a:pPr>
            <a:r>
              <a:t/>
            </a:r>
            <a:endParaRPr sz="19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8"/>
          <p:cNvSpPr txBox="1"/>
          <p:nvPr>
            <p:ph type="title"/>
          </p:nvPr>
        </p:nvSpPr>
        <p:spPr>
          <a:xfrm>
            <a:off x="235075" y="2065350"/>
            <a:ext cx="87636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080"/>
              <a:t>sql_Delete_query = """Delete from Laptop where id = 7"""</a:t>
            </a:r>
            <a:endParaRPr sz="2080"/>
          </a:p>
          <a:p>
            <a:pPr indent="0" lvl="0" marL="0" rtl="0" algn="l">
              <a:spcBef>
                <a:spcPts val="0"/>
              </a:spcBef>
              <a:spcAft>
                <a:spcPts val="0"/>
              </a:spcAft>
              <a:buSzPts val="990"/>
              <a:buNone/>
            </a:pPr>
            <a:r>
              <a:rPr lang="en" sz="2080"/>
              <a:t>    cursor.execute(sql_Delete_query)</a:t>
            </a:r>
            <a:endParaRPr sz="2080"/>
          </a:p>
          <a:p>
            <a:pPr indent="0" lvl="0" marL="0" rtl="0" algn="l">
              <a:spcBef>
                <a:spcPts val="0"/>
              </a:spcBef>
              <a:spcAft>
                <a:spcPts val="0"/>
              </a:spcAft>
              <a:buSzPts val="990"/>
              <a:buNone/>
            </a:pPr>
            <a:r>
              <a:rPr lang="en" sz="2080"/>
              <a:t>    connection.commit()</a:t>
            </a:r>
            <a:endParaRPr sz="2080"/>
          </a:p>
          <a:p>
            <a:pPr indent="0" lvl="0" marL="0" rtl="0" algn="l">
              <a:spcBef>
                <a:spcPts val="0"/>
              </a:spcBef>
              <a:spcAft>
                <a:spcPts val="0"/>
              </a:spcAft>
              <a:buSzPts val="990"/>
              <a:buNone/>
            </a:pPr>
            <a:r>
              <a:t/>
            </a:r>
            <a:endParaRPr sz="2080"/>
          </a:p>
          <a:p>
            <a:pPr indent="0" lvl="0" marL="0" rtl="0" algn="l">
              <a:spcBef>
                <a:spcPts val="0"/>
              </a:spcBef>
              <a:spcAft>
                <a:spcPts val="0"/>
              </a:spcAft>
              <a:buSzPts val="990"/>
              <a:buNone/>
            </a:pPr>
            <a:r>
              <a:rPr lang="en" sz="2080"/>
              <a:t>    cursor.execute(sql_select_query)</a:t>
            </a:r>
            <a:endParaRPr sz="2080"/>
          </a:p>
          <a:p>
            <a:pPr indent="0" lvl="0" marL="0" rtl="0" algn="l">
              <a:spcBef>
                <a:spcPts val="0"/>
              </a:spcBef>
              <a:spcAft>
                <a:spcPts val="0"/>
              </a:spcAft>
              <a:buSzPts val="990"/>
              <a:buNone/>
            </a:pPr>
            <a:r>
              <a:rPr lang="en" sz="2080"/>
              <a:t>    records = cursor.fetchall()</a:t>
            </a:r>
            <a:endParaRPr sz="2080"/>
          </a:p>
          <a:p>
            <a:pPr indent="0" lvl="0" marL="0" rtl="0" algn="l">
              <a:spcBef>
                <a:spcPts val="0"/>
              </a:spcBef>
              <a:spcAft>
                <a:spcPts val="0"/>
              </a:spcAft>
              <a:buSzPts val="990"/>
              <a:buNone/>
            </a:pPr>
            <a:r>
              <a:rPr lang="en" sz="2080"/>
              <a:t>    if len(records) == 0:</a:t>
            </a:r>
            <a:endParaRPr sz="2080"/>
          </a:p>
          <a:p>
            <a:pPr indent="0" lvl="0" marL="0" rtl="0" algn="l">
              <a:spcBef>
                <a:spcPts val="0"/>
              </a:spcBef>
              <a:spcAft>
                <a:spcPts val="0"/>
              </a:spcAft>
              <a:buSzPts val="990"/>
              <a:buNone/>
            </a:pPr>
            <a:r>
              <a:rPr lang="en" sz="2080"/>
              <a:t>        print("\nRecord Deleted successfully ")</a:t>
            </a:r>
            <a:endParaRPr sz="2080"/>
          </a:p>
          <a:p>
            <a:pPr indent="0" lvl="0" marL="0" rtl="0" algn="l">
              <a:spcBef>
                <a:spcPts val="0"/>
              </a:spcBef>
              <a:spcAft>
                <a:spcPts val="0"/>
              </a:spcAft>
              <a:buSzPts val="990"/>
              <a:buNone/>
            </a:pPr>
            <a:r>
              <a:t/>
            </a:r>
            <a:endParaRPr sz="2080"/>
          </a:p>
          <a:p>
            <a:pPr indent="0" lvl="0" marL="0" rtl="0" algn="l">
              <a:spcBef>
                <a:spcPts val="0"/>
              </a:spcBef>
              <a:spcAft>
                <a:spcPts val="0"/>
              </a:spcAft>
              <a:buSzPts val="990"/>
              <a:buNone/>
            </a:pPr>
            <a:r>
              <a:rPr lang="en" sz="2080"/>
              <a:t>except mysql.connector.Error as error:</a:t>
            </a:r>
            <a:endParaRPr sz="2080"/>
          </a:p>
          <a:p>
            <a:pPr indent="0" lvl="0" marL="0" rtl="0" algn="l">
              <a:spcBef>
                <a:spcPts val="0"/>
              </a:spcBef>
              <a:spcAft>
                <a:spcPts val="0"/>
              </a:spcAft>
              <a:buSzPts val="990"/>
              <a:buNone/>
            </a:pPr>
            <a:r>
              <a:rPr lang="en" sz="2080"/>
              <a:t>    print("Failed to delete record from table: {}".format(error))</a:t>
            </a:r>
            <a:endParaRPr sz="2080"/>
          </a:p>
          <a:p>
            <a:pPr indent="0" lvl="0" marL="0" rtl="0" algn="l">
              <a:spcBef>
                <a:spcPts val="0"/>
              </a:spcBef>
              <a:spcAft>
                <a:spcPts val="0"/>
              </a:spcAft>
              <a:buSzPts val="990"/>
              <a:buNone/>
            </a:pPr>
            <a:r>
              <a:rPr lang="en" sz="2080"/>
              <a:t>finally:</a:t>
            </a:r>
            <a:endParaRPr sz="2080"/>
          </a:p>
          <a:p>
            <a:pPr indent="0" lvl="0" marL="0" rtl="0" algn="l">
              <a:spcBef>
                <a:spcPts val="0"/>
              </a:spcBef>
              <a:spcAft>
                <a:spcPts val="0"/>
              </a:spcAft>
              <a:buSzPts val="990"/>
              <a:buNone/>
            </a:pPr>
            <a:r>
              <a:rPr lang="en" sz="2080"/>
              <a:t>    if (connection.is_connected()):</a:t>
            </a:r>
            <a:endParaRPr sz="2080"/>
          </a:p>
          <a:p>
            <a:pPr indent="0" lvl="0" marL="0" rtl="0" algn="l">
              <a:spcBef>
                <a:spcPts val="0"/>
              </a:spcBef>
              <a:spcAft>
                <a:spcPts val="0"/>
              </a:spcAft>
              <a:buSzPts val="990"/>
              <a:buNone/>
            </a:pPr>
            <a:r>
              <a:rPr lang="en" sz="2080"/>
              <a:t>        cursor.close()</a:t>
            </a:r>
            <a:endParaRPr sz="2080"/>
          </a:p>
          <a:p>
            <a:pPr indent="0" lvl="0" marL="0" rtl="0" algn="l">
              <a:spcBef>
                <a:spcPts val="0"/>
              </a:spcBef>
              <a:spcAft>
                <a:spcPts val="0"/>
              </a:spcAft>
              <a:buSzPts val="990"/>
              <a:buNone/>
            </a:pPr>
            <a:r>
              <a:rPr lang="en" sz="2080"/>
              <a:t>        connection.close()</a:t>
            </a:r>
            <a:endParaRPr sz="2080"/>
          </a:p>
          <a:p>
            <a:pPr indent="0" lvl="0" marL="0" rtl="0" algn="l">
              <a:spcBef>
                <a:spcPts val="0"/>
              </a:spcBef>
              <a:spcAft>
                <a:spcPts val="0"/>
              </a:spcAft>
              <a:buSzPts val="990"/>
              <a:buNone/>
            </a:pPr>
            <a:r>
              <a:rPr lang="en" sz="2080"/>
              <a:t>        print("MySQL connection is closed")</a:t>
            </a:r>
            <a:endParaRPr sz="208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980"/>
              <a:t>Output :</a:t>
            </a:r>
            <a:endParaRPr sz="2980"/>
          </a:p>
          <a:p>
            <a:pPr indent="0" lvl="0" marL="0" rtl="0" algn="l">
              <a:spcBef>
                <a:spcPts val="0"/>
              </a:spcBef>
              <a:spcAft>
                <a:spcPts val="0"/>
              </a:spcAft>
              <a:buSzPts val="990"/>
              <a:buNone/>
            </a:pPr>
            <a:r>
              <a:t/>
            </a:r>
            <a:endParaRPr sz="2980"/>
          </a:p>
          <a:p>
            <a:pPr indent="0" lvl="0" marL="0" rtl="0" algn="l">
              <a:spcBef>
                <a:spcPts val="0"/>
              </a:spcBef>
              <a:spcAft>
                <a:spcPts val="0"/>
              </a:spcAft>
              <a:buSzPts val="990"/>
              <a:buNone/>
            </a:pPr>
            <a:r>
              <a:rPr lang="en" sz="2980"/>
              <a:t>Displaying laptop record Before Deleting it</a:t>
            </a:r>
            <a:endParaRPr sz="2980"/>
          </a:p>
          <a:p>
            <a:pPr indent="0" lvl="0" marL="0" rtl="0" algn="l">
              <a:spcBef>
                <a:spcPts val="0"/>
              </a:spcBef>
              <a:spcAft>
                <a:spcPts val="0"/>
              </a:spcAft>
              <a:buSzPts val="990"/>
              <a:buNone/>
            </a:pPr>
            <a:r>
              <a:rPr lang="en" sz="2980"/>
              <a:t>(7, 'Acer Predator Triton', 2435.0, datetime.date(2019, 8, 17))</a:t>
            </a:r>
            <a:endParaRPr sz="2980"/>
          </a:p>
          <a:p>
            <a:pPr indent="0" lvl="0" marL="0" rtl="0" algn="l">
              <a:spcBef>
                <a:spcPts val="0"/>
              </a:spcBef>
              <a:spcAft>
                <a:spcPts val="0"/>
              </a:spcAft>
              <a:buSzPts val="990"/>
              <a:buNone/>
            </a:pPr>
            <a:r>
              <a:t/>
            </a:r>
            <a:endParaRPr sz="2980"/>
          </a:p>
          <a:p>
            <a:pPr indent="0" lvl="0" marL="0" rtl="0" algn="l">
              <a:spcBef>
                <a:spcPts val="0"/>
              </a:spcBef>
              <a:spcAft>
                <a:spcPts val="0"/>
              </a:spcAft>
              <a:buSzPts val="990"/>
              <a:buNone/>
            </a:pPr>
            <a:r>
              <a:rPr lang="en" sz="2980"/>
              <a:t>Record Deleted successfully </a:t>
            </a:r>
            <a:endParaRPr sz="2980"/>
          </a:p>
          <a:p>
            <a:pPr indent="0" lvl="0" marL="0" rtl="0" algn="l">
              <a:spcBef>
                <a:spcPts val="0"/>
              </a:spcBef>
              <a:spcAft>
                <a:spcPts val="0"/>
              </a:spcAft>
              <a:buSzPts val="990"/>
              <a:buNone/>
            </a:pPr>
            <a:r>
              <a:rPr lang="en" sz="2980"/>
              <a:t>MySQL connection is closed</a:t>
            </a:r>
            <a:endParaRPr sz="298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0"/>
          <p:cNvSpPr txBox="1"/>
          <p:nvPr>
            <p:ph type="title"/>
          </p:nvPr>
        </p:nvSpPr>
        <p:spPr>
          <a:xfrm>
            <a:off x="460950" y="2065350"/>
            <a:ext cx="8641200" cy="1012800"/>
          </a:xfrm>
          <a:prstGeom prst="rect">
            <a:avLst/>
          </a:prstGeom>
        </p:spPr>
        <p:txBody>
          <a:bodyPr anchorCtr="0" anchor="ctr" bIns="91425" lIns="91425" spcFirstLastPara="1" rIns="91425" wrap="square" tIns="91425">
            <a:noAutofit/>
          </a:bodyPr>
          <a:lstStyle/>
          <a:p>
            <a:pPr indent="0" lvl="0" marL="457200" rtl="0" algn="just">
              <a:spcBef>
                <a:spcPts val="0"/>
              </a:spcBef>
              <a:spcAft>
                <a:spcPts val="0"/>
              </a:spcAft>
              <a:buNone/>
            </a:pPr>
            <a:r>
              <a:rPr lang="en" sz="2580"/>
              <a:t>Understand Python MySQL Delete row program</a:t>
            </a:r>
            <a:endParaRPr sz="2580"/>
          </a:p>
          <a:p>
            <a:pPr indent="-392430" lvl="0" marL="457200" rtl="0" algn="just">
              <a:spcBef>
                <a:spcPts val="0"/>
              </a:spcBef>
              <a:spcAft>
                <a:spcPts val="0"/>
              </a:spcAft>
              <a:buSzPts val="2580"/>
              <a:buChar char="➔"/>
            </a:pPr>
            <a:r>
              <a:rPr lang="en" sz="2580"/>
              <a:t> import mysql.connector  this line imports the MySQL Connector Python module in your program so you can use this module API to connect MySQL.</a:t>
            </a:r>
            <a:endParaRPr sz="2580"/>
          </a:p>
          <a:p>
            <a:pPr indent="-392430" lvl="0" marL="457200" rtl="0" algn="just">
              <a:spcBef>
                <a:spcPts val="0"/>
              </a:spcBef>
              <a:spcAft>
                <a:spcPts val="0"/>
              </a:spcAft>
              <a:buSzPts val="2580"/>
              <a:buChar char="➔"/>
            </a:pPr>
            <a:r>
              <a:rPr lang="en" sz="2580"/>
              <a:t>Next, We used the mysql.connector.connect() method to connect the MySQL database from Python.</a:t>
            </a:r>
            <a:endParaRPr sz="2580"/>
          </a:p>
          <a:p>
            <a:pPr indent="-392430" lvl="0" marL="457200" rtl="0" algn="just">
              <a:spcBef>
                <a:spcPts val="0"/>
              </a:spcBef>
              <a:spcAft>
                <a:spcPts val="0"/>
              </a:spcAft>
              <a:buSzPts val="2580"/>
              <a:buChar char="➔"/>
            </a:pPr>
            <a:r>
              <a:rPr lang="en" sz="2580"/>
              <a:t>Then we prepared the SQL DELETE query to delete a single row from the “Laptop” table. Delete query contains the row to be deleted based on a condition placed in where clause of a query.</a:t>
            </a:r>
            <a:endParaRPr sz="2580"/>
          </a:p>
          <a:p>
            <a:pPr indent="-392430" lvl="0" marL="457200" rtl="0" algn="just">
              <a:spcBef>
                <a:spcPts val="0"/>
              </a:spcBef>
              <a:spcAft>
                <a:spcPts val="0"/>
              </a:spcAft>
              <a:buSzPts val="2580"/>
              <a:buChar char="➔"/>
            </a:pPr>
            <a:r>
              <a:rPr lang="en" sz="2580"/>
              <a:t>Next, We used a connection.cursor method to get cursor object from the connection.</a:t>
            </a:r>
            <a:endParaRPr sz="258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1"/>
          <p:cNvSpPr txBox="1"/>
          <p:nvPr>
            <p:ph type="title"/>
          </p:nvPr>
        </p:nvSpPr>
        <p:spPr>
          <a:xfrm>
            <a:off x="357516" y="2065350"/>
            <a:ext cx="8622300" cy="1012800"/>
          </a:xfrm>
          <a:prstGeom prst="rect">
            <a:avLst/>
          </a:prstGeom>
        </p:spPr>
        <p:txBody>
          <a:bodyPr anchorCtr="0" anchor="ctr" bIns="91425" lIns="91425" spcFirstLastPara="1" rIns="91425" wrap="square" tIns="91425">
            <a:noAutofit/>
          </a:bodyPr>
          <a:lstStyle/>
          <a:p>
            <a:pPr indent="-400050" lvl="0" marL="457200" rtl="0" algn="just">
              <a:spcBef>
                <a:spcPts val="0"/>
              </a:spcBef>
              <a:spcAft>
                <a:spcPts val="0"/>
              </a:spcAft>
              <a:buSzPts val="2700"/>
              <a:buChar char="➔"/>
            </a:pPr>
            <a:r>
              <a:rPr lang="en" sz="2700"/>
              <a:t>Using a cursor.execute()method we can execute SQL queries.</a:t>
            </a:r>
            <a:endParaRPr sz="2700"/>
          </a:p>
          <a:p>
            <a:pPr indent="-400050" lvl="0" marL="457200" rtl="0" algn="just">
              <a:spcBef>
                <a:spcPts val="0"/>
              </a:spcBef>
              <a:spcAft>
                <a:spcPts val="0"/>
              </a:spcAft>
              <a:buSzPts val="2700"/>
              <a:buChar char="➔"/>
            </a:pPr>
            <a:r>
              <a:rPr lang="en" sz="2700"/>
              <a:t>After a successful Delete operation, execute() method return us the number of rows affected. In this case, we got 1 because we are deleting one row.</a:t>
            </a:r>
            <a:endParaRPr sz="2700"/>
          </a:p>
          <a:p>
            <a:pPr indent="-400050" lvl="0" marL="457200" rtl="0" algn="just">
              <a:spcBef>
                <a:spcPts val="0"/>
              </a:spcBef>
              <a:spcAft>
                <a:spcPts val="0"/>
              </a:spcAft>
              <a:buSzPts val="2700"/>
              <a:buChar char="➔"/>
            </a:pPr>
            <a:r>
              <a:rPr lang="en" sz="2700"/>
              <a:t>Once the record deleted successfully, we need to commit our changes to the database using a connection.commit().</a:t>
            </a:r>
            <a:endParaRPr sz="2700"/>
          </a:p>
          <a:p>
            <a:pPr indent="-400050" lvl="0" marL="457200" rtl="0" algn="just">
              <a:spcBef>
                <a:spcPts val="0"/>
              </a:spcBef>
              <a:spcAft>
                <a:spcPts val="0"/>
              </a:spcAft>
              <a:buSzPts val="2700"/>
              <a:buChar char="➔"/>
            </a:pPr>
            <a:r>
              <a:rPr lang="en" sz="2700"/>
              <a:t>In the end, close MySQL Cursor object using a   cursor.close() method and MySQL database connection using a connection.close method.</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152400" y="152400"/>
            <a:ext cx="8839200" cy="48030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Georgia"/>
                <a:ea typeface="Georgia"/>
                <a:cs typeface="Georgia"/>
                <a:sym typeface="Georgia"/>
              </a:rPr>
              <a:t>COMPLETED</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0500" y="1880606"/>
            <a:ext cx="8222100" cy="13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Before proceeding you should make sure you have MySQL db installed on your computer. Refer the below commands for installing MySQL in command prompt and pycharm:</a:t>
            </a:r>
            <a:endParaRPr sz="2800"/>
          </a:p>
          <a:p>
            <a:pPr indent="0" lvl="0" marL="0" rtl="0" algn="l">
              <a:spcBef>
                <a:spcPts val="0"/>
              </a:spcBef>
              <a:spcAft>
                <a:spcPts val="0"/>
              </a:spcAft>
              <a:buNone/>
            </a:pPr>
            <a:r>
              <a:rPr lang="en" sz="2800"/>
              <a:t>Using Pip:</a:t>
            </a:r>
            <a:endParaRPr sz="2800"/>
          </a:p>
          <a:p>
            <a:pPr indent="0" lvl="0" marL="0" rtl="0" algn="l">
              <a:spcBef>
                <a:spcPts val="0"/>
              </a:spcBef>
              <a:spcAft>
                <a:spcPts val="0"/>
              </a:spcAft>
              <a:buNone/>
            </a:pPr>
            <a:r>
              <a:rPr lang="en" sz="2800"/>
              <a:t>Command:</a:t>
            </a:r>
            <a:endParaRPr sz="2800"/>
          </a:p>
          <a:p>
            <a:pPr indent="0" lvl="0" marL="0" rtl="0" algn="l">
              <a:spcBef>
                <a:spcPts val="0"/>
              </a:spcBef>
              <a:spcAft>
                <a:spcPts val="0"/>
              </a:spcAft>
              <a:buNone/>
            </a:pPr>
            <a:r>
              <a:rPr lang="en" sz="2800"/>
              <a:t>pip install mysql-connector</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Using Pycharm </a:t>
            </a:r>
            <a:endParaRPr sz="2800"/>
          </a:p>
          <a:p>
            <a:pPr indent="0" lvl="0" marL="0" rtl="0" algn="l">
              <a:spcBef>
                <a:spcPts val="0"/>
              </a:spcBef>
              <a:spcAft>
                <a:spcPts val="0"/>
              </a:spcAft>
              <a:buNone/>
            </a:pPr>
            <a:r>
              <a:rPr lang="en" sz="2800"/>
              <a:t>Command:</a:t>
            </a:r>
            <a:endParaRPr sz="2800"/>
          </a:p>
          <a:p>
            <a:pPr indent="0" lvl="0" marL="0" rtl="0" algn="l">
              <a:spcBef>
                <a:spcPts val="0"/>
              </a:spcBef>
              <a:spcAft>
                <a:spcPts val="0"/>
              </a:spcAft>
              <a:buNone/>
            </a:pPr>
            <a:r>
              <a:rPr lang="en" sz="2800"/>
              <a:t>import mysql.connector</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41800" y="0"/>
            <a:ext cx="8660400" cy="4815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SzPts val="990"/>
              <a:buNone/>
            </a:pPr>
            <a:r>
              <a:rPr lang="en" sz="2800"/>
              <a:t>The parameters required to connect to the database:</a:t>
            </a:r>
            <a:endParaRPr sz="2800"/>
          </a:p>
          <a:p>
            <a:pPr indent="0" lvl="0" marL="0" rtl="0" algn="just">
              <a:spcBef>
                <a:spcPts val="0"/>
              </a:spcBef>
              <a:spcAft>
                <a:spcPts val="0"/>
              </a:spcAft>
              <a:buSzPts val="990"/>
              <a:buNone/>
            </a:pPr>
            <a:r>
              <a:rPr lang="en" sz="2800"/>
              <a:t>Username- It is simply the username you give to work MySQL server with, the Default username is root.</a:t>
            </a:r>
            <a:endParaRPr sz="2800"/>
          </a:p>
          <a:p>
            <a:pPr indent="0" lvl="0" marL="0" rtl="0" algn="just">
              <a:spcBef>
                <a:spcPts val="0"/>
              </a:spcBef>
              <a:spcAft>
                <a:spcPts val="0"/>
              </a:spcAft>
              <a:buSzPts val="990"/>
              <a:buNone/>
            </a:pPr>
            <a:r>
              <a:rPr lang="en" sz="2800"/>
              <a:t>Password-  Password is given by the user when you have installed the MySQL database. I am giving password here as ‘password123’</a:t>
            </a:r>
            <a:endParaRPr sz="2800"/>
          </a:p>
          <a:p>
            <a:pPr indent="0" lvl="0" marL="0" rtl="0" algn="just">
              <a:spcBef>
                <a:spcPts val="0"/>
              </a:spcBef>
              <a:spcAft>
                <a:spcPts val="0"/>
              </a:spcAft>
              <a:buSzPts val="990"/>
              <a:buNone/>
            </a:pPr>
            <a:r>
              <a:rPr lang="en" sz="2800"/>
              <a:t>Host Name- This basically is the server name or IP address on which your MySQL is running, If it is a ‘localhost’, then your IP address is 127.0.0.0</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35075" y="554775"/>
            <a:ext cx="8707200" cy="252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Example:</a:t>
            </a:r>
            <a:endParaRPr sz="2500"/>
          </a:p>
          <a:p>
            <a:pPr indent="0" lvl="0" marL="0" rtl="0" algn="l">
              <a:spcBef>
                <a:spcPts val="0"/>
              </a:spcBef>
              <a:spcAft>
                <a:spcPts val="0"/>
              </a:spcAft>
              <a:buNone/>
            </a:pPr>
            <a:r>
              <a:rPr lang="en" sz="2500"/>
              <a:t>import mysql.connector</a:t>
            </a:r>
            <a:endParaRPr sz="2500"/>
          </a:p>
          <a:p>
            <a:pPr indent="0" lvl="0" marL="0" rtl="0" algn="l">
              <a:spcBef>
                <a:spcPts val="0"/>
              </a:spcBef>
              <a:spcAft>
                <a:spcPts val="0"/>
              </a:spcAft>
              <a:buNone/>
            </a:pPr>
            <a:r>
              <a:rPr lang="en" sz="2500"/>
              <a:t> </a:t>
            </a:r>
            <a:endParaRPr sz="2500"/>
          </a:p>
          <a:p>
            <a:pPr indent="0" lvl="0" marL="0" rtl="0" algn="l">
              <a:spcBef>
                <a:spcPts val="0"/>
              </a:spcBef>
              <a:spcAft>
                <a:spcPts val="0"/>
              </a:spcAft>
              <a:buNone/>
            </a:pPr>
            <a:r>
              <a:rPr lang="en" sz="2500"/>
              <a:t>mydb=mysql.connector.connect(host="localhost",user="root",passwd="") </a:t>
            </a:r>
            <a:endParaRPr sz="2500"/>
          </a:p>
          <a:p>
            <a:pPr indent="0" lvl="0" marL="0" rtl="0" algn="l">
              <a:spcBef>
                <a:spcPts val="0"/>
              </a:spcBef>
              <a:spcAft>
                <a:spcPts val="0"/>
              </a:spcAft>
              <a:buNone/>
            </a:pPr>
            <a:r>
              <a:rPr lang="en" sz="2500"/>
              <a:t>// I have used 'host','username','password'</a:t>
            </a:r>
            <a:endParaRPr sz="2500"/>
          </a:p>
          <a:p>
            <a:pPr indent="0" lvl="0" marL="0" rtl="0" algn="l">
              <a:spcBef>
                <a:spcPts val="0"/>
              </a:spcBef>
              <a:spcAft>
                <a:spcPts val="0"/>
              </a:spcAft>
              <a:buNone/>
            </a:pPr>
            <a:r>
              <a:rPr lang="en" sz="2500"/>
              <a:t> </a:t>
            </a:r>
            <a:endParaRPr sz="2500"/>
          </a:p>
          <a:p>
            <a:pPr indent="0" lvl="0" marL="0" rtl="0" algn="l">
              <a:spcBef>
                <a:spcPts val="0"/>
              </a:spcBef>
              <a:spcAft>
                <a:spcPts val="0"/>
              </a:spcAft>
              <a:buNone/>
            </a:pPr>
            <a:r>
              <a:rPr lang="en" sz="2500"/>
              <a:t>print(mydb)</a:t>
            </a:r>
            <a:endParaRPr sz="2500"/>
          </a:p>
          <a:p>
            <a:pPr indent="0" lvl="0" marL="0" rtl="0" algn="l">
              <a:spcBef>
                <a:spcPts val="0"/>
              </a:spcBef>
              <a:spcAft>
                <a:spcPts val="0"/>
              </a:spcAft>
              <a:buNone/>
            </a:pPr>
            <a:r>
              <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76325" y="159850"/>
            <a:ext cx="8528400" cy="535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800"/>
              <a:t>Create Database in MySQL</a:t>
            </a:r>
            <a:endParaRPr sz="2800"/>
          </a:p>
          <a:p>
            <a:pPr indent="0" lvl="0" marL="0" rtl="0" algn="l">
              <a:spcBef>
                <a:spcPts val="0"/>
              </a:spcBef>
              <a:spcAft>
                <a:spcPts val="0"/>
              </a:spcAft>
              <a:buNone/>
            </a:pPr>
            <a:r>
              <a:rPr lang="en" sz="2800"/>
              <a:t>Create database Electronics;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import mysql.connector</a:t>
            </a:r>
            <a:endParaRPr sz="2800"/>
          </a:p>
          <a:p>
            <a:pPr indent="0" lvl="0" marL="0" rtl="0" algn="l">
              <a:spcBef>
                <a:spcPts val="0"/>
              </a:spcBef>
              <a:spcAft>
                <a:spcPts val="0"/>
              </a:spcAft>
              <a:buNone/>
            </a:pPr>
            <a:r>
              <a:rPr lang="en" sz="2800"/>
              <a:t>from mysql.connector import Error</a:t>
            </a:r>
            <a:endParaRPr sz="2800"/>
          </a:p>
          <a:p>
            <a:pPr indent="0" lvl="0" marL="0" rtl="0" algn="l">
              <a:spcBef>
                <a:spcPts val="0"/>
              </a:spcBef>
              <a:spcAft>
                <a:spcPts val="0"/>
              </a:spcAft>
              <a:buNone/>
            </a:pPr>
            <a:r>
              <a:rPr lang="en" sz="2800"/>
              <a:t>try:</a:t>
            </a:r>
            <a:endParaRPr sz="2800"/>
          </a:p>
          <a:p>
            <a:pPr indent="0" lvl="0" marL="0" rtl="0" algn="l">
              <a:spcBef>
                <a:spcPts val="0"/>
              </a:spcBef>
              <a:spcAft>
                <a:spcPts val="0"/>
              </a:spcAft>
              <a:buNone/>
            </a:pPr>
            <a:r>
              <a:rPr lang="en" sz="2800"/>
              <a:t>    connection = mysql.connector.connect(host='localhost',</a:t>
            </a:r>
            <a:endParaRPr sz="2800"/>
          </a:p>
          <a:p>
            <a:pPr indent="0" lvl="0" marL="0" rtl="0" algn="l">
              <a:spcBef>
                <a:spcPts val="0"/>
              </a:spcBef>
              <a:spcAft>
                <a:spcPts val="0"/>
              </a:spcAft>
              <a:buNone/>
            </a:pPr>
            <a:r>
              <a:rPr lang="en" sz="2800"/>
              <a:t>                                         database='Electronics',</a:t>
            </a:r>
            <a:endParaRPr sz="2800"/>
          </a:p>
          <a:p>
            <a:pPr indent="0" lvl="0" marL="0" rtl="0" algn="l">
              <a:spcBef>
                <a:spcPts val="0"/>
              </a:spcBef>
              <a:spcAft>
                <a:spcPts val="0"/>
              </a:spcAft>
              <a:buNone/>
            </a:pPr>
            <a:r>
              <a:rPr lang="en" sz="2800"/>
              <a:t>                                         user='root</a:t>
            </a:r>
            <a:r>
              <a:rPr lang="en" sz="2800"/>
              <a:t>',</a:t>
            </a:r>
            <a:endParaRPr sz="2800"/>
          </a:p>
          <a:p>
            <a:pPr indent="0" lvl="0" marL="0" rtl="0" algn="l">
              <a:spcBef>
                <a:spcPts val="0"/>
              </a:spcBef>
              <a:spcAft>
                <a:spcPts val="0"/>
              </a:spcAft>
              <a:buNone/>
            </a:pPr>
            <a:r>
              <a:rPr lang="en" sz="2800"/>
              <a:t>                                         password=' </a:t>
            </a:r>
            <a:r>
              <a:rPr lang="en" sz="2800"/>
              <a:t>')</a:t>
            </a:r>
            <a:endParaRPr sz="2800"/>
          </a:p>
          <a:p>
            <a:pPr indent="0" lvl="0" marL="0" rtl="0" algn="l">
              <a:spcBef>
                <a:spcPts val="0"/>
              </a:spcBef>
              <a:spcAft>
                <a:spcPts val="0"/>
              </a:spcAft>
              <a:buNone/>
            </a:pPr>
            <a:r>
              <a:rPr lang="en" sz="2800"/>
              <a:t>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