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3315e9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3315e9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395633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395633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3315e9f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3315e9f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3315e9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3315e9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Telegram Bot </a:t>
            </a:r>
            <a:endParaRPr>
              <a:solidFill>
                <a:srgbClr val="3D85C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Project Report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599750" y="3889200"/>
            <a:ext cx="39582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2400">
                <a:solidFill>
                  <a:srgbClr val="3D85C6"/>
                </a:solidFill>
              </a:rPr>
              <a:t>guide by</a:t>
            </a:r>
            <a:r>
              <a:rPr lang="en">
                <a:solidFill>
                  <a:srgbClr val="3D85C6"/>
                </a:solidFill>
              </a:rPr>
              <a:t> Pro. Kinjal Raval</a:t>
            </a:r>
            <a:endParaRPr b="1"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5775" l="0" r="0" t="5784"/>
          <a:stretch/>
        </p:blipFill>
        <p:spPr>
          <a:xfrm>
            <a:off x="2938275" y="152400"/>
            <a:ext cx="3077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32109" r="32113" t="0"/>
          <a:stretch/>
        </p:blipFill>
        <p:spPr>
          <a:xfrm>
            <a:off x="2938275" y="152400"/>
            <a:ext cx="30776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Telegram Bot Project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1950" r="1950" t="0"/>
          <a:stretch/>
        </p:blipFill>
        <p:spPr>
          <a:xfrm>
            <a:off x="6718050" y="2692575"/>
            <a:ext cx="197140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35775" y="1799500"/>
            <a:ext cx="3396300" cy="21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Name         :- Maru Bhautik B.</a:t>
            </a:r>
            <a:endParaRPr sz="192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Stream      :- BCA SEM-6</a:t>
            </a:r>
            <a:endParaRPr sz="192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Roll No.     :-43</a:t>
            </a:r>
            <a:endParaRPr sz="192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92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Subject      :-Python</a:t>
            </a:r>
            <a:endParaRPr sz="192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162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3830" l="0" r="0" t="13837"/>
          <a:stretch/>
        </p:blipFill>
        <p:spPr>
          <a:xfrm>
            <a:off x="2444700" y="162737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840450" y="614875"/>
            <a:ext cx="1463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Topics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Raleway"/>
              <a:buChar char="❖"/>
            </a:pPr>
            <a:r>
              <a:rPr b="1" lang="en" sz="19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What bot</a:t>
            </a:r>
            <a:endParaRPr b="1" sz="19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Raleway"/>
              <a:buChar char="❖"/>
            </a:pPr>
            <a:r>
              <a:rPr b="1" lang="en" sz="19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Technology</a:t>
            </a:r>
            <a:endParaRPr b="1" sz="19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900"/>
              <a:buFont typeface="Raleway"/>
              <a:buChar char="❖"/>
            </a:pPr>
            <a:r>
              <a:rPr b="1" lang="en" sz="19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Screenshot</a:t>
            </a:r>
            <a:endParaRPr b="1" sz="19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546525" y="639850"/>
            <a:ext cx="369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What is Bot?</a:t>
            </a:r>
            <a:endParaRPr sz="34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13300" y="1812800"/>
            <a:ext cx="63849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robot  is a software application that runs automated tasks over the Internet. An Internet bot plays the client role in a client-server model whereas the server role is usually played by web servers.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950" r="1950" t="0"/>
          <a:stretch/>
        </p:blipFill>
        <p:spPr>
          <a:xfrm>
            <a:off x="6718050" y="2385975"/>
            <a:ext cx="1971400" cy="23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3100" y="712150"/>
            <a:ext cx="44889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Why we</a:t>
            </a: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need Bot?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91" name="Google Shape;91;p17"/>
          <p:cNvSpPr txBox="1"/>
          <p:nvPr/>
        </p:nvSpPr>
        <p:spPr>
          <a:xfrm>
            <a:off x="186600" y="1863000"/>
            <a:ext cx="63714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Chatbot applications </a:t>
            </a:r>
            <a:r>
              <a:rPr b="1" lang="en" sz="2100">
                <a:solidFill>
                  <a:srgbClr val="202124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streamline interactions between people and services, enhancing customer experience</a:t>
            </a:r>
            <a:r>
              <a:rPr lang="en" sz="2100">
                <a:solidFill>
                  <a:srgbClr val="202124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. At the same time, they offer companies new opportunities to improve the customers engagement process and operational efficiency by reducing the typical cost of customer service.</a:t>
            </a:r>
            <a:r>
              <a:rPr lang="en" sz="21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26600" y="826450"/>
            <a:ext cx="56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Project requirement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19850" y="1866125"/>
            <a:ext cx="32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79925" y="1866125"/>
            <a:ext cx="5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73175" y="1799475"/>
            <a:ext cx="439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Python 3+ or lover version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Install python modules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telebot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urlshortener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99875" y="586500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79850" y="638575"/>
            <a:ext cx="52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Bot Feature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839750" y="1999425"/>
            <a:ext cx="503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❖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en" sz="2200">
                <a:latin typeface="Roboto"/>
                <a:ea typeface="Roboto"/>
                <a:cs typeface="Roboto"/>
                <a:sym typeface="Roboto"/>
              </a:rPr>
              <a:t>shortener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25" y="72425"/>
            <a:ext cx="30787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75" y="152400"/>
            <a:ext cx="30776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