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sldIdLst>
    <p:sldId id="257" r:id="rId5"/>
  </p:sldIdLst>
  <p:sldSz cx="21599525" cy="30240288"/>
  <p:notesSz cx="20567650" cy="29459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Castelli" initials="AC" lastIdx="1" clrIdx="0">
    <p:extLst>
      <p:ext uri="{19B8F6BF-5375-455C-9EA6-DF929625EA0E}">
        <p15:presenceInfo xmlns:p15="http://schemas.microsoft.com/office/powerpoint/2012/main" userId="S-1-5-21-1763312367-2817228542-1193128394-41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821" autoAdjust="0"/>
  </p:normalViewPr>
  <p:slideViewPr>
    <p:cSldViewPr snapToGrid="0">
      <p:cViewPr>
        <p:scale>
          <a:sx n="66" d="100"/>
          <a:sy n="66" d="100"/>
        </p:scale>
        <p:origin x="3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 / Relatore / Correlatore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359252"/>
            <a:ext cx="6535230" cy="90354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8" y="5359261"/>
            <a:ext cx="6535230" cy="9035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0" y="14932996"/>
            <a:ext cx="20465033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5" y="5359264"/>
            <a:ext cx="6554278" cy="903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 / Anno / Ambito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54278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6503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9582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a in evid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68" y="19298657"/>
            <a:ext cx="6535230" cy="9372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6" y="19298665"/>
            <a:ext cx="6535230" cy="9372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2" y="5417346"/>
            <a:ext cx="20445982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9298668"/>
            <a:ext cx="6535230" cy="9372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35231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namico a piastr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970422"/>
            <a:ext cx="13490606" cy="1899601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68" y="3294474"/>
            <a:ext cx="6535230" cy="149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445869"/>
            <a:ext cx="6535230" cy="1082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7" y="11692307"/>
            <a:ext cx="6535230" cy="10746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7949946"/>
            <a:ext cx="6535230" cy="1074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294474"/>
            <a:ext cx="6535229" cy="1509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970422"/>
            <a:ext cx="6535231" cy="383317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697412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83955D1B-0EAA-4D58-9568-C5B1CBB8D64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6768" y="16564729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8" name="Segnaposto immagine 7">
            <a:extLst>
              <a:ext uri="{FF2B5EF4-FFF2-40B4-BE49-F238E27FC236}">
                <a16:creationId xmlns:a16="http://schemas.microsoft.com/office/drawing/2014/main" id="{32CFCEFF-D432-438B-9437-41EADA90728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487522" y="5434669"/>
            <a:ext cx="6535230" cy="5916887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B2236A43-F649-4877-BCCA-D0F1A790970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07805" y="5444555"/>
            <a:ext cx="6559571" cy="590699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0" name="Segnaposto immagine 7">
            <a:extLst>
              <a:ext uri="{FF2B5EF4-FFF2-40B4-BE49-F238E27FC236}">
                <a16:creationId xmlns:a16="http://schemas.microsoft.com/office/drawing/2014/main" id="{42DD9A22-66F7-440E-A0E2-252283C0A2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487522" y="11692307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1" name="Segnaposto immagine 7">
            <a:extLst>
              <a:ext uri="{FF2B5EF4-FFF2-40B4-BE49-F238E27FC236}">
                <a16:creationId xmlns:a16="http://schemas.microsoft.com/office/drawing/2014/main" id="{14D8FBFB-9CC7-407F-B36B-D338F9BF032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32147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8FFF00DC-113F-4505-A5C1-C427E1D27FB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6768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42879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A126308-5AB3-47F2-A9D8-0683549C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i="1" dirty="0" err="1"/>
              <a:t>TeamSync</a:t>
            </a:r>
            <a:endParaRPr lang="it-CH" b="1" i="1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B6182D6-AE15-457D-84AF-00702845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CH" dirty="0"/>
              <a:t>Studente: Eros Marucchi </a:t>
            </a:r>
          </a:p>
          <a:p>
            <a:r>
              <a:rPr lang="it-CH" dirty="0"/>
              <a:t>Formatore: Maurizio Di Florio</a:t>
            </a:r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F78298-D8A6-4B8C-9FC9-CF51B6073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t-CH" b="1" i="1" dirty="0"/>
              <a:t>Abstract</a:t>
            </a:r>
          </a:p>
          <a:p>
            <a:pPr algn="l"/>
            <a:endParaRPr lang="it-CH" dirty="0"/>
          </a:p>
          <a:p>
            <a:r>
              <a:rPr lang="it-CH" dirty="0"/>
              <a:t>In un contesto sempre più orientato alla digitalizzazione e al lavoro collaborativo, </a:t>
            </a:r>
            <a:r>
              <a:rPr lang="it-CH" i="1" dirty="0" err="1"/>
              <a:t>TeamSync</a:t>
            </a:r>
            <a:r>
              <a:rPr lang="it-CH" dirty="0"/>
              <a:t> nasce con l’obiettivo di supportare i team nella gestione agile delle attività, migliorando l’organizzazione interna e la comunicazione tra i membri. L’applicazione web offre un’interfaccia intuitiva e interattiva, progettata per semplificare la creazione, l’assegnazione e il monitoraggio delle task attraverso una dashboard visiva in stile </a:t>
            </a:r>
            <a:r>
              <a:rPr lang="it-CH" dirty="0" err="1"/>
              <a:t>Kanban</a:t>
            </a:r>
            <a:r>
              <a:rPr lang="it-CH" dirty="0"/>
              <a:t>. Ogni utente può personalizzare le proprie attività con colori e priorità, mentre gli amministratori dispongono di strumenti avanzati per la gestione dei progetti, dei team e delle autorizzazioni. </a:t>
            </a:r>
            <a:r>
              <a:rPr lang="it-CH" dirty="0" err="1"/>
              <a:t>TeamSync</a:t>
            </a:r>
            <a:r>
              <a:rPr lang="it-CH" dirty="0"/>
              <a:t> si propone come uno strumento flessibile e accessibile, capace di adattarsi a team di diverse dimensioni e settori, offrendo funzionalità come la distinzione dei ruoli, la gestione delle scadenze e il supporto alla collaborazione. </a:t>
            </a:r>
            <a:br>
              <a:rPr lang="it-CH" dirty="0"/>
            </a:br>
            <a:r>
              <a:rPr lang="it-CH" dirty="0"/>
              <a:t>Il progetto mira a rendere la gestione del lavoro più inclusiva, produttiva e centrata sull’utente, contribuendo a migliorare l’efficienza operativa e la trasparenza all’interno dei gruppi di lavoro.</a:t>
            </a:r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3B9C722-D9D6-4243-AD46-1C578B00E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it-CH" b="1" i="1" dirty="0"/>
              <a:t>Attuazione</a:t>
            </a:r>
          </a:p>
          <a:p>
            <a:endParaRPr lang="it-CH" dirty="0"/>
          </a:p>
          <a:p>
            <a:r>
              <a:rPr lang="it-CH" dirty="0"/>
              <a:t>Lo sviluppo di </a:t>
            </a:r>
            <a:r>
              <a:rPr lang="it-CH" i="1" dirty="0" err="1"/>
              <a:t>TeamSync</a:t>
            </a:r>
            <a:r>
              <a:rPr lang="it-CH" dirty="0"/>
              <a:t> ha seguito un approccio strutturato basato sul modello </a:t>
            </a:r>
            <a:r>
              <a:rPr lang="it-CH" dirty="0" err="1"/>
              <a:t>Waterfall</a:t>
            </a:r>
            <a:r>
              <a:rPr lang="it-CH" dirty="0"/>
              <a:t>, che prevede una progressione ordinata attraverso le fasi di analisi, progettazione, implementazione e testing. L’applicazione è stata costruita utilizzando Node</a:t>
            </a:r>
            <a:r>
              <a:rPr lang="it-CH" b="1" dirty="0"/>
              <a:t>.</a:t>
            </a:r>
            <a:r>
              <a:rPr lang="it-CH" dirty="0"/>
              <a:t>js per il backend, abbinato al template </a:t>
            </a:r>
            <a:r>
              <a:rPr lang="it-CH" dirty="0" err="1"/>
              <a:t>engine</a:t>
            </a:r>
            <a:r>
              <a:rPr lang="it-CH" dirty="0"/>
              <a:t> </a:t>
            </a:r>
            <a:r>
              <a:rPr lang="it-CH" dirty="0" err="1"/>
              <a:t>Handlebars</a:t>
            </a:r>
            <a:r>
              <a:rPr lang="it-CH" dirty="0"/>
              <a:t>. Il progetto adotta l’architettura MVC</a:t>
            </a:r>
            <a:r>
              <a:rPr lang="it-CH" b="1" dirty="0"/>
              <a:t> </a:t>
            </a:r>
            <a:r>
              <a:rPr lang="it-CH" dirty="0"/>
              <a:t>(Model-View-Controller), per garantire un’organizzazione efficiente e una gestione ottimale dei dati. Il </a:t>
            </a:r>
            <a:r>
              <a:rPr lang="it-CH" dirty="0" err="1"/>
              <a:t>frontend</a:t>
            </a:r>
            <a:r>
              <a:rPr lang="it-CH" dirty="0"/>
              <a:t> è stato realizzato con HTML, CSS e JavaScript, con particolare attenzione all’usabilità e alla chiarezza visiva, fondamentali per favorire l’interazione dell’utente con la dashboard </a:t>
            </a:r>
            <a:r>
              <a:rPr lang="it-CH" dirty="0" err="1"/>
              <a:t>Kanban</a:t>
            </a:r>
            <a:r>
              <a:rPr lang="it-CH" dirty="0"/>
              <a:t>. Per la gestione dei dati, è stato utilizzato MySQL come database relazionale, mentre l’interazione con esso è stata semplificata attraverso l’utilizzo dell’ORM</a:t>
            </a:r>
            <a:r>
              <a:rPr lang="it-CH" b="1" dirty="0"/>
              <a:t> </a:t>
            </a:r>
            <a:r>
              <a:rPr lang="it-CH" dirty="0" err="1"/>
              <a:t>Sequelize</a:t>
            </a:r>
            <a:r>
              <a:rPr lang="it-CH" dirty="0"/>
              <a:t>, che ha permesso di definire i modelli in modo chiaro e sicuro.</a:t>
            </a:r>
          </a:p>
          <a:p>
            <a:r>
              <a:rPr lang="it-CH" dirty="0"/>
              <a:t>L’interfaccia è stata progettata per essere semplice, reattiva e accessibile a qualsiasi tipo di utente, puntando a offrire un’esperienza fluida nella gestione di progetti, task e team. </a:t>
            </a:r>
          </a:p>
          <a:p>
            <a:pPr algn="l"/>
            <a:endParaRPr lang="it-CH" dirty="0"/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CFD7C6AD-B172-41FA-A75A-470A4F530F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algn="l"/>
            <a:r>
              <a:rPr lang="it-CH" b="1" i="1" dirty="0"/>
              <a:t>Conclusioni</a:t>
            </a:r>
          </a:p>
          <a:p>
            <a:br>
              <a:rPr lang="it-CH" b="1" i="1" dirty="0"/>
            </a:br>
            <a:r>
              <a:rPr lang="it-CH" dirty="0"/>
              <a:t>In conclusione </a:t>
            </a:r>
            <a:r>
              <a:rPr lang="it-CH" dirty="0" err="1"/>
              <a:t>TeamSync</a:t>
            </a:r>
            <a:r>
              <a:rPr lang="it-CH" dirty="0"/>
              <a:t> rappresenta un’opportunità concreta per semplificare la gestione del lavoro di squadra, offrendo uno strumento intuitivo e funzionale per organizzare progetti, task e collaborazioni in modo efficace. Grazie a un’interfaccia chiara, personalizzabile e accessibile anche agli utenti meno esperti, l’applicazione supporta una gestione ordinata delle attività, favorendo una visione d’insieme sempre aggiornata e facilmente comprensibile. </a:t>
            </a:r>
          </a:p>
          <a:p>
            <a:r>
              <a:rPr lang="it-CH" dirty="0"/>
              <a:t>Con futuri sviluppi orientati alla collaborazione in tempo reale, all’integrazione con altri strumenti professionali e all’introduzione di notifiche dinamiche, la piattaforma ha tutte le potenzialità per evolversi ulteriormente. </a:t>
            </a:r>
            <a:br>
              <a:rPr lang="it-CH" dirty="0"/>
            </a:br>
            <a:r>
              <a:rPr lang="it-CH" dirty="0"/>
              <a:t>In questo modo, potrà contribuire in maniera sempre più significativa a rendere il lavoro di gruppo più organizzato, accessibile e coinvolgente, stimolando al tempo stesso l’efficienza e la comunicazione tra i membri del team.</a:t>
            </a:r>
          </a:p>
          <a:p>
            <a:pPr algn="l"/>
            <a:endParaRPr lang="fr-CH" dirty="0"/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6B9D3D32-B808-4C52-A24A-BB33F7B5C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CH" dirty="0"/>
              <a:t>LPI</a:t>
            </a:r>
          </a:p>
          <a:p>
            <a:r>
              <a:rPr lang="it-CH" dirty="0"/>
              <a:t>Anno: 2024 – 2025 </a:t>
            </a:r>
          </a:p>
          <a:p>
            <a:r>
              <a:rPr lang="it-CH" dirty="0"/>
              <a:t>Ambito: Sviluppo WEB</a:t>
            </a:r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BDC286C4-5DCF-43E8-B633-13434B855C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l"/>
            <a:r>
              <a:rPr lang="it-CH" b="1" i="1" dirty="0"/>
              <a:t>Scopo</a:t>
            </a:r>
          </a:p>
          <a:p>
            <a:endParaRPr lang="it-CH" dirty="0"/>
          </a:p>
          <a:p>
            <a:r>
              <a:rPr lang="it-CH" dirty="0"/>
              <a:t>Il progetto </a:t>
            </a:r>
            <a:r>
              <a:rPr lang="it-CH" dirty="0" err="1"/>
              <a:t>TeamSync</a:t>
            </a:r>
            <a:r>
              <a:rPr lang="it-CH" dirty="0"/>
              <a:t> mira a creare un’applicazione web intuitiva per facilitare la gestione di progetti e task all’interno di team. L’obiettivo è migliorare l’organizzazione, la collaborazione e la produttività attraverso un’interfaccia semplice e funzionalità pensate per adattarsi a diverse esigenze operative.</a:t>
            </a:r>
          </a:p>
        </p:txBody>
      </p:sp>
      <p:pic>
        <p:nvPicPr>
          <p:cNvPr id="15" name="Segnaposto immagine 14">
            <a:extLst>
              <a:ext uri="{FF2B5EF4-FFF2-40B4-BE49-F238E27FC236}">
                <a16:creationId xmlns:a16="http://schemas.microsoft.com/office/drawing/2014/main" id="{BC1F4FE5-A86F-41C4-AB02-DC2E660B8BF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/>
          <a:srcRect t="1385" b="-775"/>
          <a:stretch/>
        </p:blipFill>
        <p:spPr>
          <a:xfrm>
            <a:off x="1124859" y="15185457"/>
            <a:ext cx="7387772" cy="12227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60D0CBA-9192-466C-B7BC-DED9C90F4957}"/>
              </a:ext>
            </a:extLst>
          </p:cNvPr>
          <p:cNvCxnSpPr>
            <a:cxnSpLocks/>
          </p:cNvCxnSpPr>
          <p:nvPr/>
        </p:nvCxnSpPr>
        <p:spPr>
          <a:xfrm>
            <a:off x="682171" y="14790057"/>
            <a:ext cx="2018937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CF9BEB08-8C77-4BC7-A742-63F5C4CAE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10" b="1584"/>
          <a:stretch/>
        </p:blipFill>
        <p:spPr>
          <a:xfrm>
            <a:off x="10113379" y="15225485"/>
            <a:ext cx="10080521" cy="6252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EBE3D03-36A9-42DD-9837-166937FCF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378" y="22378248"/>
            <a:ext cx="10080521" cy="5035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69E35D7-CC21-4F74-AF32-A9C5B9D5F232}"/>
              </a:ext>
            </a:extLst>
          </p:cNvPr>
          <p:cNvSpPr txBox="1"/>
          <p:nvPr/>
        </p:nvSpPr>
        <p:spPr>
          <a:xfrm>
            <a:off x="2833917" y="27663514"/>
            <a:ext cx="394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/>
              <a:t>Linguaggi e framework utilizzati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D4E4139-52EB-425E-8D28-4FCA151AFFE4}"/>
              </a:ext>
            </a:extLst>
          </p:cNvPr>
          <p:cNvSpPr txBox="1"/>
          <p:nvPr/>
        </p:nvSpPr>
        <p:spPr>
          <a:xfrm>
            <a:off x="13183323" y="21652955"/>
            <a:ext cx="394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CH" sz="2000" b="1" i="1" dirty="0"/>
              <a:t>Use Case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02E4EF-1421-4C90-8DCE-D266AD0138BD}"/>
              </a:ext>
            </a:extLst>
          </p:cNvPr>
          <p:cNvSpPr txBox="1"/>
          <p:nvPr/>
        </p:nvSpPr>
        <p:spPr>
          <a:xfrm>
            <a:off x="13183324" y="27663514"/>
            <a:ext cx="3940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2000" b="1" i="1" dirty="0"/>
              <a:t>D</a:t>
            </a:r>
            <a:r>
              <a:rPr lang="it-CH" sz="2000" b="1" i="1" dirty="0" err="1"/>
              <a:t>ashboard</a:t>
            </a:r>
            <a:r>
              <a:rPr lang="it-CH" sz="2000" b="1" i="1" dirty="0"/>
              <a:t>  di un progetto</a:t>
            </a:r>
          </a:p>
        </p:txBody>
      </p:sp>
    </p:spTree>
    <p:extLst>
      <p:ext uri="{BB962C8B-B14F-4D97-AF65-F5344CB8AC3E}">
        <p14:creationId xmlns:p14="http://schemas.microsoft.com/office/powerpoint/2010/main" val="10026519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1BD9EB76A8C64F99586837B7A232EC" ma:contentTypeVersion="11" ma:contentTypeDescription="Creare un nuovo documento." ma:contentTypeScope="" ma:versionID="3455683b5d738d282d4481f4519e44c4">
  <xsd:schema xmlns:xsd="http://www.w3.org/2001/XMLSchema" xmlns:xs="http://www.w3.org/2001/XMLSchema" xmlns:p="http://schemas.microsoft.com/office/2006/metadata/properties" xmlns:ns2="9b05f055-097a-4a74-97c1-cf3aef03aade" targetNamespace="http://schemas.microsoft.com/office/2006/metadata/properties" ma:root="true" ma:fieldsID="95c62c698117b5a59f035f990afa6d4d" ns2:_="">
    <xsd:import namespace="9b05f055-097a-4a74-97c1-cf3aef03a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mpato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5f055-097a-4a74-97c1-cf3aef03a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mpato" ma:index="12" ma:displayName="Stampato" ma:default="0" ma:description="Il documento è stato stampato?" ma:format="Dropdown" ma:internalName="Stampato">
      <xsd:simpleType>
        <xsd:restriction base="dms:Boolean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1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mpato xmlns="9b05f055-097a-4a74-97c1-cf3aef03aade">false</Stampato>
  </documentManagement>
</p:properties>
</file>

<file path=customXml/itemProps1.xml><?xml version="1.0" encoding="utf-8"?>
<ds:datastoreItem xmlns:ds="http://schemas.openxmlformats.org/officeDocument/2006/customXml" ds:itemID="{D6D003CB-99C1-4E31-88F9-EC55C7273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5f055-097a-4a74-97c1-cf3aef03a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1E91E-C9E1-4DBF-9110-F13E3CB39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554AF4-BED8-4A47-B71D-99349371DDC5}">
  <ds:schemaRefs>
    <ds:schemaRef ds:uri="http://www.w3.org/XML/1998/namespace"/>
    <ds:schemaRef ds:uri="9b05f055-097a-4a74-97c1-cf3aef03aad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550</Words>
  <Application>Microsoft Office PowerPoint</Application>
  <PresentationFormat>Personalizzato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Personalizza struttura</vt:lpstr>
      <vt:lpstr>TeamSync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Castelli</dc:creator>
  <cp:lastModifiedBy>Marucchi Eros (ALLIEVO)</cp:lastModifiedBy>
  <cp:revision>57</cp:revision>
  <cp:lastPrinted>2024-04-12T12:28:25Z</cp:lastPrinted>
  <dcterms:created xsi:type="dcterms:W3CDTF">2024-04-09T12:49:51Z</dcterms:created>
  <dcterms:modified xsi:type="dcterms:W3CDTF">2025-05-13T09:41:31Z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0x010100FC1BD9EB76A8C64F99586837B7A232EC</vt:lpwstr>
  </property>
</Properties>
</file>