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8" r:id="rId3"/>
    <p:sldId id="268" r:id="rId4"/>
    <p:sldId id="262" r:id="rId5"/>
    <p:sldId id="296" r:id="rId6"/>
    <p:sldId id="311" r:id="rId7"/>
    <p:sldId id="283" r:id="rId8"/>
    <p:sldId id="316" r:id="rId9"/>
    <p:sldId id="291" r:id="rId10"/>
    <p:sldId id="271" r:id="rId11"/>
    <p:sldId id="317" r:id="rId12"/>
    <p:sldId id="294" r:id="rId13"/>
    <p:sldId id="318" r:id="rId14"/>
    <p:sldId id="314" r:id="rId15"/>
    <p:sldId id="315" r:id="rId16"/>
    <p:sldId id="295" r:id="rId17"/>
    <p:sldId id="319" r:id="rId18"/>
    <p:sldId id="304" r:id="rId19"/>
    <p:sldId id="266" r:id="rId20"/>
    <p:sldId id="306" r:id="rId21"/>
  </p:sldIdLst>
  <p:sldSz cx="9144000" cy="5143500" type="screen16x9"/>
  <p:notesSz cx="6858000" cy="9144000"/>
  <p:embeddedFontLst>
    <p:embeddedFont>
      <p:font typeface="Nunito Light" pitchFamily="2" charset="0"/>
      <p:regular r:id="rId23"/>
      <p:italic r:id="rId24"/>
    </p:embeddedFont>
    <p:embeddedFont>
      <p:font typeface="Quantico" panose="020B0604020202020204" charset="0"/>
      <p:regular r:id="rId25"/>
      <p:bold r:id="rId26"/>
      <p:italic r:id="rId27"/>
      <p:boldItalic r:id="rId28"/>
    </p:embeddedFont>
    <p:embeddedFont>
      <p:font typeface="Source Code Pro" panose="020B050903040302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5D"/>
    <a:srgbClr val="BD64B5"/>
    <a:srgbClr val="002060"/>
    <a:srgbClr val="E81981"/>
    <a:srgbClr val="94E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3AF8EC-1194-4F0F-8211-609E9CE0872B}">
  <a:tblStyle styleId="{5E3AF8EC-1194-4F0F-8211-609E9CE087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f7af2584a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f7af2584a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3413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>
          <a:extLst>
            <a:ext uri="{FF2B5EF4-FFF2-40B4-BE49-F238E27FC236}">
              <a16:creationId xmlns:a16="http://schemas.microsoft.com/office/drawing/2014/main" id="{21D42178-0171-54CC-1416-E7E73A4A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d94438ed8_0_28:notes">
            <a:extLst>
              <a:ext uri="{FF2B5EF4-FFF2-40B4-BE49-F238E27FC236}">
                <a16:creationId xmlns:a16="http://schemas.microsoft.com/office/drawing/2014/main" id="{2FDCE125-B042-79BD-CCD1-328B47E2C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d94438ed8_0_28:notes">
            <a:extLst>
              <a:ext uri="{FF2B5EF4-FFF2-40B4-BE49-F238E27FC236}">
                <a16:creationId xmlns:a16="http://schemas.microsoft.com/office/drawing/2014/main" id="{0B0DC249-D040-5948-7DCF-5C34F55032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620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67706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5d94438ed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5d94438ed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157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c431c3091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5c431c3091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d94438ed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d94438ed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g25d94438ed8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8" name="Google Shape;1208;g25d94438ed8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813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5d94438ed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5d94438ed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497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5d94438ed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5d94438ed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25d94438ed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25d94438ed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180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00" y="0"/>
            <a:ext cx="91440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050100" y="3617700"/>
            <a:ext cx="3043800" cy="71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186988" y="1906688"/>
            <a:ext cx="39435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5731913" y="1906688"/>
            <a:ext cx="2225100" cy="111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7" name="Google Shape;17;p3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5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25" name="Google Shape;25;p5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subTitle" idx="1"/>
          </p:nvPr>
        </p:nvSpPr>
        <p:spPr>
          <a:xfrm>
            <a:off x="807625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4922022" y="2775700"/>
            <a:ext cx="3415800" cy="14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3"/>
          </p:nvPr>
        </p:nvSpPr>
        <p:spPr>
          <a:xfrm>
            <a:off x="807630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4"/>
          </p:nvPr>
        </p:nvSpPr>
        <p:spPr>
          <a:xfrm>
            <a:off x="4922022" y="2403350"/>
            <a:ext cx="34158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latin typeface="Quantico"/>
                <a:ea typeface="Quantico"/>
                <a:cs typeface="Quantico"/>
                <a:sym typeface="Quantic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Quantico"/>
              <a:buNone/>
              <a:defRPr sz="22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719988" y="45912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7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37" name="Google Shape;37;p7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7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720000" y="475500"/>
            <a:ext cx="7704000" cy="5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720000" y="1244275"/>
            <a:ext cx="3692400" cy="29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AutoNum type="arabicPeriod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8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44" name="Google Shape;44;p8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8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8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801700" y="1918054"/>
            <a:ext cx="5622300" cy="247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9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0" name="Google Shape;50;p9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9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9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 rot="515">
            <a:off x="2406900" y="1623064"/>
            <a:ext cx="6006600" cy="6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ubTitle" idx="1"/>
          </p:nvPr>
        </p:nvSpPr>
        <p:spPr>
          <a:xfrm>
            <a:off x="3658200" y="2303046"/>
            <a:ext cx="4755300" cy="1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396500" y="170424"/>
            <a:ext cx="8360126" cy="4398447"/>
            <a:chOff x="1054783" y="1029605"/>
            <a:chExt cx="7587010" cy="3902100"/>
          </a:xfrm>
        </p:grpSpPr>
        <p:sp>
          <p:nvSpPr>
            <p:cNvPr id="57" name="Google Shape;57;p10"/>
            <p:cNvSpPr/>
            <p:nvPr/>
          </p:nvSpPr>
          <p:spPr>
            <a:xfrm>
              <a:off x="1054793" y="1029605"/>
              <a:ext cx="7587000" cy="39021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1054783" y="1029605"/>
              <a:ext cx="7587000" cy="2262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10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720000" y="2233875"/>
            <a:ext cx="7704000" cy="615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 hasCustomPrompt="1"/>
          </p:nvPr>
        </p:nvSpPr>
        <p:spPr>
          <a:xfrm>
            <a:off x="3030250" y="1291525"/>
            <a:ext cx="4711500" cy="119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3" name="Google Shape;63;p11"/>
          <p:cNvSpPr txBox="1">
            <a:spLocks noGrp="1"/>
          </p:cNvSpPr>
          <p:nvPr>
            <p:ph type="subTitle" idx="1"/>
          </p:nvPr>
        </p:nvSpPr>
        <p:spPr>
          <a:xfrm>
            <a:off x="4173275" y="3581850"/>
            <a:ext cx="3169800" cy="6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64" name="Google Shape;64;p11"/>
          <p:cNvSpPr txBox="1"/>
          <p:nvPr/>
        </p:nvSpPr>
        <p:spPr>
          <a:xfrm>
            <a:off x="344300" y="4753684"/>
            <a:ext cx="8478600" cy="1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1 0 1 1   0 1 1   0 1   1 0 1 1 0 0 1   1 0   1 1 0 1 1   0 1 1   0 1   1 1 0 1 1 0   1 1 0 1 1 1   1 1 0 1 </a:t>
            </a:r>
            <a:endParaRPr sz="10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5" name="Google Shape;65;p11"/>
          <p:cNvSpPr/>
          <p:nvPr/>
        </p:nvSpPr>
        <p:spPr>
          <a:xfrm>
            <a:off x="11575" y="0"/>
            <a:ext cx="3048600" cy="4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11"/>
          <p:cNvSpPr/>
          <p:nvPr/>
        </p:nvSpPr>
        <p:spPr>
          <a:xfrm>
            <a:off x="3059300" y="0"/>
            <a:ext cx="6084600" cy="414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Quantico"/>
              <a:buNone/>
              <a:defRPr sz="3300"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5"/>
          <p:cNvGrpSpPr/>
          <p:nvPr/>
        </p:nvGrpSpPr>
        <p:grpSpPr>
          <a:xfrm>
            <a:off x="1282950" y="650425"/>
            <a:ext cx="6578100" cy="3438300"/>
            <a:chOff x="772525" y="726625"/>
            <a:chExt cx="6578100" cy="3438300"/>
          </a:xfrm>
        </p:grpSpPr>
        <p:sp>
          <p:nvSpPr>
            <p:cNvPr id="77" name="Google Shape;77;p15"/>
            <p:cNvSpPr/>
            <p:nvPr/>
          </p:nvSpPr>
          <p:spPr>
            <a:xfrm>
              <a:off x="772525" y="726625"/>
              <a:ext cx="6578100" cy="3438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772525" y="726625"/>
              <a:ext cx="65781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15"/>
          <p:cNvGrpSpPr/>
          <p:nvPr/>
        </p:nvGrpSpPr>
        <p:grpSpPr>
          <a:xfrm>
            <a:off x="2848350" y="3365325"/>
            <a:ext cx="3447300" cy="962400"/>
            <a:chOff x="4924175" y="3441525"/>
            <a:chExt cx="3447300" cy="962400"/>
          </a:xfrm>
        </p:grpSpPr>
        <p:sp>
          <p:nvSpPr>
            <p:cNvPr id="80" name="Google Shape;80;p15"/>
            <p:cNvSpPr/>
            <p:nvPr/>
          </p:nvSpPr>
          <p:spPr>
            <a:xfrm>
              <a:off x="4924175" y="3441525"/>
              <a:ext cx="3447300" cy="962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4924175" y="3441525"/>
              <a:ext cx="3447300" cy="2553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2347200" y="189032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&lt;/</a:t>
            </a:r>
            <a:endParaRPr sz="36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7020763" y="2493275"/>
            <a:ext cx="702900" cy="6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/&gt;</a:t>
            </a:r>
            <a:endParaRPr sz="36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5"/>
          <p:cNvSpPr txBox="1">
            <a:spLocks noGrp="1"/>
          </p:cNvSpPr>
          <p:nvPr>
            <p:ph type="ctrTitle"/>
          </p:nvPr>
        </p:nvSpPr>
        <p:spPr>
          <a:xfrm>
            <a:off x="2062200" y="1289175"/>
            <a:ext cx="5019600" cy="180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/>
              <a:t> </a:t>
            </a:r>
            <a:r>
              <a:rPr lang="it-IT" b="1" dirty="0" err="1"/>
              <a:t>TeamSync</a:t>
            </a:r>
            <a:endParaRPr b="1" dirty="0">
              <a:solidFill>
                <a:schemeClr val="accent2"/>
              </a:solidFill>
            </a:endParaRPr>
          </a:p>
        </p:txBody>
      </p:sp>
      <p:sp>
        <p:nvSpPr>
          <p:cNvPr id="85" name="Google Shape;85;p15"/>
          <p:cNvSpPr txBox="1">
            <a:spLocks noGrp="1"/>
          </p:cNvSpPr>
          <p:nvPr>
            <p:ph type="subTitle" idx="1"/>
          </p:nvPr>
        </p:nvSpPr>
        <p:spPr>
          <a:xfrm>
            <a:off x="3050100" y="3551020"/>
            <a:ext cx="3043800" cy="854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25"/>
              </a:spcBef>
              <a:spcAft>
                <a:spcPts val="0"/>
              </a:spcAft>
              <a:buNone/>
            </a:pPr>
            <a:r>
              <a:rPr lang="en" dirty="0"/>
              <a:t>Eros Marucchi</a:t>
            </a:r>
            <a:br>
              <a:rPr lang="en" dirty="0"/>
            </a:br>
            <a:r>
              <a:rPr lang="en" sz="1200" dirty="0"/>
              <a:t>LPI - I4AC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2025</a:t>
            </a:r>
            <a:endParaRPr sz="1200" dirty="0"/>
          </a:p>
        </p:txBody>
      </p:sp>
      <p:grpSp>
        <p:nvGrpSpPr>
          <p:cNvPr id="86" name="Google Shape;86;p15"/>
          <p:cNvGrpSpPr/>
          <p:nvPr/>
        </p:nvGrpSpPr>
        <p:grpSpPr>
          <a:xfrm>
            <a:off x="488525" y="3098476"/>
            <a:ext cx="1864800" cy="718498"/>
            <a:chOff x="488525" y="3093501"/>
            <a:chExt cx="1864800" cy="718498"/>
          </a:xfrm>
        </p:grpSpPr>
        <p:grpSp>
          <p:nvGrpSpPr>
            <p:cNvPr id="87" name="Google Shape;87;p15"/>
            <p:cNvGrpSpPr/>
            <p:nvPr/>
          </p:nvGrpSpPr>
          <p:grpSpPr>
            <a:xfrm>
              <a:off x="488525" y="3093501"/>
              <a:ext cx="1864800" cy="718498"/>
              <a:chOff x="488525" y="3093501"/>
              <a:chExt cx="1864800" cy="718498"/>
            </a:xfrm>
          </p:grpSpPr>
          <p:sp>
            <p:nvSpPr>
              <p:cNvPr id="88" name="Google Shape;88;p15"/>
              <p:cNvSpPr/>
              <p:nvPr/>
            </p:nvSpPr>
            <p:spPr>
              <a:xfrm>
                <a:off x="488525" y="3348799"/>
                <a:ext cx="1864800" cy="4632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488525" y="3093501"/>
                <a:ext cx="1864800" cy="2553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" name="Google Shape;90;p15"/>
            <p:cNvGrpSpPr/>
            <p:nvPr/>
          </p:nvGrpSpPr>
          <p:grpSpPr>
            <a:xfrm>
              <a:off x="693113" y="3432625"/>
              <a:ext cx="1455642" cy="295547"/>
              <a:chOff x="704072" y="2828928"/>
              <a:chExt cx="1455642" cy="295547"/>
            </a:xfrm>
          </p:grpSpPr>
          <p:sp>
            <p:nvSpPr>
              <p:cNvPr id="91" name="Google Shape;91;p15"/>
              <p:cNvSpPr/>
              <p:nvPr/>
            </p:nvSpPr>
            <p:spPr>
              <a:xfrm>
                <a:off x="704072" y="2828928"/>
                <a:ext cx="295547" cy="295547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3170" extrusionOk="0">
                    <a:moveTo>
                      <a:pt x="701" y="1"/>
                    </a:moveTo>
                    <a:cubicBezTo>
                      <a:pt x="301" y="1"/>
                      <a:pt x="1" y="334"/>
                      <a:pt x="1" y="701"/>
                    </a:cubicBezTo>
                    <a:lnTo>
                      <a:pt x="1" y="2436"/>
                    </a:lnTo>
                    <a:cubicBezTo>
                      <a:pt x="1" y="2869"/>
                      <a:pt x="334" y="3169"/>
                      <a:pt x="701" y="3169"/>
                    </a:cubicBezTo>
                    <a:lnTo>
                      <a:pt x="2469" y="3169"/>
                    </a:lnTo>
                    <a:cubicBezTo>
                      <a:pt x="2870" y="3169"/>
                      <a:pt x="3170" y="2836"/>
                      <a:pt x="3170" y="2436"/>
                    </a:cubicBezTo>
                    <a:lnTo>
                      <a:pt x="3170" y="701"/>
                    </a:lnTo>
                    <a:cubicBezTo>
                      <a:pt x="3170" y="267"/>
                      <a:pt x="2836" y="1"/>
                      <a:pt x="2469" y="1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1095931" y="2922255"/>
                <a:ext cx="1063783" cy="21816"/>
              </a:xfrm>
              <a:custGeom>
                <a:avLst/>
                <a:gdLst/>
                <a:ahLst/>
                <a:cxnLst/>
                <a:rect l="l" t="t" r="r" b="b"/>
                <a:pathLst>
                  <a:path w="11410" h="234" extrusionOk="0">
                    <a:moveTo>
                      <a:pt x="134" y="0"/>
                    </a:moveTo>
                    <a:cubicBezTo>
                      <a:pt x="68" y="0"/>
                      <a:pt x="1" y="34"/>
                      <a:pt x="1" y="100"/>
                    </a:cubicBezTo>
                    <a:cubicBezTo>
                      <a:pt x="1" y="200"/>
                      <a:pt x="68" y="234"/>
                      <a:pt x="134" y="234"/>
                    </a:cubicBezTo>
                    <a:lnTo>
                      <a:pt x="11276" y="234"/>
                    </a:lnTo>
                    <a:cubicBezTo>
                      <a:pt x="11342" y="234"/>
                      <a:pt x="11409" y="200"/>
                      <a:pt x="11409" y="100"/>
                    </a:cubicBezTo>
                    <a:cubicBezTo>
                      <a:pt x="11409" y="34"/>
                      <a:pt x="11309" y="0"/>
                      <a:pt x="112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1095931" y="3003088"/>
                <a:ext cx="684327" cy="21910"/>
              </a:xfrm>
              <a:custGeom>
                <a:avLst/>
                <a:gdLst/>
                <a:ahLst/>
                <a:cxnLst/>
                <a:rect l="l" t="t" r="r" b="b"/>
                <a:pathLst>
                  <a:path w="7340" h="235" extrusionOk="0">
                    <a:moveTo>
                      <a:pt x="134" y="1"/>
                    </a:moveTo>
                    <a:cubicBezTo>
                      <a:pt x="68" y="1"/>
                      <a:pt x="1" y="34"/>
                      <a:pt x="1" y="134"/>
                    </a:cubicBezTo>
                    <a:cubicBezTo>
                      <a:pt x="1" y="201"/>
                      <a:pt x="68" y="234"/>
                      <a:pt x="134" y="234"/>
                    </a:cubicBezTo>
                    <a:lnTo>
                      <a:pt x="7239" y="234"/>
                    </a:lnTo>
                    <a:cubicBezTo>
                      <a:pt x="7306" y="234"/>
                      <a:pt x="7339" y="201"/>
                      <a:pt x="7339" y="134"/>
                    </a:cubicBezTo>
                    <a:cubicBezTo>
                      <a:pt x="7339" y="67"/>
                      <a:pt x="7273" y="1"/>
                      <a:pt x="72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" name="Google Shape;94;p15"/>
            <p:cNvGrpSpPr/>
            <p:nvPr/>
          </p:nvGrpSpPr>
          <p:grpSpPr>
            <a:xfrm>
              <a:off x="1892128" y="3177685"/>
              <a:ext cx="361833" cy="86930"/>
              <a:chOff x="2513203" y="3027163"/>
              <a:chExt cx="361833" cy="86930"/>
            </a:xfrm>
          </p:grpSpPr>
          <p:sp>
            <p:nvSpPr>
              <p:cNvPr id="95" name="Google Shape;95;p15"/>
              <p:cNvSpPr/>
              <p:nvPr/>
            </p:nvSpPr>
            <p:spPr>
              <a:xfrm>
                <a:off x="2513203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4" y="1"/>
                    </a:moveTo>
                    <a:cubicBezTo>
                      <a:pt x="500" y="1"/>
                      <a:pt x="0" y="501"/>
                      <a:pt x="0" y="1101"/>
                    </a:cubicBezTo>
                    <a:cubicBezTo>
                      <a:pt x="0" y="1735"/>
                      <a:pt x="500" y="2236"/>
                      <a:pt x="1134" y="2236"/>
                    </a:cubicBezTo>
                    <a:cubicBezTo>
                      <a:pt x="1768" y="2236"/>
                      <a:pt x="2268" y="1735"/>
                      <a:pt x="2268" y="1101"/>
                    </a:cubicBezTo>
                    <a:cubicBezTo>
                      <a:pt x="2268" y="501"/>
                      <a:pt x="1768" y="1"/>
                      <a:pt x="113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650635" y="3027163"/>
                <a:ext cx="88252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70" h="2236" extrusionOk="0">
                    <a:moveTo>
                      <a:pt x="1135" y="1"/>
                    </a:moveTo>
                    <a:cubicBezTo>
                      <a:pt x="501" y="1"/>
                      <a:pt x="1" y="501"/>
                      <a:pt x="1" y="1101"/>
                    </a:cubicBezTo>
                    <a:cubicBezTo>
                      <a:pt x="1" y="1735"/>
                      <a:pt x="501" y="2236"/>
                      <a:pt x="1135" y="2236"/>
                    </a:cubicBezTo>
                    <a:cubicBezTo>
                      <a:pt x="1769" y="2236"/>
                      <a:pt x="2269" y="1735"/>
                      <a:pt x="2269" y="1101"/>
                    </a:cubicBezTo>
                    <a:cubicBezTo>
                      <a:pt x="2269" y="501"/>
                      <a:pt x="1736" y="1"/>
                      <a:pt x="1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786822" y="3027163"/>
                <a:ext cx="88213" cy="86930"/>
              </a:xfrm>
              <a:custGeom>
                <a:avLst/>
                <a:gdLst/>
                <a:ahLst/>
                <a:cxnLst/>
                <a:rect l="l" t="t" r="r" b="b"/>
                <a:pathLst>
                  <a:path w="2269" h="2236" extrusionOk="0">
                    <a:moveTo>
                      <a:pt x="1135" y="1"/>
                    </a:moveTo>
                    <a:cubicBezTo>
                      <a:pt x="501" y="1"/>
                      <a:pt x="0" y="501"/>
                      <a:pt x="0" y="1101"/>
                    </a:cubicBezTo>
                    <a:cubicBezTo>
                      <a:pt x="0" y="1735"/>
                      <a:pt x="501" y="2236"/>
                      <a:pt x="1135" y="2236"/>
                    </a:cubicBezTo>
                    <a:cubicBezTo>
                      <a:pt x="1768" y="2236"/>
                      <a:pt x="2269" y="1735"/>
                      <a:pt x="2269" y="1101"/>
                    </a:cubicBezTo>
                    <a:cubicBezTo>
                      <a:pt x="2269" y="501"/>
                      <a:pt x="1768" y="1"/>
                      <a:pt x="113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>
            <a:spLocks noGrp="1"/>
          </p:cNvSpPr>
          <p:nvPr>
            <p:ph type="title"/>
          </p:nvPr>
        </p:nvSpPr>
        <p:spPr>
          <a:xfrm>
            <a:off x="720000" y="331068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b="1" dirty="0"/>
              <a:t> Pianificazione iniziale</a:t>
            </a:r>
            <a:endParaRPr dirty="0"/>
          </a:p>
        </p:txBody>
      </p:sp>
      <p:sp>
        <p:nvSpPr>
          <p:cNvPr id="742" name="Google Shape;742;p30"/>
          <p:cNvSpPr/>
          <p:nvPr/>
        </p:nvSpPr>
        <p:spPr>
          <a:xfrm>
            <a:off x="2678688" y="1536975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2678688" y="1536975"/>
            <a:ext cx="301800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>
            <a:off x="1502350" y="1445325"/>
            <a:ext cx="6921638" cy="457200"/>
            <a:chOff x="1502350" y="1565875"/>
            <a:chExt cx="6921638" cy="457200"/>
          </a:xfrm>
        </p:grpSpPr>
        <p:sp>
          <p:nvSpPr>
            <p:cNvPr id="745" name="Google Shape;745;p30"/>
            <p:cNvSpPr txBox="1"/>
            <p:nvPr/>
          </p:nvSpPr>
          <p:spPr>
            <a:xfrm>
              <a:off x="1502350" y="1565875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{10%</a:t>
              </a:r>
              <a:r>
                <a:rPr lang="en" sz="22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5752788" y="1565875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Analisi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47" name="Google Shape;747;p30"/>
          <p:cNvSpPr/>
          <p:nvPr/>
        </p:nvSpPr>
        <p:spPr>
          <a:xfrm>
            <a:off x="2678688" y="218128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2678687" y="2181284"/>
            <a:ext cx="355025" cy="27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2678688" y="282559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678688" y="2825594"/>
            <a:ext cx="704592" cy="273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678688" y="346990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2678688" y="3469903"/>
            <a:ext cx="872232" cy="273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0"/>
          <p:cNvGrpSpPr/>
          <p:nvPr/>
        </p:nvGrpSpPr>
        <p:grpSpPr>
          <a:xfrm>
            <a:off x="1502350" y="2089629"/>
            <a:ext cx="6921638" cy="457203"/>
            <a:chOff x="1502350" y="2261113"/>
            <a:chExt cx="6921638" cy="457203"/>
          </a:xfrm>
        </p:grpSpPr>
        <p:sp>
          <p:nvSpPr>
            <p:cNvPr id="754" name="Google Shape;754;p30"/>
            <p:cNvSpPr txBox="1"/>
            <p:nvPr/>
          </p:nvSpPr>
          <p:spPr>
            <a:xfrm>
              <a:off x="1502350" y="2261116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{11%</a:t>
              </a:r>
              <a:r>
                <a:rPr lang="en" sz="22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5" name="Google Shape;755;p30"/>
            <p:cNvSpPr txBox="1"/>
            <p:nvPr/>
          </p:nvSpPr>
          <p:spPr>
            <a:xfrm>
              <a:off x="5752788" y="2261113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Progettazione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6" name="Google Shape;756;p30"/>
          <p:cNvGrpSpPr/>
          <p:nvPr/>
        </p:nvGrpSpPr>
        <p:grpSpPr>
          <a:xfrm>
            <a:off x="1502350" y="2733937"/>
            <a:ext cx="6921638" cy="457207"/>
            <a:chOff x="1502350" y="2956350"/>
            <a:chExt cx="6921638" cy="457207"/>
          </a:xfrm>
        </p:grpSpPr>
        <p:sp>
          <p:nvSpPr>
            <p:cNvPr id="757" name="Google Shape;757;p30"/>
            <p:cNvSpPr txBox="1"/>
            <p:nvPr/>
          </p:nvSpPr>
          <p:spPr>
            <a:xfrm>
              <a:off x="1502350" y="2956357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{29%</a:t>
              </a:r>
              <a:r>
                <a:rPr lang="en" sz="22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5752788" y="2956350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Sviluppo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9" name="Google Shape;759;p30"/>
          <p:cNvGrpSpPr/>
          <p:nvPr/>
        </p:nvGrpSpPr>
        <p:grpSpPr>
          <a:xfrm>
            <a:off x="1502350" y="3378248"/>
            <a:ext cx="6921638" cy="457210"/>
            <a:chOff x="1502350" y="3651588"/>
            <a:chExt cx="6921638" cy="457210"/>
          </a:xfrm>
        </p:grpSpPr>
        <p:sp>
          <p:nvSpPr>
            <p:cNvPr id="760" name="Google Shape;760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{35%</a:t>
              </a:r>
              <a:r>
                <a:rPr lang="en" sz="22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61" name="Google Shape;761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Documentazione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71" name="Google Shape;771;p30"/>
          <p:cNvSpPr/>
          <p:nvPr/>
        </p:nvSpPr>
        <p:spPr>
          <a:xfrm>
            <a:off x="2678688" y="411421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2678688" y="4114213"/>
            <a:ext cx="427625" cy="273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0"/>
          <p:cNvGrpSpPr/>
          <p:nvPr/>
        </p:nvGrpSpPr>
        <p:grpSpPr>
          <a:xfrm>
            <a:off x="1502350" y="4022563"/>
            <a:ext cx="6921638" cy="457210"/>
            <a:chOff x="1502350" y="3651588"/>
            <a:chExt cx="6921638" cy="457210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{15%}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75" name="Google Shape;775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Test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0"/>
          <p:cNvSpPr txBox="1">
            <a:spLocks noGrp="1"/>
          </p:cNvSpPr>
          <p:nvPr>
            <p:ph type="title"/>
          </p:nvPr>
        </p:nvSpPr>
        <p:spPr>
          <a:xfrm>
            <a:off x="720000" y="33106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&lt;/</a:t>
            </a:r>
            <a:r>
              <a:rPr lang="en" b="1" dirty="0"/>
              <a:t> Pianificazione consuntiva</a:t>
            </a:r>
            <a:endParaRPr dirty="0"/>
          </a:p>
        </p:txBody>
      </p:sp>
      <p:sp>
        <p:nvSpPr>
          <p:cNvPr id="742" name="Google Shape;742;p30"/>
          <p:cNvSpPr/>
          <p:nvPr/>
        </p:nvSpPr>
        <p:spPr>
          <a:xfrm>
            <a:off x="2678688" y="1536975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0"/>
          <p:cNvSpPr/>
          <p:nvPr/>
        </p:nvSpPr>
        <p:spPr>
          <a:xfrm>
            <a:off x="2678688" y="1536975"/>
            <a:ext cx="232152" cy="273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4" name="Google Shape;744;p30"/>
          <p:cNvGrpSpPr/>
          <p:nvPr/>
        </p:nvGrpSpPr>
        <p:grpSpPr>
          <a:xfrm>
            <a:off x="1502350" y="1445325"/>
            <a:ext cx="6921638" cy="457200"/>
            <a:chOff x="1502350" y="1565875"/>
            <a:chExt cx="6921638" cy="457200"/>
          </a:xfrm>
        </p:grpSpPr>
        <p:sp>
          <p:nvSpPr>
            <p:cNvPr id="745" name="Google Shape;745;p30"/>
            <p:cNvSpPr txBox="1"/>
            <p:nvPr/>
          </p:nvSpPr>
          <p:spPr>
            <a:xfrm>
              <a:off x="1502350" y="1565875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{7%</a:t>
              </a:r>
              <a:r>
                <a:rPr lang="en" sz="22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46" name="Google Shape;746;p30"/>
            <p:cNvSpPr txBox="1"/>
            <p:nvPr/>
          </p:nvSpPr>
          <p:spPr>
            <a:xfrm>
              <a:off x="5752788" y="1565875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Analisi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47" name="Google Shape;747;p30"/>
          <p:cNvSpPr/>
          <p:nvPr/>
        </p:nvSpPr>
        <p:spPr>
          <a:xfrm>
            <a:off x="2678688" y="218128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0"/>
          <p:cNvSpPr/>
          <p:nvPr/>
        </p:nvSpPr>
        <p:spPr>
          <a:xfrm>
            <a:off x="2678687" y="2181284"/>
            <a:ext cx="323593" cy="2739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0"/>
          <p:cNvSpPr/>
          <p:nvPr/>
        </p:nvSpPr>
        <p:spPr>
          <a:xfrm>
            <a:off x="2678688" y="2825594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0"/>
          <p:cNvSpPr/>
          <p:nvPr/>
        </p:nvSpPr>
        <p:spPr>
          <a:xfrm>
            <a:off x="2678688" y="2825594"/>
            <a:ext cx="689352" cy="273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0"/>
          <p:cNvSpPr/>
          <p:nvPr/>
        </p:nvSpPr>
        <p:spPr>
          <a:xfrm>
            <a:off x="2678688" y="346990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0"/>
          <p:cNvSpPr/>
          <p:nvPr/>
        </p:nvSpPr>
        <p:spPr>
          <a:xfrm>
            <a:off x="2678688" y="3469903"/>
            <a:ext cx="895092" cy="2739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3" name="Google Shape;753;p30"/>
          <p:cNvGrpSpPr/>
          <p:nvPr/>
        </p:nvGrpSpPr>
        <p:grpSpPr>
          <a:xfrm>
            <a:off x="1502350" y="2089629"/>
            <a:ext cx="6921638" cy="457203"/>
            <a:chOff x="1502350" y="2261113"/>
            <a:chExt cx="6921638" cy="457203"/>
          </a:xfrm>
        </p:grpSpPr>
        <p:sp>
          <p:nvSpPr>
            <p:cNvPr id="754" name="Google Shape;754;p30"/>
            <p:cNvSpPr txBox="1"/>
            <p:nvPr/>
          </p:nvSpPr>
          <p:spPr>
            <a:xfrm>
              <a:off x="1502350" y="2261116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{10%</a:t>
              </a:r>
              <a:r>
                <a:rPr lang="en" sz="22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5" name="Google Shape;755;p30"/>
            <p:cNvSpPr txBox="1"/>
            <p:nvPr/>
          </p:nvSpPr>
          <p:spPr>
            <a:xfrm>
              <a:off x="5752788" y="2261113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Progettazione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6" name="Google Shape;756;p30"/>
          <p:cNvGrpSpPr/>
          <p:nvPr/>
        </p:nvGrpSpPr>
        <p:grpSpPr>
          <a:xfrm>
            <a:off x="1502350" y="2733937"/>
            <a:ext cx="6921638" cy="457207"/>
            <a:chOff x="1502350" y="2956350"/>
            <a:chExt cx="6921638" cy="457207"/>
          </a:xfrm>
        </p:grpSpPr>
        <p:sp>
          <p:nvSpPr>
            <p:cNvPr id="757" name="Google Shape;757;p30"/>
            <p:cNvSpPr txBox="1"/>
            <p:nvPr/>
          </p:nvSpPr>
          <p:spPr>
            <a:xfrm>
              <a:off x="1502350" y="2956357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{28%</a:t>
              </a:r>
              <a:r>
                <a:rPr lang="en" sz="22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5752788" y="2956350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Sviluppo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759" name="Google Shape;759;p30"/>
          <p:cNvGrpSpPr/>
          <p:nvPr/>
        </p:nvGrpSpPr>
        <p:grpSpPr>
          <a:xfrm>
            <a:off x="1502350" y="3378248"/>
            <a:ext cx="6921638" cy="457210"/>
            <a:chOff x="1502350" y="3651588"/>
            <a:chExt cx="6921638" cy="457210"/>
          </a:xfrm>
        </p:grpSpPr>
        <p:sp>
          <p:nvSpPr>
            <p:cNvPr id="760" name="Google Shape;760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{35%</a:t>
              </a:r>
              <a:r>
                <a:rPr lang="en" sz="22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61" name="Google Shape;761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Documentazione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771" name="Google Shape;771;p30"/>
          <p:cNvSpPr/>
          <p:nvPr/>
        </p:nvSpPr>
        <p:spPr>
          <a:xfrm>
            <a:off x="2678688" y="4114213"/>
            <a:ext cx="3074100" cy="273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0"/>
          <p:cNvSpPr/>
          <p:nvPr/>
        </p:nvSpPr>
        <p:spPr>
          <a:xfrm>
            <a:off x="2678688" y="4114213"/>
            <a:ext cx="567432" cy="273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73" name="Google Shape;773;p30"/>
          <p:cNvGrpSpPr/>
          <p:nvPr/>
        </p:nvGrpSpPr>
        <p:grpSpPr>
          <a:xfrm>
            <a:off x="1502350" y="4022563"/>
            <a:ext cx="6921638" cy="457210"/>
            <a:chOff x="1502350" y="3651588"/>
            <a:chExt cx="6921638" cy="457210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1502350" y="3651598"/>
              <a:ext cx="11763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{20%}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775" name="Google Shape;775;p30"/>
            <p:cNvSpPr txBox="1"/>
            <p:nvPr/>
          </p:nvSpPr>
          <p:spPr>
            <a:xfrm>
              <a:off x="5752788" y="3651588"/>
              <a:ext cx="2671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Test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764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119E-5494-947C-9EF0-C4FD9D2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305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b="1" dirty="0"/>
              <a:t>Use Case</a:t>
            </a:r>
            <a:endParaRPr lang="it-CH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DE38EC0-D43D-4F51-8762-19445A4B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467" y="986538"/>
            <a:ext cx="5637066" cy="39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1254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74195-C2FB-7C01-21F1-82CF461E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E5F4C3B-437B-894A-EF8D-89EF73D6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305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en" b="1" dirty="0"/>
              <a:t>Diagramma ER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1F019E-3578-BB3C-39CD-4D5E9E73D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840" y="974911"/>
            <a:ext cx="5200059" cy="391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968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119E-5494-947C-9EF0-C4FD9D2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305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it-CH" b="1" dirty="0"/>
              <a:t>Diagramma di flusso admin</a:t>
            </a:r>
            <a:endParaRPr lang="it-CH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38F31F0-F9C0-4301-9FED-4B97438CE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450" y="1069041"/>
            <a:ext cx="4717100" cy="3870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024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119E-5494-947C-9EF0-C4FD9D2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04305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accent1"/>
                </a:solidFill>
              </a:rPr>
              <a:t>&lt;/ </a:t>
            </a:r>
            <a:r>
              <a:rPr lang="it-CH" b="1" dirty="0"/>
              <a:t>Diagramma di flusso user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8B082D-EFD8-4700-93F5-E82A82C4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699" y="1055594"/>
            <a:ext cx="4710601" cy="388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88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/>
        </p:nvSpPr>
        <p:spPr>
          <a:xfrm>
            <a:off x="4410120" y="1064384"/>
            <a:ext cx="32514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IT" sz="2200" dirty="0">
                <a:solidFill>
                  <a:schemeClr val="tx1"/>
                </a:solidFill>
                <a:latin typeface="Quantico" panose="020B0604020202020204" charset="0"/>
              </a:rPr>
              <a:t>Introduzione</a:t>
            </a:r>
            <a:r>
              <a:rPr lang="en"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410119" y="1687290"/>
            <a:ext cx="39026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Pianificazione</a:t>
            </a:r>
            <a:r>
              <a:rPr lang="en"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410120" y="2310197"/>
            <a:ext cx="37086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b="1" dirty="0">
                <a:solidFill>
                  <a:srgbClr val="E81981"/>
                </a:solidFill>
                <a:latin typeface="Quantico"/>
                <a:ea typeface="Quantico"/>
                <a:cs typeface="Quantico"/>
                <a:sym typeface="Quantico"/>
              </a:rPr>
              <a:t>Mancanze e limitazioni</a:t>
            </a:r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4410119" y="2933103"/>
            <a:ext cx="262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r>
              <a:rPr lang="en"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53" name="Google Shape;653;p27"/>
          <p:cNvCxnSpPr>
            <a:cxnSpLocks/>
            <a:stCxn id="640" idx="1"/>
            <a:endCxn id="654" idx="6"/>
          </p:cNvCxnSpPr>
          <p:nvPr/>
        </p:nvCxnSpPr>
        <p:spPr>
          <a:xfrm rot="10800000" flipV="1">
            <a:off x="3626246" y="1292984"/>
            <a:ext cx="783875" cy="2718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  <a:stCxn id="644" idx="1"/>
            <a:endCxn id="656" idx="6"/>
          </p:cNvCxnSpPr>
          <p:nvPr/>
        </p:nvCxnSpPr>
        <p:spPr>
          <a:xfrm rot="10800000" flipV="1">
            <a:off x="3626245" y="1915889"/>
            <a:ext cx="783874" cy="1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  <a:stCxn id="648" idx="1"/>
            <a:endCxn id="658" idx="6"/>
          </p:cNvCxnSpPr>
          <p:nvPr/>
        </p:nvCxnSpPr>
        <p:spPr>
          <a:xfrm rot="10800000" flipV="1">
            <a:off x="3626246" y="2538796"/>
            <a:ext cx="783875" cy="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  <a:stCxn id="652" idx="1"/>
            <a:endCxn id="660" idx="6"/>
          </p:cNvCxnSpPr>
          <p:nvPr/>
        </p:nvCxnSpPr>
        <p:spPr>
          <a:xfrm rot="10800000">
            <a:off x="3626245" y="3027033"/>
            <a:ext cx="783874" cy="1346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163345" y="1008283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 txBox="1"/>
          <p:nvPr/>
        </p:nvSpPr>
        <p:spPr>
          <a:xfrm>
            <a:off x="4410120" y="3556009"/>
            <a:ext cx="26243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{Demo Prodotto</a:t>
            </a:r>
            <a:r>
              <a:rPr lang="en"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71" name="Google Shape;671;p27"/>
          <p:cNvCxnSpPr>
            <a:cxnSpLocks/>
            <a:stCxn id="672" idx="6"/>
            <a:endCxn id="670" idx="1"/>
          </p:cNvCxnSpPr>
          <p:nvPr/>
        </p:nvCxnSpPr>
        <p:spPr>
          <a:xfrm>
            <a:off x="3626245" y="3514447"/>
            <a:ext cx="783875" cy="270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3278845" y="1391094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278845" y="1878507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278845" y="23659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278845" y="2853333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3278845" y="3340747"/>
            <a:ext cx="347400" cy="347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63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>
          <a:extLst>
            <a:ext uri="{FF2B5EF4-FFF2-40B4-BE49-F238E27FC236}">
              <a16:creationId xmlns:a16="http://schemas.microsoft.com/office/drawing/2014/main" id="{BEDD5E56-17B0-A02A-9111-F7F8087E1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>
            <a:extLst>
              <a:ext uri="{FF2B5EF4-FFF2-40B4-BE49-F238E27FC236}">
                <a16:creationId xmlns:a16="http://schemas.microsoft.com/office/drawing/2014/main" id="{6453C24B-209C-DDDF-8CDA-0E2712ACB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>
                <a:solidFill>
                  <a:schemeClr val="accent2"/>
                </a:solidFill>
              </a:rPr>
              <a:t>&lt;/ </a:t>
            </a:r>
            <a:r>
              <a:rPr lang="it-CH" b="1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rPr>
              <a:t>Mancanze e limitazioni</a:t>
            </a:r>
            <a:br>
              <a:rPr lang="it-CH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</a:br>
            <a:endParaRPr b="1" dirty="0"/>
          </a:p>
        </p:txBody>
      </p:sp>
      <p:sp>
        <p:nvSpPr>
          <p:cNvPr id="551" name="Google Shape;551;p25">
            <a:extLst>
              <a:ext uri="{FF2B5EF4-FFF2-40B4-BE49-F238E27FC236}">
                <a16:creationId xmlns:a16="http://schemas.microsoft.com/office/drawing/2014/main" id="{61DAC7DB-1484-7E42-1C7E-BED21E353E64}"/>
              </a:ext>
            </a:extLst>
          </p:cNvPr>
          <p:cNvSpPr txBox="1"/>
          <p:nvPr/>
        </p:nvSpPr>
        <p:spPr>
          <a:xfrm>
            <a:off x="5452709" y="2751142"/>
            <a:ext cx="2322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rPr>
              <a:t>Limitazioni</a:t>
            </a:r>
            <a:endParaRPr sz="22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Quantico"/>
              <a:sym typeface="Quantico"/>
            </a:endParaRPr>
          </a:p>
        </p:txBody>
      </p:sp>
      <p:sp>
        <p:nvSpPr>
          <p:cNvPr id="19" name="Google Shape;550;p25">
            <a:extLst>
              <a:ext uri="{FF2B5EF4-FFF2-40B4-BE49-F238E27FC236}">
                <a16:creationId xmlns:a16="http://schemas.microsoft.com/office/drawing/2014/main" id="{B7741CA6-E742-48E2-83EB-A31C4E444669}"/>
              </a:ext>
            </a:extLst>
          </p:cNvPr>
          <p:cNvSpPr txBox="1"/>
          <p:nvPr/>
        </p:nvSpPr>
        <p:spPr>
          <a:xfrm>
            <a:off x="318347" y="2733623"/>
            <a:ext cx="385538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rPr>
              <a:t>Mancanze</a:t>
            </a:r>
            <a:endParaRPr sz="22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Quantico"/>
              <a:sym typeface="Quantico"/>
            </a:endParaRPr>
          </a:p>
        </p:txBody>
      </p:sp>
      <p:grpSp>
        <p:nvGrpSpPr>
          <p:cNvPr id="21" name="Google Shape;247;p19">
            <a:extLst>
              <a:ext uri="{FF2B5EF4-FFF2-40B4-BE49-F238E27FC236}">
                <a16:creationId xmlns:a16="http://schemas.microsoft.com/office/drawing/2014/main" id="{980751CF-C481-BED3-EDA9-324A0C1A2EEE}"/>
              </a:ext>
            </a:extLst>
          </p:cNvPr>
          <p:cNvGrpSpPr/>
          <p:nvPr/>
        </p:nvGrpSpPr>
        <p:grpSpPr>
          <a:xfrm>
            <a:off x="2099839" y="2269071"/>
            <a:ext cx="370930" cy="370549"/>
            <a:chOff x="2497275" y="2744159"/>
            <a:chExt cx="370930" cy="370549"/>
          </a:xfrm>
        </p:grpSpPr>
        <p:sp>
          <p:nvSpPr>
            <p:cNvPr id="22" name="Google Shape;248;p19">
              <a:extLst>
                <a:ext uri="{FF2B5EF4-FFF2-40B4-BE49-F238E27FC236}">
                  <a16:creationId xmlns:a16="http://schemas.microsoft.com/office/drawing/2014/main" id="{BEBD81AF-B8F7-B010-A3C7-BAFC206DF923}"/>
                </a:ext>
              </a:extLst>
            </p:cNvPr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49;p19">
              <a:extLst>
                <a:ext uri="{FF2B5EF4-FFF2-40B4-BE49-F238E27FC236}">
                  <a16:creationId xmlns:a16="http://schemas.microsoft.com/office/drawing/2014/main" id="{7F104EB0-5A71-FD40-60CB-724DB027D26B}"/>
                </a:ext>
              </a:extLst>
            </p:cNvPr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50;p19">
              <a:extLst>
                <a:ext uri="{FF2B5EF4-FFF2-40B4-BE49-F238E27FC236}">
                  <a16:creationId xmlns:a16="http://schemas.microsoft.com/office/drawing/2014/main" id="{BDBC8CB0-2062-6ACA-B478-E92E93E7F88F}"/>
                </a:ext>
              </a:extLst>
            </p:cNvPr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1;p19">
              <a:extLst>
                <a:ext uri="{FF2B5EF4-FFF2-40B4-BE49-F238E27FC236}">
                  <a16:creationId xmlns:a16="http://schemas.microsoft.com/office/drawing/2014/main" id="{5A94A989-742A-DA40-E713-7506EB80830E}"/>
                </a:ext>
              </a:extLst>
            </p:cNvPr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52;p19">
              <a:extLst>
                <a:ext uri="{FF2B5EF4-FFF2-40B4-BE49-F238E27FC236}">
                  <a16:creationId xmlns:a16="http://schemas.microsoft.com/office/drawing/2014/main" id="{CA6F1FC0-CB38-F511-7277-C6354BF8C5A0}"/>
                </a:ext>
              </a:extLst>
            </p:cNvPr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53;p19">
              <a:extLst>
                <a:ext uri="{FF2B5EF4-FFF2-40B4-BE49-F238E27FC236}">
                  <a16:creationId xmlns:a16="http://schemas.microsoft.com/office/drawing/2014/main" id="{2E26FBD8-ED00-123D-D901-E338E483BB6B}"/>
                </a:ext>
              </a:extLst>
            </p:cNvPr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140;p17">
            <a:extLst>
              <a:ext uri="{FF2B5EF4-FFF2-40B4-BE49-F238E27FC236}">
                <a16:creationId xmlns:a16="http://schemas.microsoft.com/office/drawing/2014/main" id="{E9F4C58C-2167-D8DF-CA70-50636894299E}"/>
              </a:ext>
            </a:extLst>
          </p:cNvPr>
          <p:cNvGrpSpPr/>
          <p:nvPr/>
        </p:nvGrpSpPr>
        <p:grpSpPr>
          <a:xfrm>
            <a:off x="6440141" y="2388089"/>
            <a:ext cx="347435" cy="345534"/>
            <a:chOff x="3527780" y="2885263"/>
            <a:chExt cx="347435" cy="345534"/>
          </a:xfrm>
        </p:grpSpPr>
        <p:sp>
          <p:nvSpPr>
            <p:cNvPr id="3" name="Google Shape;141;p17">
              <a:extLst>
                <a:ext uri="{FF2B5EF4-FFF2-40B4-BE49-F238E27FC236}">
                  <a16:creationId xmlns:a16="http://schemas.microsoft.com/office/drawing/2014/main" id="{929C3B88-CFDF-5824-9CC0-A6E304B7C4D0}"/>
                </a:ext>
              </a:extLst>
            </p:cNvPr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42;p17">
              <a:extLst>
                <a:ext uri="{FF2B5EF4-FFF2-40B4-BE49-F238E27FC236}">
                  <a16:creationId xmlns:a16="http://schemas.microsoft.com/office/drawing/2014/main" id="{F3B0E2EF-53B2-535A-F995-27FCE8FC9BD1}"/>
                </a:ext>
              </a:extLst>
            </p:cNvPr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43;p17">
              <a:extLst>
                <a:ext uri="{FF2B5EF4-FFF2-40B4-BE49-F238E27FC236}">
                  <a16:creationId xmlns:a16="http://schemas.microsoft.com/office/drawing/2014/main" id="{8D0F303F-8444-690D-A72A-4A7D2E2A5E92}"/>
                </a:ext>
              </a:extLst>
            </p:cNvPr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44;p17">
              <a:extLst>
                <a:ext uri="{FF2B5EF4-FFF2-40B4-BE49-F238E27FC236}">
                  <a16:creationId xmlns:a16="http://schemas.microsoft.com/office/drawing/2014/main" id="{1C5AEF4B-E97E-8A0B-D4F8-8449A2803B5C}"/>
                </a:ext>
              </a:extLst>
            </p:cNvPr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45;p17">
              <a:extLst>
                <a:ext uri="{FF2B5EF4-FFF2-40B4-BE49-F238E27FC236}">
                  <a16:creationId xmlns:a16="http://schemas.microsoft.com/office/drawing/2014/main" id="{74206D46-D513-DA38-A5C9-1C2726107A97}"/>
                </a:ext>
              </a:extLst>
            </p:cNvPr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46;p17">
              <a:extLst>
                <a:ext uri="{FF2B5EF4-FFF2-40B4-BE49-F238E27FC236}">
                  <a16:creationId xmlns:a16="http://schemas.microsoft.com/office/drawing/2014/main" id="{6B7AACDD-5A3B-4A2A-E241-7251D92ACC69}"/>
                </a:ext>
              </a:extLst>
            </p:cNvPr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7;p17">
              <a:extLst>
                <a:ext uri="{FF2B5EF4-FFF2-40B4-BE49-F238E27FC236}">
                  <a16:creationId xmlns:a16="http://schemas.microsoft.com/office/drawing/2014/main" id="{9A23D130-AD17-7C4E-604E-A46B109F09DE}"/>
                </a:ext>
              </a:extLst>
            </p:cNvPr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8;p17">
              <a:extLst>
                <a:ext uri="{FF2B5EF4-FFF2-40B4-BE49-F238E27FC236}">
                  <a16:creationId xmlns:a16="http://schemas.microsoft.com/office/drawing/2014/main" id="{1283C4E1-B196-A392-A38F-31D16D0D3789}"/>
                </a:ext>
              </a:extLst>
            </p:cNvPr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9;p17">
              <a:extLst>
                <a:ext uri="{FF2B5EF4-FFF2-40B4-BE49-F238E27FC236}">
                  <a16:creationId xmlns:a16="http://schemas.microsoft.com/office/drawing/2014/main" id="{729509FB-5705-DFC7-C851-A8D5EDAE1095}"/>
                </a:ext>
              </a:extLst>
            </p:cNvPr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50;p17">
              <a:extLst>
                <a:ext uri="{FF2B5EF4-FFF2-40B4-BE49-F238E27FC236}">
                  <a16:creationId xmlns:a16="http://schemas.microsoft.com/office/drawing/2014/main" id="{86C6D962-8258-D556-3AAA-5A6DA062A1EF}"/>
                </a:ext>
              </a:extLst>
            </p:cNvPr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51;p17">
              <a:extLst>
                <a:ext uri="{FF2B5EF4-FFF2-40B4-BE49-F238E27FC236}">
                  <a16:creationId xmlns:a16="http://schemas.microsoft.com/office/drawing/2014/main" id="{B6B6BB68-7EA5-578B-B60A-FAEA92ECBD86}"/>
                </a:ext>
              </a:extLst>
            </p:cNvPr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52;p17">
              <a:extLst>
                <a:ext uri="{FF2B5EF4-FFF2-40B4-BE49-F238E27FC236}">
                  <a16:creationId xmlns:a16="http://schemas.microsoft.com/office/drawing/2014/main" id="{4A1E494D-E7FA-3D8D-17E9-D94D3AFC0D61}"/>
                </a:ext>
              </a:extLst>
            </p:cNvPr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3;p17">
              <a:extLst>
                <a:ext uri="{FF2B5EF4-FFF2-40B4-BE49-F238E27FC236}">
                  <a16:creationId xmlns:a16="http://schemas.microsoft.com/office/drawing/2014/main" id="{5FD494E5-FE9C-6FC5-B580-2F0DC0F24B2B}"/>
                </a:ext>
              </a:extLst>
            </p:cNvPr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54;p17">
              <a:extLst>
                <a:ext uri="{FF2B5EF4-FFF2-40B4-BE49-F238E27FC236}">
                  <a16:creationId xmlns:a16="http://schemas.microsoft.com/office/drawing/2014/main" id="{505AA8F9-77CD-4874-EA86-1F71BC91DA69}"/>
                </a:ext>
              </a:extLst>
            </p:cNvPr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55;p17">
              <a:extLst>
                <a:ext uri="{FF2B5EF4-FFF2-40B4-BE49-F238E27FC236}">
                  <a16:creationId xmlns:a16="http://schemas.microsoft.com/office/drawing/2014/main" id="{82B04C36-E91D-C2C5-0FE9-D773492A49C8}"/>
                </a:ext>
              </a:extLst>
            </p:cNvPr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56;p17">
              <a:extLst>
                <a:ext uri="{FF2B5EF4-FFF2-40B4-BE49-F238E27FC236}">
                  <a16:creationId xmlns:a16="http://schemas.microsoft.com/office/drawing/2014/main" id="{D767D82D-73E3-9D01-6B35-B4861EA9F68F}"/>
                </a:ext>
              </a:extLst>
            </p:cNvPr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57;p17">
              <a:extLst>
                <a:ext uri="{FF2B5EF4-FFF2-40B4-BE49-F238E27FC236}">
                  <a16:creationId xmlns:a16="http://schemas.microsoft.com/office/drawing/2014/main" id="{45822EE6-FD5C-18F5-69FE-410C6A3D2C60}"/>
                </a:ext>
              </a:extLst>
            </p:cNvPr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8;p17">
              <a:extLst>
                <a:ext uri="{FF2B5EF4-FFF2-40B4-BE49-F238E27FC236}">
                  <a16:creationId xmlns:a16="http://schemas.microsoft.com/office/drawing/2014/main" id="{07532226-708E-14B8-26A1-63209D965B47}"/>
                </a:ext>
              </a:extLst>
            </p:cNvPr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59;p17">
              <a:extLst>
                <a:ext uri="{FF2B5EF4-FFF2-40B4-BE49-F238E27FC236}">
                  <a16:creationId xmlns:a16="http://schemas.microsoft.com/office/drawing/2014/main" id="{7808688D-5C1B-6A39-A971-FFE747333CE2}"/>
                </a:ext>
              </a:extLst>
            </p:cNvPr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60;p17">
              <a:extLst>
                <a:ext uri="{FF2B5EF4-FFF2-40B4-BE49-F238E27FC236}">
                  <a16:creationId xmlns:a16="http://schemas.microsoft.com/office/drawing/2014/main" id="{231E8090-902C-AED4-255D-F8E3F63BF98B}"/>
                </a:ext>
              </a:extLst>
            </p:cNvPr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61;p17">
              <a:extLst>
                <a:ext uri="{FF2B5EF4-FFF2-40B4-BE49-F238E27FC236}">
                  <a16:creationId xmlns:a16="http://schemas.microsoft.com/office/drawing/2014/main" id="{B23F73BB-B616-AD36-F392-173E7A338E7C}"/>
                </a:ext>
              </a:extLst>
            </p:cNvPr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162;p17">
              <a:extLst>
                <a:ext uri="{FF2B5EF4-FFF2-40B4-BE49-F238E27FC236}">
                  <a16:creationId xmlns:a16="http://schemas.microsoft.com/office/drawing/2014/main" id="{563EDE6D-4CCA-23E9-499C-7A54F8A8D0C8}"/>
                </a:ext>
              </a:extLst>
            </p:cNvPr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163;p17">
              <a:extLst>
                <a:ext uri="{FF2B5EF4-FFF2-40B4-BE49-F238E27FC236}">
                  <a16:creationId xmlns:a16="http://schemas.microsoft.com/office/drawing/2014/main" id="{830523CB-1607-28EC-035B-BF16BE207A43}"/>
                </a:ext>
              </a:extLst>
            </p:cNvPr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13466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/>
        </p:nvSpPr>
        <p:spPr>
          <a:xfrm>
            <a:off x="4410120" y="1064384"/>
            <a:ext cx="32514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IT" sz="2200" dirty="0">
                <a:solidFill>
                  <a:schemeClr val="tx1"/>
                </a:solidFill>
                <a:latin typeface="Quantico" panose="020B0604020202020204" charset="0"/>
              </a:rPr>
              <a:t>Introduzione</a:t>
            </a:r>
            <a:r>
              <a:rPr lang="en"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410119" y="1687290"/>
            <a:ext cx="39026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Pianificazione</a:t>
            </a:r>
            <a:r>
              <a:rPr lang="en"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410120" y="2310197"/>
            <a:ext cx="37086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{Mancanze e limitazioni</a:t>
            </a:r>
            <a:r>
              <a:rPr lang="it-CH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</a:p>
        </p:txBody>
      </p:sp>
      <p:sp>
        <p:nvSpPr>
          <p:cNvPr id="652" name="Google Shape;652;p27"/>
          <p:cNvSpPr txBox="1"/>
          <p:nvPr/>
        </p:nvSpPr>
        <p:spPr>
          <a:xfrm>
            <a:off x="4410119" y="2935014"/>
            <a:ext cx="262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b="1" dirty="0">
                <a:solidFill>
                  <a:srgbClr val="BD64B5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r>
              <a:rPr lang="en"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53" name="Google Shape;653;p27"/>
          <p:cNvCxnSpPr>
            <a:cxnSpLocks/>
            <a:stCxn id="640" idx="1"/>
            <a:endCxn id="654" idx="6"/>
          </p:cNvCxnSpPr>
          <p:nvPr/>
        </p:nvCxnSpPr>
        <p:spPr>
          <a:xfrm rot="10800000" flipV="1">
            <a:off x="3626246" y="1292984"/>
            <a:ext cx="783875" cy="2718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  <a:stCxn id="644" idx="1"/>
            <a:endCxn id="656" idx="6"/>
          </p:cNvCxnSpPr>
          <p:nvPr/>
        </p:nvCxnSpPr>
        <p:spPr>
          <a:xfrm rot="10800000" flipV="1">
            <a:off x="3626245" y="1915889"/>
            <a:ext cx="783874" cy="1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  <a:stCxn id="648" idx="1"/>
            <a:endCxn id="658" idx="6"/>
          </p:cNvCxnSpPr>
          <p:nvPr/>
        </p:nvCxnSpPr>
        <p:spPr>
          <a:xfrm rot="10800000" flipV="1">
            <a:off x="3626246" y="2538796"/>
            <a:ext cx="783875" cy="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  <a:stCxn id="652" idx="1"/>
            <a:endCxn id="660" idx="6"/>
          </p:cNvCxnSpPr>
          <p:nvPr/>
        </p:nvCxnSpPr>
        <p:spPr>
          <a:xfrm rot="10800000">
            <a:off x="3626245" y="3027034"/>
            <a:ext cx="783874" cy="13658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163345" y="1008283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 txBox="1"/>
          <p:nvPr/>
        </p:nvSpPr>
        <p:spPr>
          <a:xfrm>
            <a:off x="4410120" y="3556009"/>
            <a:ext cx="26243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b="1" dirty="0">
                <a:solidFill>
                  <a:schemeClr val="tx1"/>
                </a:solidFill>
                <a:latin typeface="Quantico"/>
                <a:ea typeface="Quantico"/>
                <a:cs typeface="Quantico"/>
                <a:sym typeface="Quantico"/>
              </a:rPr>
              <a:t>Demo Prodotto</a:t>
            </a:r>
            <a:r>
              <a:rPr lang="it-CH"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</a:p>
        </p:txBody>
      </p:sp>
      <p:cxnSp>
        <p:nvCxnSpPr>
          <p:cNvPr id="671" name="Google Shape;671;p27"/>
          <p:cNvCxnSpPr>
            <a:cxnSpLocks/>
            <a:stCxn id="672" idx="6"/>
            <a:endCxn id="670" idx="1"/>
          </p:cNvCxnSpPr>
          <p:nvPr/>
        </p:nvCxnSpPr>
        <p:spPr>
          <a:xfrm>
            <a:off x="3626245" y="3514447"/>
            <a:ext cx="783875" cy="270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3278845" y="1391094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278845" y="1878507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278845" y="23659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278845" y="2853333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3278845" y="3340747"/>
            <a:ext cx="347400" cy="347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3211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D64B5"/>
                </a:solidFill>
              </a:rPr>
              <a:t>&lt;/</a:t>
            </a:r>
            <a:r>
              <a:rPr lang="en" dirty="0">
                <a:solidFill>
                  <a:schemeClr val="accent2"/>
                </a:solidFill>
              </a:rPr>
              <a:t> </a:t>
            </a:r>
            <a:r>
              <a:rPr lang="en" b="1" dirty="0"/>
              <a:t>Conclusione</a:t>
            </a:r>
            <a:endParaRPr b="1" dirty="0"/>
          </a:p>
        </p:txBody>
      </p:sp>
      <p:sp>
        <p:nvSpPr>
          <p:cNvPr id="550" name="Google Shape;550;p25"/>
          <p:cNvSpPr txBox="1"/>
          <p:nvPr/>
        </p:nvSpPr>
        <p:spPr>
          <a:xfrm>
            <a:off x="3363162" y="2869636"/>
            <a:ext cx="5862918" cy="52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rPr>
              <a:t>Considerazioni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rPr>
              <a:t>personali</a:t>
            </a:r>
          </a:p>
        </p:txBody>
      </p:sp>
      <p:sp>
        <p:nvSpPr>
          <p:cNvPr id="551" name="Google Shape;551;p25"/>
          <p:cNvSpPr txBox="1"/>
          <p:nvPr/>
        </p:nvSpPr>
        <p:spPr>
          <a:xfrm>
            <a:off x="-637986" y="2605260"/>
            <a:ext cx="5521414" cy="528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rPr>
              <a:t>Sviluppi futuri</a:t>
            </a:r>
            <a:endParaRPr sz="2200" dirty="0">
              <a:solidFill>
                <a:schemeClr val="dk1"/>
              </a:solidFill>
              <a:latin typeface="Source Code Pro" panose="020B0509030403020204" pitchFamily="49" charset="0"/>
              <a:ea typeface="Source Code Pro" panose="020B0509030403020204" pitchFamily="49" charset="0"/>
              <a:cs typeface="Quantico"/>
              <a:sym typeface="Quantico"/>
            </a:endParaRPr>
          </a:p>
        </p:txBody>
      </p:sp>
      <p:sp>
        <p:nvSpPr>
          <p:cNvPr id="568" name="Google Shape;568;p25"/>
          <p:cNvSpPr/>
          <p:nvPr/>
        </p:nvSpPr>
        <p:spPr>
          <a:xfrm>
            <a:off x="6253006" y="2149572"/>
            <a:ext cx="83230" cy="379536"/>
          </a:xfrm>
          <a:custGeom>
            <a:avLst/>
            <a:gdLst/>
            <a:ahLst/>
            <a:cxnLst/>
            <a:rect l="l" t="t" r="r" b="b"/>
            <a:pathLst>
              <a:path w="2621" h="11952" extrusionOk="0">
                <a:moveTo>
                  <a:pt x="1310" y="572"/>
                </a:moveTo>
                <a:cubicBezTo>
                  <a:pt x="1537" y="976"/>
                  <a:pt x="1560" y="1060"/>
                  <a:pt x="1560" y="1060"/>
                </a:cubicBezTo>
                <a:lnTo>
                  <a:pt x="1560" y="1072"/>
                </a:lnTo>
                <a:cubicBezTo>
                  <a:pt x="1489" y="1119"/>
                  <a:pt x="1382" y="1131"/>
                  <a:pt x="1298" y="1131"/>
                </a:cubicBezTo>
                <a:cubicBezTo>
                  <a:pt x="1203" y="1131"/>
                  <a:pt x="1120" y="1095"/>
                  <a:pt x="1025" y="1072"/>
                </a:cubicBezTo>
                <a:lnTo>
                  <a:pt x="1310" y="572"/>
                </a:lnTo>
                <a:close/>
                <a:moveTo>
                  <a:pt x="1739" y="1369"/>
                </a:moveTo>
                <a:lnTo>
                  <a:pt x="2156" y="2155"/>
                </a:lnTo>
                <a:lnTo>
                  <a:pt x="465" y="2155"/>
                </a:lnTo>
                <a:lnTo>
                  <a:pt x="882" y="1369"/>
                </a:lnTo>
                <a:cubicBezTo>
                  <a:pt x="1013" y="1441"/>
                  <a:pt x="1156" y="1476"/>
                  <a:pt x="1310" y="1476"/>
                </a:cubicBezTo>
                <a:cubicBezTo>
                  <a:pt x="1453" y="1476"/>
                  <a:pt x="1608" y="1441"/>
                  <a:pt x="1739" y="1369"/>
                </a:cubicBezTo>
                <a:close/>
                <a:moveTo>
                  <a:pt x="2263" y="9763"/>
                </a:moveTo>
                <a:lnTo>
                  <a:pt x="2263" y="10454"/>
                </a:lnTo>
                <a:lnTo>
                  <a:pt x="358" y="10454"/>
                </a:lnTo>
                <a:lnTo>
                  <a:pt x="358" y="9763"/>
                </a:lnTo>
                <a:close/>
                <a:moveTo>
                  <a:pt x="1310" y="0"/>
                </a:moveTo>
                <a:cubicBezTo>
                  <a:pt x="1251" y="0"/>
                  <a:pt x="1191" y="36"/>
                  <a:pt x="1144" y="95"/>
                </a:cubicBezTo>
                <a:lnTo>
                  <a:pt x="656" y="1024"/>
                </a:lnTo>
                <a:lnTo>
                  <a:pt x="132" y="2012"/>
                </a:lnTo>
                <a:cubicBezTo>
                  <a:pt x="48" y="2179"/>
                  <a:pt x="1" y="2357"/>
                  <a:pt x="1" y="2548"/>
                </a:cubicBezTo>
                <a:lnTo>
                  <a:pt x="1" y="5727"/>
                </a:lnTo>
                <a:cubicBezTo>
                  <a:pt x="1" y="5834"/>
                  <a:pt x="72" y="5906"/>
                  <a:pt x="179" y="5906"/>
                </a:cubicBezTo>
                <a:cubicBezTo>
                  <a:pt x="286" y="5906"/>
                  <a:pt x="358" y="5834"/>
                  <a:pt x="358" y="5727"/>
                </a:cubicBezTo>
                <a:lnTo>
                  <a:pt x="358" y="2512"/>
                </a:lnTo>
                <a:lnTo>
                  <a:pt x="1132" y="2512"/>
                </a:lnTo>
                <a:lnTo>
                  <a:pt x="1132" y="9406"/>
                </a:lnTo>
                <a:lnTo>
                  <a:pt x="1132" y="9418"/>
                </a:lnTo>
                <a:lnTo>
                  <a:pt x="358" y="9418"/>
                </a:lnTo>
                <a:lnTo>
                  <a:pt x="358" y="6465"/>
                </a:lnTo>
                <a:cubicBezTo>
                  <a:pt x="358" y="6358"/>
                  <a:pt x="286" y="6287"/>
                  <a:pt x="179" y="6287"/>
                </a:cubicBezTo>
                <a:cubicBezTo>
                  <a:pt x="72" y="6287"/>
                  <a:pt x="1" y="6358"/>
                  <a:pt x="1" y="6465"/>
                </a:cubicBezTo>
                <a:lnTo>
                  <a:pt x="1" y="10644"/>
                </a:lnTo>
                <a:cubicBezTo>
                  <a:pt x="1" y="10882"/>
                  <a:pt x="60" y="11120"/>
                  <a:pt x="191" y="11311"/>
                </a:cubicBezTo>
                <a:cubicBezTo>
                  <a:pt x="227" y="11370"/>
                  <a:pt x="286" y="11406"/>
                  <a:pt x="346" y="11406"/>
                </a:cubicBezTo>
                <a:cubicBezTo>
                  <a:pt x="477" y="11406"/>
                  <a:pt x="560" y="11251"/>
                  <a:pt x="489" y="11132"/>
                </a:cubicBezTo>
                <a:cubicBezTo>
                  <a:pt x="429" y="11025"/>
                  <a:pt x="382" y="10930"/>
                  <a:pt x="370" y="10823"/>
                </a:cubicBezTo>
                <a:lnTo>
                  <a:pt x="2227" y="10823"/>
                </a:lnTo>
                <a:cubicBezTo>
                  <a:pt x="2144" y="11251"/>
                  <a:pt x="1775" y="11597"/>
                  <a:pt x="1310" y="11597"/>
                </a:cubicBezTo>
                <a:cubicBezTo>
                  <a:pt x="1179" y="11597"/>
                  <a:pt x="1037" y="11561"/>
                  <a:pt x="917" y="11525"/>
                </a:cubicBezTo>
                <a:cubicBezTo>
                  <a:pt x="895" y="11512"/>
                  <a:pt x="870" y="11506"/>
                  <a:pt x="845" y="11506"/>
                </a:cubicBezTo>
                <a:cubicBezTo>
                  <a:pt x="780" y="11506"/>
                  <a:pt x="714" y="11548"/>
                  <a:pt x="679" y="11609"/>
                </a:cubicBezTo>
                <a:cubicBezTo>
                  <a:pt x="644" y="11704"/>
                  <a:pt x="679" y="11799"/>
                  <a:pt x="775" y="11847"/>
                </a:cubicBezTo>
                <a:cubicBezTo>
                  <a:pt x="941" y="11918"/>
                  <a:pt x="1111" y="11951"/>
                  <a:pt x="1277" y="11951"/>
                </a:cubicBezTo>
                <a:cubicBezTo>
                  <a:pt x="1966" y="11951"/>
                  <a:pt x="2584" y="11383"/>
                  <a:pt x="2584" y="10644"/>
                </a:cubicBezTo>
                <a:cubicBezTo>
                  <a:pt x="2620" y="10608"/>
                  <a:pt x="2620" y="9596"/>
                  <a:pt x="2620" y="9585"/>
                </a:cubicBezTo>
                <a:lnTo>
                  <a:pt x="2620" y="8049"/>
                </a:lnTo>
                <a:cubicBezTo>
                  <a:pt x="2620" y="7953"/>
                  <a:pt x="2549" y="7870"/>
                  <a:pt x="2441" y="7870"/>
                </a:cubicBezTo>
                <a:cubicBezTo>
                  <a:pt x="2334" y="7870"/>
                  <a:pt x="2263" y="7953"/>
                  <a:pt x="2263" y="8049"/>
                </a:cubicBezTo>
                <a:lnTo>
                  <a:pt x="2263" y="9406"/>
                </a:lnTo>
                <a:lnTo>
                  <a:pt x="1489" y="9406"/>
                </a:lnTo>
                <a:lnTo>
                  <a:pt x="1489" y="9394"/>
                </a:lnTo>
                <a:lnTo>
                  <a:pt x="1489" y="2500"/>
                </a:lnTo>
                <a:lnTo>
                  <a:pt x="2263" y="2500"/>
                </a:lnTo>
                <a:lnTo>
                  <a:pt x="2263" y="2548"/>
                </a:lnTo>
                <a:lnTo>
                  <a:pt x="2263" y="7334"/>
                </a:lnTo>
                <a:cubicBezTo>
                  <a:pt x="2263" y="7441"/>
                  <a:pt x="2334" y="7513"/>
                  <a:pt x="2441" y="7513"/>
                </a:cubicBezTo>
                <a:cubicBezTo>
                  <a:pt x="2549" y="7513"/>
                  <a:pt x="2620" y="7441"/>
                  <a:pt x="2620" y="7334"/>
                </a:cubicBezTo>
                <a:lnTo>
                  <a:pt x="2620" y="2548"/>
                </a:lnTo>
                <a:cubicBezTo>
                  <a:pt x="2620" y="2369"/>
                  <a:pt x="2572" y="2191"/>
                  <a:pt x="2489" y="2012"/>
                </a:cubicBezTo>
                <a:lnTo>
                  <a:pt x="1477" y="95"/>
                </a:lnTo>
                <a:cubicBezTo>
                  <a:pt x="1441" y="36"/>
                  <a:pt x="1382" y="0"/>
                  <a:pt x="1310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9" name="Google Shape;569;p25"/>
          <p:cNvGrpSpPr/>
          <p:nvPr/>
        </p:nvGrpSpPr>
        <p:grpSpPr>
          <a:xfrm>
            <a:off x="1944988" y="2185552"/>
            <a:ext cx="344065" cy="368644"/>
            <a:chOff x="4149138" y="4121151"/>
            <a:chExt cx="344065" cy="368644"/>
          </a:xfrm>
        </p:grpSpPr>
        <p:sp>
          <p:nvSpPr>
            <p:cNvPr id="570" name="Google Shape;570;p25"/>
            <p:cNvSpPr/>
            <p:nvPr/>
          </p:nvSpPr>
          <p:spPr>
            <a:xfrm>
              <a:off x="4205853" y="4182724"/>
              <a:ext cx="225746" cy="307071"/>
            </a:xfrm>
            <a:custGeom>
              <a:avLst/>
              <a:gdLst/>
              <a:ahLst/>
              <a:cxnLst/>
              <a:rect l="l" t="t" r="r" b="b"/>
              <a:pathLst>
                <a:path w="7109" h="9670" extrusionOk="0">
                  <a:moveTo>
                    <a:pt x="3643" y="359"/>
                  </a:moveTo>
                  <a:cubicBezTo>
                    <a:pt x="4417" y="359"/>
                    <a:pt x="5132" y="645"/>
                    <a:pt x="5703" y="1157"/>
                  </a:cubicBezTo>
                  <a:cubicBezTo>
                    <a:pt x="6358" y="1752"/>
                    <a:pt x="6751" y="2597"/>
                    <a:pt x="6751" y="3478"/>
                  </a:cubicBezTo>
                  <a:cubicBezTo>
                    <a:pt x="6739" y="4074"/>
                    <a:pt x="6572" y="4669"/>
                    <a:pt x="6251" y="5157"/>
                  </a:cubicBezTo>
                  <a:cubicBezTo>
                    <a:pt x="5929" y="5645"/>
                    <a:pt x="5489" y="6038"/>
                    <a:pt x="4953" y="6288"/>
                  </a:cubicBezTo>
                  <a:cubicBezTo>
                    <a:pt x="4620" y="6431"/>
                    <a:pt x="4417" y="6776"/>
                    <a:pt x="4417" y="7146"/>
                  </a:cubicBezTo>
                  <a:lnTo>
                    <a:pt x="4417" y="7360"/>
                  </a:lnTo>
                  <a:lnTo>
                    <a:pt x="2834" y="7360"/>
                  </a:lnTo>
                  <a:lnTo>
                    <a:pt x="2834" y="7146"/>
                  </a:lnTo>
                  <a:cubicBezTo>
                    <a:pt x="2834" y="6776"/>
                    <a:pt x="2631" y="6455"/>
                    <a:pt x="2298" y="6288"/>
                  </a:cubicBezTo>
                  <a:cubicBezTo>
                    <a:pt x="1084" y="5705"/>
                    <a:pt x="381" y="4407"/>
                    <a:pt x="548" y="3074"/>
                  </a:cubicBezTo>
                  <a:cubicBezTo>
                    <a:pt x="726" y="1669"/>
                    <a:pt x="1869" y="526"/>
                    <a:pt x="3286" y="383"/>
                  </a:cubicBezTo>
                  <a:cubicBezTo>
                    <a:pt x="3405" y="359"/>
                    <a:pt x="3524" y="359"/>
                    <a:pt x="3643" y="359"/>
                  </a:cubicBezTo>
                  <a:close/>
                  <a:moveTo>
                    <a:pt x="4417" y="7729"/>
                  </a:moveTo>
                  <a:lnTo>
                    <a:pt x="4417" y="8324"/>
                  </a:lnTo>
                  <a:cubicBezTo>
                    <a:pt x="4417" y="8443"/>
                    <a:pt x="4322" y="8539"/>
                    <a:pt x="4203" y="8539"/>
                  </a:cubicBezTo>
                  <a:lnTo>
                    <a:pt x="3048" y="8539"/>
                  </a:lnTo>
                  <a:cubicBezTo>
                    <a:pt x="2929" y="8539"/>
                    <a:pt x="2834" y="8443"/>
                    <a:pt x="2834" y="8324"/>
                  </a:cubicBezTo>
                  <a:lnTo>
                    <a:pt x="2834" y="7729"/>
                  </a:lnTo>
                  <a:close/>
                  <a:moveTo>
                    <a:pt x="4024" y="8896"/>
                  </a:moveTo>
                  <a:lnTo>
                    <a:pt x="4024" y="9098"/>
                  </a:lnTo>
                  <a:cubicBezTo>
                    <a:pt x="4024" y="9217"/>
                    <a:pt x="3941" y="9313"/>
                    <a:pt x="3822" y="9313"/>
                  </a:cubicBezTo>
                  <a:lnTo>
                    <a:pt x="3429" y="9313"/>
                  </a:lnTo>
                  <a:cubicBezTo>
                    <a:pt x="3310" y="9313"/>
                    <a:pt x="3227" y="9217"/>
                    <a:pt x="3227" y="9098"/>
                  </a:cubicBezTo>
                  <a:lnTo>
                    <a:pt x="3227" y="8896"/>
                  </a:lnTo>
                  <a:close/>
                  <a:moveTo>
                    <a:pt x="3658" y="1"/>
                  </a:moveTo>
                  <a:cubicBezTo>
                    <a:pt x="3519" y="1"/>
                    <a:pt x="3379" y="9"/>
                    <a:pt x="3239" y="26"/>
                  </a:cubicBezTo>
                  <a:cubicBezTo>
                    <a:pt x="1667" y="204"/>
                    <a:pt x="381" y="1466"/>
                    <a:pt x="191" y="3026"/>
                  </a:cubicBezTo>
                  <a:cubicBezTo>
                    <a:pt x="0" y="4526"/>
                    <a:pt x="786" y="5979"/>
                    <a:pt x="2155" y="6610"/>
                  </a:cubicBezTo>
                  <a:cubicBezTo>
                    <a:pt x="2358" y="6705"/>
                    <a:pt x="2477" y="6931"/>
                    <a:pt x="2477" y="7146"/>
                  </a:cubicBezTo>
                  <a:lnTo>
                    <a:pt x="2477" y="8324"/>
                  </a:lnTo>
                  <a:cubicBezTo>
                    <a:pt x="2477" y="8574"/>
                    <a:pt x="2643" y="8789"/>
                    <a:pt x="2870" y="8860"/>
                  </a:cubicBezTo>
                  <a:lnTo>
                    <a:pt x="2870" y="9098"/>
                  </a:lnTo>
                  <a:cubicBezTo>
                    <a:pt x="2870" y="9408"/>
                    <a:pt x="3120" y="9670"/>
                    <a:pt x="3429" y="9670"/>
                  </a:cubicBezTo>
                  <a:lnTo>
                    <a:pt x="3822" y="9670"/>
                  </a:lnTo>
                  <a:cubicBezTo>
                    <a:pt x="4132" y="9670"/>
                    <a:pt x="4382" y="9408"/>
                    <a:pt x="4382" y="9098"/>
                  </a:cubicBezTo>
                  <a:lnTo>
                    <a:pt x="4382" y="8860"/>
                  </a:lnTo>
                  <a:cubicBezTo>
                    <a:pt x="4608" y="8789"/>
                    <a:pt x="4775" y="8574"/>
                    <a:pt x="4775" y="8324"/>
                  </a:cubicBezTo>
                  <a:lnTo>
                    <a:pt x="4775" y="7146"/>
                  </a:lnTo>
                  <a:cubicBezTo>
                    <a:pt x="4775" y="6931"/>
                    <a:pt x="4906" y="6717"/>
                    <a:pt x="5096" y="6610"/>
                  </a:cubicBezTo>
                  <a:cubicBezTo>
                    <a:pt x="5691" y="6336"/>
                    <a:pt x="6191" y="5895"/>
                    <a:pt x="6549" y="5348"/>
                  </a:cubicBezTo>
                  <a:cubicBezTo>
                    <a:pt x="6906" y="4788"/>
                    <a:pt x="7096" y="4133"/>
                    <a:pt x="7096" y="3455"/>
                  </a:cubicBezTo>
                  <a:cubicBezTo>
                    <a:pt x="7108" y="2490"/>
                    <a:pt x="6680" y="1538"/>
                    <a:pt x="5953" y="883"/>
                  </a:cubicBezTo>
                  <a:cubicBezTo>
                    <a:pt x="5309" y="310"/>
                    <a:pt x="4506" y="1"/>
                    <a:pt x="36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>
              <a:off x="4444777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80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5"/>
                    <a:pt x="72" y="358"/>
                    <a:pt x="180" y="358"/>
                  </a:cubicBezTo>
                  <a:lnTo>
                    <a:pt x="1346" y="358"/>
                  </a:lnTo>
                  <a:cubicBezTo>
                    <a:pt x="1442" y="358"/>
                    <a:pt x="1525" y="275"/>
                    <a:pt x="1525" y="179"/>
                  </a:cubicBezTo>
                  <a:cubicBezTo>
                    <a:pt x="1525" y="72"/>
                    <a:pt x="1430" y="1"/>
                    <a:pt x="13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>
              <a:off x="4149138" y="4287484"/>
              <a:ext cx="48426" cy="11400"/>
            </a:xfrm>
            <a:custGeom>
              <a:avLst/>
              <a:gdLst/>
              <a:ahLst/>
              <a:cxnLst/>
              <a:rect l="l" t="t" r="r" b="b"/>
              <a:pathLst>
                <a:path w="1525" h="359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334" y="358"/>
                  </a:lnTo>
                  <a:cubicBezTo>
                    <a:pt x="1441" y="358"/>
                    <a:pt x="1512" y="275"/>
                    <a:pt x="1512" y="179"/>
                  </a:cubicBezTo>
                  <a:cubicBezTo>
                    <a:pt x="1524" y="72"/>
                    <a:pt x="1441" y="1"/>
                    <a:pt x="1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>
              <a:off x="4315471" y="4121151"/>
              <a:ext cx="11400" cy="48045"/>
            </a:xfrm>
            <a:custGeom>
              <a:avLst/>
              <a:gdLst/>
              <a:ahLst/>
              <a:cxnLst/>
              <a:rect l="l" t="t" r="r" b="b"/>
              <a:pathLst>
                <a:path w="359" h="1513" extrusionOk="0">
                  <a:moveTo>
                    <a:pt x="180" y="0"/>
                  </a:moveTo>
                  <a:cubicBezTo>
                    <a:pt x="72" y="0"/>
                    <a:pt x="1" y="72"/>
                    <a:pt x="1" y="179"/>
                  </a:cubicBezTo>
                  <a:lnTo>
                    <a:pt x="1" y="1334"/>
                  </a:lnTo>
                  <a:cubicBezTo>
                    <a:pt x="1" y="1441"/>
                    <a:pt x="72" y="1512"/>
                    <a:pt x="180" y="1512"/>
                  </a:cubicBezTo>
                  <a:cubicBezTo>
                    <a:pt x="275" y="1512"/>
                    <a:pt x="358" y="1441"/>
                    <a:pt x="358" y="1334"/>
                  </a:cubicBezTo>
                  <a:lnTo>
                    <a:pt x="358" y="179"/>
                  </a:lnTo>
                  <a:cubicBezTo>
                    <a:pt x="358" y="72"/>
                    <a:pt x="275" y="0"/>
                    <a:pt x="1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5"/>
            <p:cNvSpPr/>
            <p:nvPr/>
          </p:nvSpPr>
          <p:spPr>
            <a:xfrm>
              <a:off x="4378632" y="4159575"/>
              <a:ext cx="22705" cy="27754"/>
            </a:xfrm>
            <a:custGeom>
              <a:avLst/>
              <a:gdLst/>
              <a:ahLst/>
              <a:cxnLst/>
              <a:rect l="l" t="t" r="r" b="b"/>
              <a:pathLst>
                <a:path w="715" h="874" extrusionOk="0">
                  <a:moveTo>
                    <a:pt x="513" y="0"/>
                  </a:moveTo>
                  <a:cubicBezTo>
                    <a:pt x="451" y="0"/>
                    <a:pt x="387" y="27"/>
                    <a:pt x="346" y="76"/>
                  </a:cubicBezTo>
                  <a:lnTo>
                    <a:pt x="48" y="588"/>
                  </a:lnTo>
                  <a:cubicBezTo>
                    <a:pt x="0" y="671"/>
                    <a:pt x="24" y="778"/>
                    <a:pt x="107" y="838"/>
                  </a:cubicBezTo>
                  <a:cubicBezTo>
                    <a:pt x="131" y="850"/>
                    <a:pt x="167" y="874"/>
                    <a:pt x="191" y="874"/>
                  </a:cubicBezTo>
                  <a:cubicBezTo>
                    <a:pt x="250" y="874"/>
                    <a:pt x="310" y="838"/>
                    <a:pt x="358" y="778"/>
                  </a:cubicBezTo>
                  <a:lnTo>
                    <a:pt x="655" y="278"/>
                  </a:lnTo>
                  <a:cubicBezTo>
                    <a:pt x="715" y="171"/>
                    <a:pt x="691" y="64"/>
                    <a:pt x="596" y="16"/>
                  </a:cubicBezTo>
                  <a:cubicBezTo>
                    <a:pt x="570" y="5"/>
                    <a:pt x="542" y="0"/>
                    <a:pt x="5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5"/>
            <p:cNvSpPr/>
            <p:nvPr/>
          </p:nvSpPr>
          <p:spPr>
            <a:xfrm>
              <a:off x="4240243" y="4399103"/>
              <a:ext cx="22705" cy="27563"/>
            </a:xfrm>
            <a:custGeom>
              <a:avLst/>
              <a:gdLst/>
              <a:ahLst/>
              <a:cxnLst/>
              <a:rect l="l" t="t" r="r" b="b"/>
              <a:pathLst>
                <a:path w="715" h="868" extrusionOk="0">
                  <a:moveTo>
                    <a:pt x="507" y="0"/>
                  </a:moveTo>
                  <a:cubicBezTo>
                    <a:pt x="444" y="0"/>
                    <a:pt x="387" y="33"/>
                    <a:pt x="346" y="82"/>
                  </a:cubicBezTo>
                  <a:lnTo>
                    <a:pt x="48" y="594"/>
                  </a:lnTo>
                  <a:cubicBezTo>
                    <a:pt x="1" y="677"/>
                    <a:pt x="24" y="784"/>
                    <a:pt x="108" y="844"/>
                  </a:cubicBezTo>
                  <a:cubicBezTo>
                    <a:pt x="132" y="855"/>
                    <a:pt x="155" y="867"/>
                    <a:pt x="191" y="867"/>
                  </a:cubicBezTo>
                  <a:cubicBezTo>
                    <a:pt x="251" y="867"/>
                    <a:pt x="310" y="844"/>
                    <a:pt x="358" y="784"/>
                  </a:cubicBezTo>
                  <a:lnTo>
                    <a:pt x="655" y="272"/>
                  </a:lnTo>
                  <a:cubicBezTo>
                    <a:pt x="715" y="189"/>
                    <a:pt x="679" y="82"/>
                    <a:pt x="596" y="22"/>
                  </a:cubicBezTo>
                  <a:cubicBezTo>
                    <a:pt x="566" y="7"/>
                    <a:pt x="536" y="0"/>
                    <a:pt x="5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5"/>
            <p:cNvSpPr/>
            <p:nvPr/>
          </p:nvSpPr>
          <p:spPr>
            <a:xfrm>
              <a:off x="4240243" y="41591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13" y="1"/>
                  </a:moveTo>
                  <a:cubicBezTo>
                    <a:pt x="181" y="1"/>
                    <a:pt x="148" y="10"/>
                    <a:pt x="120" y="30"/>
                  </a:cubicBezTo>
                  <a:cubicBezTo>
                    <a:pt x="24" y="78"/>
                    <a:pt x="1" y="197"/>
                    <a:pt x="60" y="292"/>
                  </a:cubicBezTo>
                  <a:lnTo>
                    <a:pt x="358" y="792"/>
                  </a:lnTo>
                  <a:cubicBezTo>
                    <a:pt x="382" y="852"/>
                    <a:pt x="441" y="888"/>
                    <a:pt x="525" y="888"/>
                  </a:cubicBezTo>
                  <a:cubicBezTo>
                    <a:pt x="548" y="888"/>
                    <a:pt x="584" y="864"/>
                    <a:pt x="608" y="852"/>
                  </a:cubicBezTo>
                  <a:cubicBezTo>
                    <a:pt x="679" y="792"/>
                    <a:pt x="715" y="685"/>
                    <a:pt x="667" y="602"/>
                  </a:cubicBezTo>
                  <a:lnTo>
                    <a:pt x="370" y="90"/>
                  </a:lnTo>
                  <a:cubicBezTo>
                    <a:pt x="338" y="35"/>
                    <a:pt x="276" y="1"/>
                    <a:pt x="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5"/>
            <p:cNvSpPr/>
            <p:nvPr/>
          </p:nvSpPr>
          <p:spPr>
            <a:xfrm>
              <a:off x="4378632" y="4399230"/>
              <a:ext cx="22705" cy="28198"/>
            </a:xfrm>
            <a:custGeom>
              <a:avLst/>
              <a:gdLst/>
              <a:ahLst/>
              <a:cxnLst/>
              <a:rect l="l" t="t" r="r" b="b"/>
              <a:pathLst>
                <a:path w="715" h="888" extrusionOk="0">
                  <a:moveTo>
                    <a:pt x="221" y="0"/>
                  </a:moveTo>
                  <a:cubicBezTo>
                    <a:pt x="187" y="0"/>
                    <a:pt x="152" y="10"/>
                    <a:pt x="119" y="30"/>
                  </a:cubicBezTo>
                  <a:cubicBezTo>
                    <a:pt x="24" y="78"/>
                    <a:pt x="0" y="197"/>
                    <a:pt x="60" y="292"/>
                  </a:cubicBezTo>
                  <a:lnTo>
                    <a:pt x="358" y="792"/>
                  </a:lnTo>
                  <a:cubicBezTo>
                    <a:pt x="393" y="851"/>
                    <a:pt x="453" y="887"/>
                    <a:pt x="524" y="887"/>
                  </a:cubicBezTo>
                  <a:cubicBezTo>
                    <a:pt x="548" y="887"/>
                    <a:pt x="584" y="863"/>
                    <a:pt x="608" y="851"/>
                  </a:cubicBezTo>
                  <a:cubicBezTo>
                    <a:pt x="691" y="792"/>
                    <a:pt x="715" y="673"/>
                    <a:pt x="667" y="601"/>
                  </a:cubicBezTo>
                  <a:lnTo>
                    <a:pt x="369" y="89"/>
                  </a:lnTo>
                  <a:cubicBezTo>
                    <a:pt x="346" y="35"/>
                    <a:pt x="286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5"/>
            <p:cNvSpPr/>
            <p:nvPr/>
          </p:nvSpPr>
          <p:spPr>
            <a:xfrm>
              <a:off x="4426264" y="4351851"/>
              <a:ext cx="29532" cy="21117"/>
            </a:xfrm>
            <a:custGeom>
              <a:avLst/>
              <a:gdLst/>
              <a:ahLst/>
              <a:cxnLst/>
              <a:rect l="l" t="t" r="r" b="b"/>
              <a:pathLst>
                <a:path w="930" h="665" extrusionOk="0">
                  <a:moveTo>
                    <a:pt x="215" y="0"/>
                  </a:moveTo>
                  <a:cubicBezTo>
                    <a:pt x="152" y="0"/>
                    <a:pt x="89" y="32"/>
                    <a:pt x="48" y="81"/>
                  </a:cubicBezTo>
                  <a:cubicBezTo>
                    <a:pt x="1" y="177"/>
                    <a:pt x="36" y="272"/>
                    <a:pt x="108" y="331"/>
                  </a:cubicBezTo>
                  <a:lnTo>
                    <a:pt x="608" y="629"/>
                  </a:lnTo>
                  <a:cubicBezTo>
                    <a:pt x="643" y="653"/>
                    <a:pt x="667" y="665"/>
                    <a:pt x="703" y="665"/>
                  </a:cubicBezTo>
                  <a:cubicBezTo>
                    <a:pt x="763" y="665"/>
                    <a:pt x="822" y="629"/>
                    <a:pt x="870" y="569"/>
                  </a:cubicBezTo>
                  <a:cubicBezTo>
                    <a:pt x="929" y="486"/>
                    <a:pt x="893" y="367"/>
                    <a:pt x="810" y="319"/>
                  </a:cubicBezTo>
                  <a:lnTo>
                    <a:pt x="298" y="22"/>
                  </a:lnTo>
                  <a:cubicBezTo>
                    <a:pt x="272" y="7"/>
                    <a:pt x="244" y="0"/>
                    <a:pt x="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5"/>
            <p:cNvSpPr/>
            <p:nvPr/>
          </p:nvSpPr>
          <p:spPr>
            <a:xfrm>
              <a:off x="4186196" y="4213463"/>
              <a:ext cx="29500" cy="21117"/>
            </a:xfrm>
            <a:custGeom>
              <a:avLst/>
              <a:gdLst/>
              <a:ahLst/>
              <a:cxnLst/>
              <a:rect l="l" t="t" r="r" b="b"/>
              <a:pathLst>
                <a:path w="929" h="665" extrusionOk="0">
                  <a:moveTo>
                    <a:pt x="214" y="0"/>
                  </a:moveTo>
                  <a:cubicBezTo>
                    <a:pt x="152" y="0"/>
                    <a:pt x="89" y="33"/>
                    <a:pt x="48" y="82"/>
                  </a:cubicBezTo>
                  <a:cubicBezTo>
                    <a:pt x="0" y="165"/>
                    <a:pt x="36" y="272"/>
                    <a:pt x="107" y="332"/>
                  </a:cubicBezTo>
                  <a:lnTo>
                    <a:pt x="619" y="629"/>
                  </a:lnTo>
                  <a:cubicBezTo>
                    <a:pt x="643" y="641"/>
                    <a:pt x="667" y="665"/>
                    <a:pt x="703" y="665"/>
                  </a:cubicBezTo>
                  <a:cubicBezTo>
                    <a:pt x="762" y="665"/>
                    <a:pt x="822" y="629"/>
                    <a:pt x="869" y="570"/>
                  </a:cubicBezTo>
                  <a:cubicBezTo>
                    <a:pt x="929" y="463"/>
                    <a:pt x="893" y="367"/>
                    <a:pt x="810" y="320"/>
                  </a:cubicBezTo>
                  <a:lnTo>
                    <a:pt x="298" y="22"/>
                  </a:lnTo>
                  <a:cubicBezTo>
                    <a:pt x="272" y="7"/>
                    <a:pt x="243" y="0"/>
                    <a:pt x="2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5"/>
            <p:cNvSpPr/>
            <p:nvPr/>
          </p:nvSpPr>
          <p:spPr>
            <a:xfrm>
              <a:off x="4425883" y="4213590"/>
              <a:ext cx="29913" cy="21371"/>
            </a:xfrm>
            <a:custGeom>
              <a:avLst/>
              <a:gdLst/>
              <a:ahLst/>
              <a:cxnLst/>
              <a:rect l="l" t="t" r="r" b="b"/>
              <a:pathLst>
                <a:path w="942" h="673" extrusionOk="0">
                  <a:moveTo>
                    <a:pt x="725" y="0"/>
                  </a:moveTo>
                  <a:cubicBezTo>
                    <a:pt x="693" y="0"/>
                    <a:pt x="660" y="10"/>
                    <a:pt x="632" y="30"/>
                  </a:cubicBezTo>
                  <a:lnTo>
                    <a:pt x="120" y="328"/>
                  </a:lnTo>
                  <a:cubicBezTo>
                    <a:pt x="36" y="375"/>
                    <a:pt x="1" y="494"/>
                    <a:pt x="60" y="578"/>
                  </a:cubicBezTo>
                  <a:cubicBezTo>
                    <a:pt x="96" y="637"/>
                    <a:pt x="155" y="673"/>
                    <a:pt x="227" y="673"/>
                  </a:cubicBezTo>
                  <a:cubicBezTo>
                    <a:pt x="251" y="673"/>
                    <a:pt x="286" y="661"/>
                    <a:pt x="310" y="637"/>
                  </a:cubicBezTo>
                  <a:lnTo>
                    <a:pt x="822" y="340"/>
                  </a:lnTo>
                  <a:cubicBezTo>
                    <a:pt x="905" y="280"/>
                    <a:pt x="941" y="161"/>
                    <a:pt x="882" y="89"/>
                  </a:cubicBezTo>
                  <a:cubicBezTo>
                    <a:pt x="850" y="35"/>
                    <a:pt x="788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5"/>
            <p:cNvSpPr/>
            <p:nvPr/>
          </p:nvSpPr>
          <p:spPr>
            <a:xfrm>
              <a:off x="4186196" y="4351978"/>
              <a:ext cx="29500" cy="21371"/>
            </a:xfrm>
            <a:custGeom>
              <a:avLst/>
              <a:gdLst/>
              <a:ahLst/>
              <a:cxnLst/>
              <a:rect l="l" t="t" r="r" b="b"/>
              <a:pathLst>
                <a:path w="929" h="673" extrusionOk="0">
                  <a:moveTo>
                    <a:pt x="725" y="0"/>
                  </a:moveTo>
                  <a:cubicBezTo>
                    <a:pt x="692" y="0"/>
                    <a:pt x="660" y="9"/>
                    <a:pt x="631" y="30"/>
                  </a:cubicBezTo>
                  <a:lnTo>
                    <a:pt x="119" y="327"/>
                  </a:lnTo>
                  <a:cubicBezTo>
                    <a:pt x="36" y="375"/>
                    <a:pt x="0" y="494"/>
                    <a:pt x="60" y="589"/>
                  </a:cubicBezTo>
                  <a:cubicBezTo>
                    <a:pt x="95" y="649"/>
                    <a:pt x="155" y="673"/>
                    <a:pt x="226" y="673"/>
                  </a:cubicBezTo>
                  <a:cubicBezTo>
                    <a:pt x="262" y="673"/>
                    <a:pt x="286" y="661"/>
                    <a:pt x="322" y="649"/>
                  </a:cubicBezTo>
                  <a:lnTo>
                    <a:pt x="822" y="351"/>
                  </a:lnTo>
                  <a:cubicBezTo>
                    <a:pt x="893" y="292"/>
                    <a:pt x="929" y="173"/>
                    <a:pt x="881" y="89"/>
                  </a:cubicBezTo>
                  <a:cubicBezTo>
                    <a:pt x="850" y="34"/>
                    <a:pt x="787" y="0"/>
                    <a:pt x="7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720000" y="337788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</a:rPr>
              <a:t>&lt;/ </a:t>
            </a:r>
            <a:r>
              <a:rPr lang="en" b="1" dirty="0"/>
              <a:t>Indice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109" name="Google Shape;109;p17"/>
          <p:cNvGrpSpPr/>
          <p:nvPr/>
        </p:nvGrpSpPr>
        <p:grpSpPr>
          <a:xfrm>
            <a:off x="1073588" y="2575016"/>
            <a:ext cx="2193000" cy="932654"/>
            <a:chOff x="1073588" y="2628806"/>
            <a:chExt cx="2193000" cy="932654"/>
          </a:xfrm>
        </p:grpSpPr>
        <p:sp>
          <p:nvSpPr>
            <p:cNvPr id="110" name="Google Shape;110;p17"/>
            <p:cNvSpPr txBox="1"/>
            <p:nvPr/>
          </p:nvSpPr>
          <p:spPr>
            <a:xfrm>
              <a:off x="1073588" y="2628806"/>
              <a:ext cx="219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D</a:t>
              </a:r>
              <a:r>
                <a:rPr lang="en" sz="2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emo Prodotto</a:t>
              </a:r>
              <a:endParaRPr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111" name="Google Shape;111;p17"/>
            <p:cNvSpPr txBox="1"/>
            <p:nvPr/>
          </p:nvSpPr>
          <p:spPr>
            <a:xfrm>
              <a:off x="1073588" y="3012760"/>
              <a:ext cx="2193000" cy="54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112" name="Google Shape;112;p17"/>
          <p:cNvSpPr/>
          <p:nvPr/>
        </p:nvSpPr>
        <p:spPr>
          <a:xfrm>
            <a:off x="713235" y="2624201"/>
            <a:ext cx="360356" cy="358831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3984263" y="1415373"/>
            <a:ext cx="3109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IT" sz="2000" dirty="0">
                <a:solidFill>
                  <a:schemeClr val="tx1"/>
                </a:solidFill>
                <a:latin typeface="Quantico" panose="020B0604020202020204" charset="0"/>
              </a:rPr>
              <a:t>Introduzione</a:t>
            </a:r>
            <a:endParaRPr sz="300" dirty="0">
              <a:solidFill>
                <a:schemeClr val="dk1"/>
              </a:solidFill>
              <a:latin typeface="Quantico" panose="020B0604020202020204" charset="0"/>
              <a:ea typeface="Quantico"/>
              <a:cs typeface="Quantico"/>
              <a:sym typeface="Quantic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3984262" y="2174540"/>
            <a:ext cx="37327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Pianificazion</a:t>
            </a:r>
            <a:r>
              <a:rPr lang="it-CH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 </a:t>
            </a:r>
            <a:r>
              <a:rPr lang="it-CH" sz="2000" dirty="0" err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e</a:t>
            </a:r>
            <a:r>
              <a:rPr lang="it-CH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progettazione</a:t>
            </a:r>
            <a:endParaRPr sz="20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3984262" y="2966807"/>
            <a:ext cx="350411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Mancanze e limitazioni</a:t>
            </a:r>
            <a:endParaRPr sz="20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3984263" y="3734660"/>
            <a:ext cx="19662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CH" sz="20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endParaRPr sz="20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125" name="Google Shape;125;p17"/>
          <p:cNvCxnSpPr>
            <a:cxnSpLocks/>
            <a:stCxn id="110" idx="3"/>
            <a:endCxn id="114" idx="1"/>
          </p:cNvCxnSpPr>
          <p:nvPr/>
        </p:nvCxnSpPr>
        <p:spPr>
          <a:xfrm flipV="1">
            <a:off x="3266588" y="1643973"/>
            <a:ext cx="717675" cy="115964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" name="Google Shape;126;p17"/>
          <p:cNvCxnSpPr>
            <a:cxnSpLocks/>
            <a:stCxn id="110" idx="3"/>
            <a:endCxn id="123" idx="1"/>
          </p:cNvCxnSpPr>
          <p:nvPr/>
        </p:nvCxnSpPr>
        <p:spPr>
          <a:xfrm>
            <a:off x="3266588" y="2803616"/>
            <a:ext cx="717675" cy="115964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" name="Google Shape;127;p17"/>
          <p:cNvCxnSpPr>
            <a:cxnSpLocks/>
            <a:stCxn id="110" idx="3"/>
            <a:endCxn id="117" idx="1"/>
          </p:cNvCxnSpPr>
          <p:nvPr/>
        </p:nvCxnSpPr>
        <p:spPr>
          <a:xfrm flipV="1">
            <a:off x="3266588" y="2403140"/>
            <a:ext cx="717674" cy="40047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7"/>
          <p:cNvCxnSpPr>
            <a:cxnSpLocks/>
            <a:stCxn id="110" idx="3"/>
            <a:endCxn id="120" idx="1"/>
          </p:cNvCxnSpPr>
          <p:nvPr/>
        </p:nvCxnSpPr>
        <p:spPr>
          <a:xfrm>
            <a:off x="3266588" y="2803616"/>
            <a:ext cx="717674" cy="39179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" name="Google Shape;129;p17"/>
          <p:cNvGrpSpPr/>
          <p:nvPr/>
        </p:nvGrpSpPr>
        <p:grpSpPr>
          <a:xfrm>
            <a:off x="7943285" y="2212040"/>
            <a:ext cx="264084" cy="347783"/>
            <a:chOff x="864062" y="2884503"/>
            <a:chExt cx="264084" cy="347783"/>
          </a:xfrm>
        </p:grpSpPr>
        <p:sp>
          <p:nvSpPr>
            <p:cNvPr id="130" name="Google Shape;130;p17"/>
            <p:cNvSpPr/>
            <p:nvPr/>
          </p:nvSpPr>
          <p:spPr>
            <a:xfrm>
              <a:off x="944783" y="2884503"/>
              <a:ext cx="102263" cy="122982"/>
            </a:xfrm>
            <a:custGeom>
              <a:avLst/>
              <a:gdLst/>
              <a:ahLst/>
              <a:cxnLst/>
              <a:rect l="l" t="t" r="r" b="b"/>
              <a:pathLst>
                <a:path w="3228" h="3882" extrusionOk="0">
                  <a:moveTo>
                    <a:pt x="1608" y="0"/>
                  </a:moveTo>
                  <a:cubicBezTo>
                    <a:pt x="715" y="0"/>
                    <a:pt x="1" y="727"/>
                    <a:pt x="1" y="1608"/>
                  </a:cubicBezTo>
                  <a:cubicBezTo>
                    <a:pt x="1" y="2286"/>
                    <a:pt x="418" y="2882"/>
                    <a:pt x="1060" y="3120"/>
                  </a:cubicBezTo>
                  <a:lnTo>
                    <a:pt x="1477" y="3810"/>
                  </a:lnTo>
                  <a:cubicBezTo>
                    <a:pt x="1501" y="3858"/>
                    <a:pt x="1549" y="3882"/>
                    <a:pt x="1608" y="3882"/>
                  </a:cubicBezTo>
                  <a:cubicBezTo>
                    <a:pt x="1668" y="3882"/>
                    <a:pt x="1715" y="3858"/>
                    <a:pt x="1739" y="3810"/>
                  </a:cubicBezTo>
                  <a:lnTo>
                    <a:pt x="2156" y="3120"/>
                  </a:lnTo>
                  <a:cubicBezTo>
                    <a:pt x="2561" y="2977"/>
                    <a:pt x="2906" y="2667"/>
                    <a:pt x="3085" y="2263"/>
                  </a:cubicBezTo>
                  <a:cubicBezTo>
                    <a:pt x="3108" y="2191"/>
                    <a:pt x="3085" y="2084"/>
                    <a:pt x="3001" y="2060"/>
                  </a:cubicBezTo>
                  <a:cubicBezTo>
                    <a:pt x="2982" y="2051"/>
                    <a:pt x="2961" y="2046"/>
                    <a:pt x="2940" y="2046"/>
                  </a:cubicBezTo>
                  <a:cubicBezTo>
                    <a:pt x="2883" y="2046"/>
                    <a:pt x="2825" y="2079"/>
                    <a:pt x="2799" y="2132"/>
                  </a:cubicBezTo>
                  <a:cubicBezTo>
                    <a:pt x="2644" y="2465"/>
                    <a:pt x="2370" y="2727"/>
                    <a:pt x="2013" y="2834"/>
                  </a:cubicBezTo>
                  <a:cubicBezTo>
                    <a:pt x="1977" y="2846"/>
                    <a:pt x="1930" y="2858"/>
                    <a:pt x="1918" y="2905"/>
                  </a:cubicBezTo>
                  <a:lnTo>
                    <a:pt x="1608" y="3406"/>
                  </a:lnTo>
                  <a:lnTo>
                    <a:pt x="1299" y="2905"/>
                  </a:lnTo>
                  <a:cubicBezTo>
                    <a:pt x="1275" y="2870"/>
                    <a:pt x="1251" y="2846"/>
                    <a:pt x="1203" y="2834"/>
                  </a:cubicBezTo>
                  <a:cubicBezTo>
                    <a:pt x="668" y="2655"/>
                    <a:pt x="310" y="2155"/>
                    <a:pt x="310" y="1596"/>
                  </a:cubicBezTo>
                  <a:cubicBezTo>
                    <a:pt x="310" y="905"/>
                    <a:pt x="894" y="322"/>
                    <a:pt x="1608" y="322"/>
                  </a:cubicBezTo>
                  <a:cubicBezTo>
                    <a:pt x="2311" y="322"/>
                    <a:pt x="2870" y="881"/>
                    <a:pt x="2906" y="1572"/>
                  </a:cubicBezTo>
                  <a:cubicBezTo>
                    <a:pt x="2906" y="1667"/>
                    <a:pt x="2977" y="1739"/>
                    <a:pt x="3061" y="1739"/>
                  </a:cubicBezTo>
                  <a:cubicBezTo>
                    <a:pt x="3156" y="1739"/>
                    <a:pt x="3227" y="1667"/>
                    <a:pt x="3227" y="1572"/>
                  </a:cubicBezTo>
                  <a:cubicBezTo>
                    <a:pt x="3215" y="1167"/>
                    <a:pt x="3049" y="762"/>
                    <a:pt x="2739" y="465"/>
                  </a:cubicBezTo>
                  <a:cubicBezTo>
                    <a:pt x="2442" y="167"/>
                    <a:pt x="2037" y="0"/>
                    <a:pt x="16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963664" y="2903733"/>
              <a:ext cx="65261" cy="64152"/>
            </a:xfrm>
            <a:custGeom>
              <a:avLst/>
              <a:gdLst/>
              <a:ahLst/>
              <a:cxnLst/>
              <a:rect l="l" t="t" r="r" b="b"/>
              <a:pathLst>
                <a:path w="2060" h="2025" extrusionOk="0">
                  <a:moveTo>
                    <a:pt x="1012" y="584"/>
                  </a:moveTo>
                  <a:cubicBezTo>
                    <a:pt x="1250" y="584"/>
                    <a:pt x="1441" y="774"/>
                    <a:pt x="1441" y="1013"/>
                  </a:cubicBezTo>
                  <a:cubicBezTo>
                    <a:pt x="1441" y="1251"/>
                    <a:pt x="1250" y="1453"/>
                    <a:pt x="1012" y="1453"/>
                  </a:cubicBezTo>
                  <a:cubicBezTo>
                    <a:pt x="774" y="1453"/>
                    <a:pt x="584" y="1251"/>
                    <a:pt x="584" y="1013"/>
                  </a:cubicBezTo>
                  <a:cubicBezTo>
                    <a:pt x="584" y="774"/>
                    <a:pt x="774" y="584"/>
                    <a:pt x="1012" y="584"/>
                  </a:cubicBezTo>
                  <a:close/>
                  <a:moveTo>
                    <a:pt x="1012" y="1"/>
                  </a:moveTo>
                  <a:cubicBezTo>
                    <a:pt x="929" y="1"/>
                    <a:pt x="845" y="72"/>
                    <a:pt x="845" y="167"/>
                  </a:cubicBezTo>
                  <a:lnTo>
                    <a:pt x="845" y="274"/>
                  </a:lnTo>
                  <a:cubicBezTo>
                    <a:pt x="762" y="286"/>
                    <a:pt x="667" y="334"/>
                    <a:pt x="595" y="370"/>
                  </a:cubicBezTo>
                  <a:lnTo>
                    <a:pt x="524" y="298"/>
                  </a:lnTo>
                  <a:cubicBezTo>
                    <a:pt x="494" y="268"/>
                    <a:pt x="453" y="254"/>
                    <a:pt x="411" y="254"/>
                  </a:cubicBezTo>
                  <a:cubicBezTo>
                    <a:pt x="369" y="254"/>
                    <a:pt x="328" y="268"/>
                    <a:pt x="298" y="298"/>
                  </a:cubicBezTo>
                  <a:cubicBezTo>
                    <a:pt x="238" y="358"/>
                    <a:pt x="238" y="465"/>
                    <a:pt x="298" y="524"/>
                  </a:cubicBezTo>
                  <a:lnTo>
                    <a:pt x="369" y="596"/>
                  </a:lnTo>
                  <a:cubicBezTo>
                    <a:pt x="333" y="667"/>
                    <a:pt x="286" y="763"/>
                    <a:pt x="274" y="858"/>
                  </a:cubicBezTo>
                  <a:lnTo>
                    <a:pt x="167" y="858"/>
                  </a:lnTo>
                  <a:cubicBezTo>
                    <a:pt x="72" y="858"/>
                    <a:pt x="0" y="929"/>
                    <a:pt x="0" y="1013"/>
                  </a:cubicBezTo>
                  <a:cubicBezTo>
                    <a:pt x="0" y="1108"/>
                    <a:pt x="72" y="1179"/>
                    <a:pt x="167" y="1179"/>
                  </a:cubicBezTo>
                  <a:lnTo>
                    <a:pt x="274" y="1179"/>
                  </a:lnTo>
                  <a:cubicBezTo>
                    <a:pt x="286" y="1275"/>
                    <a:pt x="333" y="1358"/>
                    <a:pt x="369" y="1429"/>
                  </a:cubicBezTo>
                  <a:lnTo>
                    <a:pt x="298" y="1513"/>
                  </a:lnTo>
                  <a:cubicBezTo>
                    <a:pt x="238" y="1572"/>
                    <a:pt x="238" y="1667"/>
                    <a:pt x="298" y="1727"/>
                  </a:cubicBezTo>
                  <a:cubicBezTo>
                    <a:pt x="333" y="1763"/>
                    <a:pt x="369" y="1775"/>
                    <a:pt x="417" y="1775"/>
                  </a:cubicBezTo>
                  <a:cubicBezTo>
                    <a:pt x="464" y="1775"/>
                    <a:pt x="512" y="1763"/>
                    <a:pt x="536" y="1727"/>
                  </a:cubicBezTo>
                  <a:lnTo>
                    <a:pt x="607" y="1656"/>
                  </a:lnTo>
                  <a:cubicBezTo>
                    <a:pt x="691" y="1703"/>
                    <a:pt x="774" y="1751"/>
                    <a:pt x="869" y="1763"/>
                  </a:cubicBezTo>
                  <a:lnTo>
                    <a:pt x="869" y="1870"/>
                  </a:lnTo>
                  <a:cubicBezTo>
                    <a:pt x="869" y="1953"/>
                    <a:pt x="941" y="2025"/>
                    <a:pt x="1024" y="2025"/>
                  </a:cubicBezTo>
                  <a:cubicBezTo>
                    <a:pt x="1119" y="2025"/>
                    <a:pt x="1191" y="1953"/>
                    <a:pt x="1191" y="1870"/>
                  </a:cubicBezTo>
                  <a:lnTo>
                    <a:pt x="1191" y="1763"/>
                  </a:lnTo>
                  <a:cubicBezTo>
                    <a:pt x="1286" y="1751"/>
                    <a:pt x="1369" y="1703"/>
                    <a:pt x="1441" y="1656"/>
                  </a:cubicBezTo>
                  <a:lnTo>
                    <a:pt x="1524" y="1727"/>
                  </a:lnTo>
                  <a:cubicBezTo>
                    <a:pt x="1548" y="1763"/>
                    <a:pt x="1596" y="1775"/>
                    <a:pt x="1643" y="1775"/>
                  </a:cubicBezTo>
                  <a:cubicBezTo>
                    <a:pt x="1679" y="1775"/>
                    <a:pt x="1727" y="1763"/>
                    <a:pt x="1762" y="1727"/>
                  </a:cubicBezTo>
                  <a:cubicBezTo>
                    <a:pt x="1822" y="1667"/>
                    <a:pt x="1822" y="1572"/>
                    <a:pt x="1762" y="1513"/>
                  </a:cubicBezTo>
                  <a:lnTo>
                    <a:pt x="1679" y="1429"/>
                  </a:lnTo>
                  <a:cubicBezTo>
                    <a:pt x="1727" y="1358"/>
                    <a:pt x="1774" y="1275"/>
                    <a:pt x="1786" y="1179"/>
                  </a:cubicBezTo>
                  <a:lnTo>
                    <a:pt x="1893" y="1179"/>
                  </a:lnTo>
                  <a:cubicBezTo>
                    <a:pt x="1977" y="1179"/>
                    <a:pt x="2060" y="1108"/>
                    <a:pt x="2060" y="1013"/>
                  </a:cubicBezTo>
                  <a:cubicBezTo>
                    <a:pt x="2012" y="929"/>
                    <a:pt x="1953" y="858"/>
                    <a:pt x="1857" y="858"/>
                  </a:cubicBezTo>
                  <a:lnTo>
                    <a:pt x="1762" y="858"/>
                  </a:lnTo>
                  <a:cubicBezTo>
                    <a:pt x="1738" y="763"/>
                    <a:pt x="1703" y="667"/>
                    <a:pt x="1655" y="596"/>
                  </a:cubicBezTo>
                  <a:lnTo>
                    <a:pt x="1727" y="524"/>
                  </a:lnTo>
                  <a:cubicBezTo>
                    <a:pt x="1786" y="465"/>
                    <a:pt x="1786" y="358"/>
                    <a:pt x="1727" y="298"/>
                  </a:cubicBezTo>
                  <a:cubicBezTo>
                    <a:pt x="1697" y="268"/>
                    <a:pt x="1655" y="254"/>
                    <a:pt x="1613" y="254"/>
                  </a:cubicBezTo>
                  <a:cubicBezTo>
                    <a:pt x="1572" y="254"/>
                    <a:pt x="1530" y="268"/>
                    <a:pt x="1500" y="298"/>
                  </a:cubicBezTo>
                  <a:lnTo>
                    <a:pt x="1429" y="370"/>
                  </a:lnTo>
                  <a:cubicBezTo>
                    <a:pt x="1357" y="334"/>
                    <a:pt x="1262" y="286"/>
                    <a:pt x="1179" y="274"/>
                  </a:cubicBezTo>
                  <a:lnTo>
                    <a:pt x="1179" y="167"/>
                  </a:lnTo>
                  <a:cubicBezTo>
                    <a:pt x="1179" y="72"/>
                    <a:pt x="1107" y="1"/>
                    <a:pt x="1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864062" y="2987843"/>
              <a:ext cx="264084" cy="244443"/>
            </a:xfrm>
            <a:custGeom>
              <a:avLst/>
              <a:gdLst/>
              <a:ahLst/>
              <a:cxnLst/>
              <a:rect l="l" t="t" r="r" b="b"/>
              <a:pathLst>
                <a:path w="8336" h="7716" extrusionOk="0">
                  <a:moveTo>
                    <a:pt x="2513" y="1"/>
                  </a:moveTo>
                  <a:cubicBezTo>
                    <a:pt x="2477" y="1"/>
                    <a:pt x="2418" y="13"/>
                    <a:pt x="2370" y="24"/>
                  </a:cubicBezTo>
                  <a:cubicBezTo>
                    <a:pt x="1834" y="167"/>
                    <a:pt x="1442" y="667"/>
                    <a:pt x="1442" y="1263"/>
                  </a:cubicBezTo>
                  <a:lnTo>
                    <a:pt x="1442" y="1358"/>
                  </a:lnTo>
                  <a:cubicBezTo>
                    <a:pt x="953" y="1513"/>
                    <a:pt x="632" y="2013"/>
                    <a:pt x="632" y="2560"/>
                  </a:cubicBezTo>
                  <a:cubicBezTo>
                    <a:pt x="632" y="2751"/>
                    <a:pt x="680" y="2941"/>
                    <a:pt x="751" y="3120"/>
                  </a:cubicBezTo>
                  <a:cubicBezTo>
                    <a:pt x="287" y="3453"/>
                    <a:pt x="1" y="4001"/>
                    <a:pt x="1" y="4596"/>
                  </a:cubicBezTo>
                  <a:cubicBezTo>
                    <a:pt x="1" y="4966"/>
                    <a:pt x="108" y="5323"/>
                    <a:pt x="322" y="5620"/>
                  </a:cubicBezTo>
                  <a:cubicBezTo>
                    <a:pt x="346" y="5675"/>
                    <a:pt x="395" y="5699"/>
                    <a:pt x="446" y="5699"/>
                  </a:cubicBezTo>
                  <a:cubicBezTo>
                    <a:pt x="473" y="5699"/>
                    <a:pt x="500" y="5692"/>
                    <a:pt x="525" y="5680"/>
                  </a:cubicBezTo>
                  <a:cubicBezTo>
                    <a:pt x="620" y="5644"/>
                    <a:pt x="644" y="5537"/>
                    <a:pt x="584" y="5442"/>
                  </a:cubicBezTo>
                  <a:cubicBezTo>
                    <a:pt x="406" y="5192"/>
                    <a:pt x="322" y="4894"/>
                    <a:pt x="322" y="4596"/>
                  </a:cubicBezTo>
                  <a:cubicBezTo>
                    <a:pt x="322" y="4061"/>
                    <a:pt x="596" y="3573"/>
                    <a:pt x="1037" y="3311"/>
                  </a:cubicBezTo>
                  <a:cubicBezTo>
                    <a:pt x="1037" y="3311"/>
                    <a:pt x="1049" y="3311"/>
                    <a:pt x="1049" y="3299"/>
                  </a:cubicBezTo>
                  <a:cubicBezTo>
                    <a:pt x="1049" y="3299"/>
                    <a:pt x="1327" y="3093"/>
                    <a:pt x="1883" y="3093"/>
                  </a:cubicBezTo>
                  <a:cubicBezTo>
                    <a:pt x="1925" y="3093"/>
                    <a:pt x="1968" y="3094"/>
                    <a:pt x="2013" y="3096"/>
                  </a:cubicBezTo>
                  <a:cubicBezTo>
                    <a:pt x="2108" y="3096"/>
                    <a:pt x="2180" y="3037"/>
                    <a:pt x="2180" y="2941"/>
                  </a:cubicBezTo>
                  <a:cubicBezTo>
                    <a:pt x="2180" y="2858"/>
                    <a:pt x="2120" y="2775"/>
                    <a:pt x="2025" y="2775"/>
                  </a:cubicBezTo>
                  <a:cubicBezTo>
                    <a:pt x="2000" y="2774"/>
                    <a:pt x="1975" y="2774"/>
                    <a:pt x="1950" y="2774"/>
                  </a:cubicBezTo>
                  <a:cubicBezTo>
                    <a:pt x="1502" y="2774"/>
                    <a:pt x="1182" y="2874"/>
                    <a:pt x="1013" y="2953"/>
                  </a:cubicBezTo>
                  <a:cubicBezTo>
                    <a:pt x="953" y="2834"/>
                    <a:pt x="941" y="2703"/>
                    <a:pt x="941" y="2560"/>
                  </a:cubicBezTo>
                  <a:cubicBezTo>
                    <a:pt x="941" y="2108"/>
                    <a:pt x="1239" y="1727"/>
                    <a:pt x="1644" y="1632"/>
                  </a:cubicBezTo>
                  <a:cubicBezTo>
                    <a:pt x="1680" y="1632"/>
                    <a:pt x="1882" y="1632"/>
                    <a:pt x="2013" y="1763"/>
                  </a:cubicBezTo>
                  <a:cubicBezTo>
                    <a:pt x="2120" y="1870"/>
                    <a:pt x="2180" y="2025"/>
                    <a:pt x="2180" y="2239"/>
                  </a:cubicBezTo>
                  <a:cubicBezTo>
                    <a:pt x="2180" y="2334"/>
                    <a:pt x="2251" y="2406"/>
                    <a:pt x="2323" y="2406"/>
                  </a:cubicBezTo>
                  <a:cubicBezTo>
                    <a:pt x="2418" y="2406"/>
                    <a:pt x="2489" y="2334"/>
                    <a:pt x="2489" y="2239"/>
                  </a:cubicBezTo>
                  <a:cubicBezTo>
                    <a:pt x="2489" y="1929"/>
                    <a:pt x="2394" y="1691"/>
                    <a:pt x="2215" y="1525"/>
                  </a:cubicBezTo>
                  <a:cubicBezTo>
                    <a:pt x="2073" y="1394"/>
                    <a:pt x="1882" y="1334"/>
                    <a:pt x="1763" y="1322"/>
                  </a:cubicBezTo>
                  <a:lnTo>
                    <a:pt x="1763" y="1275"/>
                  </a:lnTo>
                  <a:cubicBezTo>
                    <a:pt x="1763" y="846"/>
                    <a:pt x="2037" y="453"/>
                    <a:pt x="2430" y="358"/>
                  </a:cubicBezTo>
                  <a:cubicBezTo>
                    <a:pt x="2477" y="334"/>
                    <a:pt x="2513" y="334"/>
                    <a:pt x="2561" y="322"/>
                  </a:cubicBezTo>
                  <a:lnTo>
                    <a:pt x="2846" y="322"/>
                  </a:lnTo>
                  <a:cubicBezTo>
                    <a:pt x="3370" y="322"/>
                    <a:pt x="3799" y="751"/>
                    <a:pt x="3799" y="1275"/>
                  </a:cubicBezTo>
                  <a:lnTo>
                    <a:pt x="3799" y="4608"/>
                  </a:lnTo>
                  <a:cubicBezTo>
                    <a:pt x="3311" y="4644"/>
                    <a:pt x="2858" y="4835"/>
                    <a:pt x="2513" y="5180"/>
                  </a:cubicBezTo>
                  <a:cubicBezTo>
                    <a:pt x="2477" y="5216"/>
                    <a:pt x="2454" y="5311"/>
                    <a:pt x="2489" y="5370"/>
                  </a:cubicBezTo>
                  <a:cubicBezTo>
                    <a:pt x="2513" y="5430"/>
                    <a:pt x="2573" y="5442"/>
                    <a:pt x="2620" y="5442"/>
                  </a:cubicBezTo>
                  <a:cubicBezTo>
                    <a:pt x="2668" y="5442"/>
                    <a:pt x="2715" y="5430"/>
                    <a:pt x="2739" y="5394"/>
                  </a:cubicBezTo>
                  <a:cubicBezTo>
                    <a:pt x="3037" y="5097"/>
                    <a:pt x="3454" y="4918"/>
                    <a:pt x="3894" y="4918"/>
                  </a:cubicBezTo>
                  <a:cubicBezTo>
                    <a:pt x="4168" y="5192"/>
                    <a:pt x="4335" y="5573"/>
                    <a:pt x="4335" y="5978"/>
                  </a:cubicBezTo>
                  <a:cubicBezTo>
                    <a:pt x="4335" y="6382"/>
                    <a:pt x="4168" y="6763"/>
                    <a:pt x="3894" y="7037"/>
                  </a:cubicBezTo>
                  <a:cubicBezTo>
                    <a:pt x="3656" y="7263"/>
                    <a:pt x="3335" y="7394"/>
                    <a:pt x="3013" y="7394"/>
                  </a:cubicBezTo>
                  <a:cubicBezTo>
                    <a:pt x="2358" y="7394"/>
                    <a:pt x="1811" y="6882"/>
                    <a:pt x="1703" y="6204"/>
                  </a:cubicBezTo>
                  <a:cubicBezTo>
                    <a:pt x="1763" y="6097"/>
                    <a:pt x="1942" y="5787"/>
                    <a:pt x="2215" y="5680"/>
                  </a:cubicBezTo>
                  <a:cubicBezTo>
                    <a:pt x="2299" y="5656"/>
                    <a:pt x="2358" y="5561"/>
                    <a:pt x="2323" y="5489"/>
                  </a:cubicBezTo>
                  <a:cubicBezTo>
                    <a:pt x="2304" y="5413"/>
                    <a:pt x="2239" y="5375"/>
                    <a:pt x="2171" y="5375"/>
                  </a:cubicBezTo>
                  <a:cubicBezTo>
                    <a:pt x="2154" y="5375"/>
                    <a:pt x="2137" y="5377"/>
                    <a:pt x="2120" y="5382"/>
                  </a:cubicBezTo>
                  <a:cubicBezTo>
                    <a:pt x="1775" y="5513"/>
                    <a:pt x="1549" y="5847"/>
                    <a:pt x="1442" y="6013"/>
                  </a:cubicBezTo>
                  <a:cubicBezTo>
                    <a:pt x="1287" y="5978"/>
                    <a:pt x="1132" y="5918"/>
                    <a:pt x="989" y="5835"/>
                  </a:cubicBezTo>
                  <a:cubicBezTo>
                    <a:pt x="956" y="5816"/>
                    <a:pt x="920" y="5806"/>
                    <a:pt x="887" y="5806"/>
                  </a:cubicBezTo>
                  <a:cubicBezTo>
                    <a:pt x="837" y="5806"/>
                    <a:pt x="791" y="5828"/>
                    <a:pt x="763" y="5870"/>
                  </a:cubicBezTo>
                  <a:cubicBezTo>
                    <a:pt x="715" y="5954"/>
                    <a:pt x="727" y="6049"/>
                    <a:pt x="810" y="6097"/>
                  </a:cubicBezTo>
                  <a:cubicBezTo>
                    <a:pt x="989" y="6216"/>
                    <a:pt x="1191" y="6287"/>
                    <a:pt x="1406" y="6323"/>
                  </a:cubicBezTo>
                  <a:cubicBezTo>
                    <a:pt x="1549" y="7121"/>
                    <a:pt x="2239" y="7716"/>
                    <a:pt x="3025" y="7716"/>
                  </a:cubicBezTo>
                  <a:cubicBezTo>
                    <a:pt x="3430" y="7716"/>
                    <a:pt x="3823" y="7561"/>
                    <a:pt x="4120" y="7275"/>
                  </a:cubicBezTo>
                  <a:lnTo>
                    <a:pt x="4168" y="7228"/>
                  </a:lnTo>
                  <a:lnTo>
                    <a:pt x="4216" y="7275"/>
                  </a:lnTo>
                  <a:cubicBezTo>
                    <a:pt x="4251" y="7299"/>
                    <a:pt x="4287" y="7335"/>
                    <a:pt x="4323" y="7359"/>
                  </a:cubicBezTo>
                  <a:cubicBezTo>
                    <a:pt x="4609" y="7597"/>
                    <a:pt x="4966" y="7716"/>
                    <a:pt x="5311" y="7716"/>
                  </a:cubicBezTo>
                  <a:cubicBezTo>
                    <a:pt x="6109" y="7716"/>
                    <a:pt x="6787" y="7121"/>
                    <a:pt x="6942" y="6323"/>
                  </a:cubicBezTo>
                  <a:cubicBezTo>
                    <a:pt x="7168" y="6287"/>
                    <a:pt x="7371" y="6204"/>
                    <a:pt x="7561" y="6085"/>
                  </a:cubicBezTo>
                  <a:cubicBezTo>
                    <a:pt x="7633" y="6037"/>
                    <a:pt x="7657" y="5954"/>
                    <a:pt x="7621" y="5870"/>
                  </a:cubicBezTo>
                  <a:cubicBezTo>
                    <a:pt x="7589" y="5816"/>
                    <a:pt x="7538" y="5781"/>
                    <a:pt x="7478" y="5781"/>
                  </a:cubicBezTo>
                  <a:cubicBezTo>
                    <a:pt x="7448" y="5781"/>
                    <a:pt x="7415" y="5791"/>
                    <a:pt x="7383" y="5811"/>
                  </a:cubicBezTo>
                  <a:cubicBezTo>
                    <a:pt x="7240" y="5918"/>
                    <a:pt x="7061" y="5978"/>
                    <a:pt x="6883" y="6013"/>
                  </a:cubicBezTo>
                  <a:cubicBezTo>
                    <a:pt x="6787" y="5835"/>
                    <a:pt x="6573" y="5513"/>
                    <a:pt x="6204" y="5382"/>
                  </a:cubicBezTo>
                  <a:cubicBezTo>
                    <a:pt x="6187" y="5377"/>
                    <a:pt x="6171" y="5375"/>
                    <a:pt x="6154" y="5375"/>
                  </a:cubicBezTo>
                  <a:cubicBezTo>
                    <a:pt x="6089" y="5375"/>
                    <a:pt x="6030" y="5413"/>
                    <a:pt x="6002" y="5489"/>
                  </a:cubicBezTo>
                  <a:cubicBezTo>
                    <a:pt x="5978" y="5573"/>
                    <a:pt x="6025" y="5656"/>
                    <a:pt x="6109" y="5680"/>
                  </a:cubicBezTo>
                  <a:cubicBezTo>
                    <a:pt x="6383" y="5787"/>
                    <a:pt x="6561" y="6097"/>
                    <a:pt x="6621" y="6204"/>
                  </a:cubicBezTo>
                  <a:cubicBezTo>
                    <a:pt x="6525" y="6882"/>
                    <a:pt x="5966" y="7394"/>
                    <a:pt x="5311" y="7394"/>
                  </a:cubicBezTo>
                  <a:cubicBezTo>
                    <a:pt x="5037" y="7394"/>
                    <a:pt x="4751" y="7287"/>
                    <a:pt x="4513" y="7109"/>
                  </a:cubicBezTo>
                  <a:cubicBezTo>
                    <a:pt x="4478" y="7085"/>
                    <a:pt x="4454" y="7061"/>
                    <a:pt x="4418" y="7037"/>
                  </a:cubicBezTo>
                  <a:cubicBezTo>
                    <a:pt x="4394" y="7025"/>
                    <a:pt x="4382" y="6990"/>
                    <a:pt x="4347" y="6966"/>
                  </a:cubicBezTo>
                  <a:cubicBezTo>
                    <a:pt x="4537" y="6680"/>
                    <a:pt x="4644" y="6323"/>
                    <a:pt x="4644" y="5966"/>
                  </a:cubicBezTo>
                  <a:cubicBezTo>
                    <a:pt x="4644" y="5859"/>
                    <a:pt x="4632" y="5775"/>
                    <a:pt x="4620" y="5680"/>
                  </a:cubicBezTo>
                  <a:lnTo>
                    <a:pt x="4620" y="5680"/>
                  </a:lnTo>
                  <a:cubicBezTo>
                    <a:pt x="5430" y="5859"/>
                    <a:pt x="5728" y="6251"/>
                    <a:pt x="5823" y="6430"/>
                  </a:cubicBezTo>
                  <a:cubicBezTo>
                    <a:pt x="5844" y="6482"/>
                    <a:pt x="5910" y="6516"/>
                    <a:pt x="5973" y="6516"/>
                  </a:cubicBezTo>
                  <a:cubicBezTo>
                    <a:pt x="5983" y="6516"/>
                    <a:pt x="5992" y="6515"/>
                    <a:pt x="6002" y="6513"/>
                  </a:cubicBezTo>
                  <a:cubicBezTo>
                    <a:pt x="6109" y="6501"/>
                    <a:pt x="6168" y="6382"/>
                    <a:pt x="6121" y="6275"/>
                  </a:cubicBezTo>
                  <a:cubicBezTo>
                    <a:pt x="5990" y="6025"/>
                    <a:pt x="5633" y="5561"/>
                    <a:pt x="4656" y="5370"/>
                  </a:cubicBezTo>
                  <a:cubicBezTo>
                    <a:pt x="4646" y="5367"/>
                    <a:pt x="4634" y="5365"/>
                    <a:pt x="4622" y="5365"/>
                  </a:cubicBezTo>
                  <a:cubicBezTo>
                    <a:pt x="4594" y="5365"/>
                    <a:pt x="4562" y="5374"/>
                    <a:pt x="4537" y="5382"/>
                  </a:cubicBezTo>
                  <a:cubicBezTo>
                    <a:pt x="4501" y="5239"/>
                    <a:pt x="4418" y="5097"/>
                    <a:pt x="4347" y="4977"/>
                  </a:cubicBezTo>
                  <a:cubicBezTo>
                    <a:pt x="4359" y="4954"/>
                    <a:pt x="4394" y="4942"/>
                    <a:pt x="4418" y="4906"/>
                  </a:cubicBezTo>
                  <a:cubicBezTo>
                    <a:pt x="4859" y="4906"/>
                    <a:pt x="5252" y="5073"/>
                    <a:pt x="5573" y="5382"/>
                  </a:cubicBezTo>
                  <a:cubicBezTo>
                    <a:pt x="5597" y="5418"/>
                    <a:pt x="5644" y="5430"/>
                    <a:pt x="5692" y="5430"/>
                  </a:cubicBezTo>
                  <a:cubicBezTo>
                    <a:pt x="5752" y="5430"/>
                    <a:pt x="5787" y="5394"/>
                    <a:pt x="5823" y="5358"/>
                  </a:cubicBezTo>
                  <a:cubicBezTo>
                    <a:pt x="5847" y="5299"/>
                    <a:pt x="5847" y="5204"/>
                    <a:pt x="5787" y="5156"/>
                  </a:cubicBezTo>
                  <a:cubicBezTo>
                    <a:pt x="5454" y="4823"/>
                    <a:pt x="4990" y="4608"/>
                    <a:pt x="4513" y="4596"/>
                  </a:cubicBezTo>
                  <a:lnTo>
                    <a:pt x="4513" y="1251"/>
                  </a:lnTo>
                  <a:cubicBezTo>
                    <a:pt x="4513" y="727"/>
                    <a:pt x="4942" y="298"/>
                    <a:pt x="5466" y="298"/>
                  </a:cubicBezTo>
                  <a:lnTo>
                    <a:pt x="5752" y="298"/>
                  </a:lnTo>
                  <a:cubicBezTo>
                    <a:pt x="5787" y="298"/>
                    <a:pt x="5835" y="310"/>
                    <a:pt x="5883" y="310"/>
                  </a:cubicBezTo>
                  <a:cubicBezTo>
                    <a:pt x="6287" y="417"/>
                    <a:pt x="6549" y="786"/>
                    <a:pt x="6549" y="1227"/>
                  </a:cubicBezTo>
                  <a:lnTo>
                    <a:pt x="6549" y="1275"/>
                  </a:lnTo>
                  <a:cubicBezTo>
                    <a:pt x="6418" y="1287"/>
                    <a:pt x="6240" y="1334"/>
                    <a:pt x="6085" y="1489"/>
                  </a:cubicBezTo>
                  <a:cubicBezTo>
                    <a:pt x="5906" y="1644"/>
                    <a:pt x="5823" y="1882"/>
                    <a:pt x="5823" y="2203"/>
                  </a:cubicBezTo>
                  <a:cubicBezTo>
                    <a:pt x="5823" y="2287"/>
                    <a:pt x="5883" y="2346"/>
                    <a:pt x="5954" y="2358"/>
                  </a:cubicBezTo>
                  <a:cubicBezTo>
                    <a:pt x="5967" y="2361"/>
                    <a:pt x="5979" y="2362"/>
                    <a:pt x="5990" y="2362"/>
                  </a:cubicBezTo>
                  <a:cubicBezTo>
                    <a:pt x="6077" y="2362"/>
                    <a:pt x="6133" y="2287"/>
                    <a:pt x="6133" y="2203"/>
                  </a:cubicBezTo>
                  <a:cubicBezTo>
                    <a:pt x="6133" y="1977"/>
                    <a:pt x="6192" y="1822"/>
                    <a:pt x="6299" y="1727"/>
                  </a:cubicBezTo>
                  <a:cubicBezTo>
                    <a:pt x="6430" y="1584"/>
                    <a:pt x="6621" y="1584"/>
                    <a:pt x="6668" y="1584"/>
                  </a:cubicBezTo>
                  <a:cubicBezTo>
                    <a:pt x="7073" y="1679"/>
                    <a:pt x="7371" y="2060"/>
                    <a:pt x="7371" y="2513"/>
                  </a:cubicBezTo>
                  <a:cubicBezTo>
                    <a:pt x="7371" y="2644"/>
                    <a:pt x="7335" y="2775"/>
                    <a:pt x="7299" y="2918"/>
                  </a:cubicBezTo>
                  <a:cubicBezTo>
                    <a:pt x="7138" y="2832"/>
                    <a:pt x="6840" y="2736"/>
                    <a:pt x="6424" y="2736"/>
                  </a:cubicBezTo>
                  <a:cubicBezTo>
                    <a:pt x="6380" y="2736"/>
                    <a:pt x="6334" y="2737"/>
                    <a:pt x="6287" y="2739"/>
                  </a:cubicBezTo>
                  <a:cubicBezTo>
                    <a:pt x="6192" y="2739"/>
                    <a:pt x="6133" y="2799"/>
                    <a:pt x="6121" y="2882"/>
                  </a:cubicBezTo>
                  <a:cubicBezTo>
                    <a:pt x="6109" y="2989"/>
                    <a:pt x="6192" y="3061"/>
                    <a:pt x="6287" y="3061"/>
                  </a:cubicBezTo>
                  <a:cubicBezTo>
                    <a:pt x="6317" y="3059"/>
                    <a:pt x="6346" y="3059"/>
                    <a:pt x="6374" y="3059"/>
                  </a:cubicBezTo>
                  <a:cubicBezTo>
                    <a:pt x="6937" y="3059"/>
                    <a:pt x="7240" y="3275"/>
                    <a:pt x="7252" y="3275"/>
                  </a:cubicBezTo>
                  <a:lnTo>
                    <a:pt x="7264" y="3287"/>
                  </a:lnTo>
                  <a:cubicBezTo>
                    <a:pt x="7716" y="3537"/>
                    <a:pt x="7978" y="4025"/>
                    <a:pt x="7978" y="4561"/>
                  </a:cubicBezTo>
                  <a:cubicBezTo>
                    <a:pt x="7978" y="4858"/>
                    <a:pt x="7895" y="5144"/>
                    <a:pt x="7740" y="5382"/>
                  </a:cubicBezTo>
                  <a:cubicBezTo>
                    <a:pt x="7692" y="5454"/>
                    <a:pt x="7716" y="5549"/>
                    <a:pt x="7776" y="5608"/>
                  </a:cubicBezTo>
                  <a:cubicBezTo>
                    <a:pt x="7799" y="5632"/>
                    <a:pt x="7835" y="5632"/>
                    <a:pt x="7871" y="5632"/>
                  </a:cubicBezTo>
                  <a:cubicBezTo>
                    <a:pt x="7930" y="5632"/>
                    <a:pt x="7978" y="5608"/>
                    <a:pt x="8014" y="5561"/>
                  </a:cubicBezTo>
                  <a:cubicBezTo>
                    <a:pt x="8204" y="5263"/>
                    <a:pt x="8311" y="4918"/>
                    <a:pt x="8311" y="4561"/>
                  </a:cubicBezTo>
                  <a:cubicBezTo>
                    <a:pt x="8335" y="4001"/>
                    <a:pt x="8061" y="3453"/>
                    <a:pt x="7597" y="3120"/>
                  </a:cubicBezTo>
                  <a:cubicBezTo>
                    <a:pt x="7680" y="2941"/>
                    <a:pt x="7716" y="2751"/>
                    <a:pt x="7716" y="2560"/>
                  </a:cubicBezTo>
                  <a:cubicBezTo>
                    <a:pt x="7716" y="2013"/>
                    <a:pt x="7371" y="1537"/>
                    <a:pt x="6895" y="1358"/>
                  </a:cubicBezTo>
                  <a:lnTo>
                    <a:pt x="6895" y="1263"/>
                  </a:lnTo>
                  <a:cubicBezTo>
                    <a:pt x="6895" y="679"/>
                    <a:pt x="6525" y="179"/>
                    <a:pt x="5978" y="24"/>
                  </a:cubicBezTo>
                  <a:cubicBezTo>
                    <a:pt x="5930" y="13"/>
                    <a:pt x="5871" y="13"/>
                    <a:pt x="5823" y="1"/>
                  </a:cubicBezTo>
                  <a:lnTo>
                    <a:pt x="5478" y="1"/>
                  </a:lnTo>
                  <a:cubicBezTo>
                    <a:pt x="4787" y="1"/>
                    <a:pt x="4216" y="560"/>
                    <a:pt x="4216" y="1263"/>
                  </a:cubicBezTo>
                  <a:lnTo>
                    <a:pt x="4216" y="4692"/>
                  </a:lnTo>
                  <a:lnTo>
                    <a:pt x="4168" y="4727"/>
                  </a:lnTo>
                  <a:lnTo>
                    <a:pt x="4120" y="4692"/>
                  </a:lnTo>
                  <a:lnTo>
                    <a:pt x="4120" y="1263"/>
                  </a:lnTo>
                  <a:cubicBezTo>
                    <a:pt x="4120" y="560"/>
                    <a:pt x="3561" y="1"/>
                    <a:pt x="28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7"/>
            <p:cNvSpPr/>
            <p:nvPr/>
          </p:nvSpPr>
          <p:spPr>
            <a:xfrm>
              <a:off x="1022494" y="3006724"/>
              <a:ext cx="44162" cy="22271"/>
            </a:xfrm>
            <a:custGeom>
              <a:avLst/>
              <a:gdLst/>
              <a:ahLst/>
              <a:cxnLst/>
              <a:rect l="l" t="t" r="r" b="b"/>
              <a:pathLst>
                <a:path w="1394" h="703" extrusionOk="0">
                  <a:moveTo>
                    <a:pt x="454" y="0"/>
                  </a:moveTo>
                  <a:cubicBezTo>
                    <a:pt x="402" y="0"/>
                    <a:pt x="350" y="4"/>
                    <a:pt x="298" y="12"/>
                  </a:cubicBezTo>
                  <a:lnTo>
                    <a:pt x="155" y="24"/>
                  </a:lnTo>
                  <a:cubicBezTo>
                    <a:pt x="60" y="48"/>
                    <a:pt x="0" y="119"/>
                    <a:pt x="12" y="202"/>
                  </a:cubicBezTo>
                  <a:cubicBezTo>
                    <a:pt x="34" y="290"/>
                    <a:pt x="96" y="347"/>
                    <a:pt x="170" y="347"/>
                  </a:cubicBezTo>
                  <a:cubicBezTo>
                    <a:pt x="177" y="347"/>
                    <a:pt x="184" y="346"/>
                    <a:pt x="191" y="345"/>
                  </a:cubicBezTo>
                  <a:lnTo>
                    <a:pt x="346" y="321"/>
                  </a:lnTo>
                  <a:cubicBezTo>
                    <a:pt x="370" y="319"/>
                    <a:pt x="394" y="318"/>
                    <a:pt x="417" y="318"/>
                  </a:cubicBezTo>
                  <a:cubicBezTo>
                    <a:pt x="675" y="318"/>
                    <a:pt x="908" y="436"/>
                    <a:pt x="1072" y="643"/>
                  </a:cubicBezTo>
                  <a:cubicBezTo>
                    <a:pt x="1108" y="679"/>
                    <a:pt x="1143" y="702"/>
                    <a:pt x="1203" y="702"/>
                  </a:cubicBezTo>
                  <a:cubicBezTo>
                    <a:pt x="1239" y="702"/>
                    <a:pt x="1286" y="679"/>
                    <a:pt x="1298" y="667"/>
                  </a:cubicBezTo>
                  <a:cubicBezTo>
                    <a:pt x="1370" y="607"/>
                    <a:pt x="1394" y="524"/>
                    <a:pt x="1334" y="440"/>
                  </a:cubicBezTo>
                  <a:cubicBezTo>
                    <a:pt x="1126" y="171"/>
                    <a:pt x="802" y="0"/>
                    <a:pt x="4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7"/>
            <p:cNvSpPr/>
            <p:nvPr/>
          </p:nvSpPr>
          <p:spPr>
            <a:xfrm>
              <a:off x="1086234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181" y="1"/>
                  </a:moveTo>
                  <a:cubicBezTo>
                    <a:pt x="115" y="1"/>
                    <a:pt x="55" y="44"/>
                    <a:pt x="36" y="108"/>
                  </a:cubicBezTo>
                  <a:cubicBezTo>
                    <a:pt x="1" y="203"/>
                    <a:pt x="48" y="286"/>
                    <a:pt x="132" y="322"/>
                  </a:cubicBezTo>
                  <a:cubicBezTo>
                    <a:pt x="525" y="441"/>
                    <a:pt x="572" y="1025"/>
                    <a:pt x="572" y="1025"/>
                  </a:cubicBezTo>
                  <a:cubicBezTo>
                    <a:pt x="572" y="1108"/>
                    <a:pt x="644" y="1168"/>
                    <a:pt x="727" y="1168"/>
                  </a:cubicBezTo>
                  <a:lnTo>
                    <a:pt x="751" y="1168"/>
                  </a:lnTo>
                  <a:cubicBezTo>
                    <a:pt x="822" y="1168"/>
                    <a:pt x="894" y="1096"/>
                    <a:pt x="894" y="1001"/>
                  </a:cubicBezTo>
                  <a:cubicBezTo>
                    <a:pt x="894" y="977"/>
                    <a:pt x="846" y="203"/>
                    <a:pt x="239" y="13"/>
                  </a:cubicBezTo>
                  <a:cubicBezTo>
                    <a:pt x="220" y="4"/>
                    <a:pt x="200" y="1"/>
                    <a:pt x="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7"/>
            <p:cNvSpPr/>
            <p:nvPr/>
          </p:nvSpPr>
          <p:spPr>
            <a:xfrm>
              <a:off x="1023634" y="3077941"/>
              <a:ext cx="26041" cy="49167"/>
            </a:xfrm>
            <a:custGeom>
              <a:avLst/>
              <a:gdLst/>
              <a:ahLst/>
              <a:cxnLst/>
              <a:rect l="l" t="t" r="r" b="b"/>
              <a:pathLst>
                <a:path w="822" h="1552" extrusionOk="0">
                  <a:moveTo>
                    <a:pt x="646" y="0"/>
                  </a:moveTo>
                  <a:cubicBezTo>
                    <a:pt x="617" y="0"/>
                    <a:pt x="588" y="9"/>
                    <a:pt x="560" y="26"/>
                  </a:cubicBezTo>
                  <a:cubicBezTo>
                    <a:pt x="345" y="181"/>
                    <a:pt x="0" y="538"/>
                    <a:pt x="0" y="1383"/>
                  </a:cubicBezTo>
                  <a:cubicBezTo>
                    <a:pt x="0" y="1462"/>
                    <a:pt x="74" y="1551"/>
                    <a:pt x="163" y="1551"/>
                  </a:cubicBezTo>
                  <a:cubicBezTo>
                    <a:pt x="168" y="1551"/>
                    <a:pt x="173" y="1551"/>
                    <a:pt x="179" y="1550"/>
                  </a:cubicBezTo>
                  <a:cubicBezTo>
                    <a:pt x="250" y="1526"/>
                    <a:pt x="310" y="1455"/>
                    <a:pt x="310" y="1383"/>
                  </a:cubicBezTo>
                  <a:cubicBezTo>
                    <a:pt x="310" y="681"/>
                    <a:pt x="584" y="395"/>
                    <a:pt x="726" y="312"/>
                  </a:cubicBezTo>
                  <a:cubicBezTo>
                    <a:pt x="786" y="264"/>
                    <a:pt x="822" y="205"/>
                    <a:pt x="798" y="133"/>
                  </a:cubicBezTo>
                  <a:cubicBezTo>
                    <a:pt x="781" y="49"/>
                    <a:pt x="716" y="0"/>
                    <a:pt x="6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7"/>
            <p:cNvSpPr/>
            <p:nvPr/>
          </p:nvSpPr>
          <p:spPr>
            <a:xfrm>
              <a:off x="924413" y="3006819"/>
              <a:ext cx="44162" cy="22176"/>
            </a:xfrm>
            <a:custGeom>
              <a:avLst/>
              <a:gdLst/>
              <a:ahLst/>
              <a:cxnLst/>
              <a:rect l="l" t="t" r="r" b="b"/>
              <a:pathLst>
                <a:path w="1394" h="700" extrusionOk="0">
                  <a:moveTo>
                    <a:pt x="963" y="1"/>
                  </a:moveTo>
                  <a:cubicBezTo>
                    <a:pt x="614" y="1"/>
                    <a:pt x="272" y="163"/>
                    <a:pt x="60" y="437"/>
                  </a:cubicBezTo>
                  <a:cubicBezTo>
                    <a:pt x="1" y="521"/>
                    <a:pt x="25" y="616"/>
                    <a:pt x="96" y="664"/>
                  </a:cubicBezTo>
                  <a:cubicBezTo>
                    <a:pt x="120" y="676"/>
                    <a:pt x="156" y="699"/>
                    <a:pt x="179" y="699"/>
                  </a:cubicBezTo>
                  <a:cubicBezTo>
                    <a:pt x="227" y="699"/>
                    <a:pt x="287" y="664"/>
                    <a:pt x="322" y="640"/>
                  </a:cubicBezTo>
                  <a:cubicBezTo>
                    <a:pt x="464" y="433"/>
                    <a:pt x="716" y="315"/>
                    <a:pt x="976" y="315"/>
                  </a:cubicBezTo>
                  <a:cubicBezTo>
                    <a:pt x="1000" y="315"/>
                    <a:pt x="1025" y="316"/>
                    <a:pt x="1049" y="318"/>
                  </a:cubicBezTo>
                  <a:lnTo>
                    <a:pt x="1191" y="342"/>
                  </a:lnTo>
                  <a:cubicBezTo>
                    <a:pt x="1200" y="343"/>
                    <a:pt x="1208" y="344"/>
                    <a:pt x="1215" y="344"/>
                  </a:cubicBezTo>
                  <a:cubicBezTo>
                    <a:pt x="1298" y="344"/>
                    <a:pt x="1359" y="287"/>
                    <a:pt x="1370" y="199"/>
                  </a:cubicBezTo>
                  <a:cubicBezTo>
                    <a:pt x="1394" y="116"/>
                    <a:pt x="1334" y="21"/>
                    <a:pt x="1239" y="21"/>
                  </a:cubicBezTo>
                  <a:lnTo>
                    <a:pt x="1096" y="9"/>
                  </a:lnTo>
                  <a:cubicBezTo>
                    <a:pt x="1052" y="3"/>
                    <a:pt x="1007" y="1"/>
                    <a:pt x="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7"/>
            <p:cNvSpPr/>
            <p:nvPr/>
          </p:nvSpPr>
          <p:spPr>
            <a:xfrm>
              <a:off x="929703" y="3158757"/>
              <a:ext cx="56232" cy="41849"/>
            </a:xfrm>
            <a:custGeom>
              <a:avLst/>
              <a:gdLst/>
              <a:ahLst/>
              <a:cxnLst/>
              <a:rect l="l" t="t" r="r" b="b"/>
              <a:pathLst>
                <a:path w="1775" h="1321" extrusionOk="0">
                  <a:moveTo>
                    <a:pt x="1604" y="1"/>
                  </a:moveTo>
                  <a:cubicBezTo>
                    <a:pt x="1586" y="1"/>
                    <a:pt x="1567" y="4"/>
                    <a:pt x="1548" y="11"/>
                  </a:cubicBezTo>
                  <a:cubicBezTo>
                    <a:pt x="179" y="309"/>
                    <a:pt x="36" y="1095"/>
                    <a:pt x="12" y="1118"/>
                  </a:cubicBezTo>
                  <a:cubicBezTo>
                    <a:pt x="1" y="1214"/>
                    <a:pt x="60" y="1297"/>
                    <a:pt x="155" y="1321"/>
                  </a:cubicBezTo>
                  <a:lnTo>
                    <a:pt x="179" y="1321"/>
                  </a:lnTo>
                  <a:cubicBezTo>
                    <a:pt x="251" y="1321"/>
                    <a:pt x="334" y="1261"/>
                    <a:pt x="346" y="1178"/>
                  </a:cubicBezTo>
                  <a:cubicBezTo>
                    <a:pt x="346" y="1178"/>
                    <a:pt x="477" y="571"/>
                    <a:pt x="1620" y="333"/>
                  </a:cubicBezTo>
                  <a:cubicBezTo>
                    <a:pt x="1715" y="309"/>
                    <a:pt x="1775" y="213"/>
                    <a:pt x="1739" y="130"/>
                  </a:cubicBezTo>
                  <a:cubicBezTo>
                    <a:pt x="1729" y="54"/>
                    <a:pt x="1674" y="1"/>
                    <a:pt x="16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7"/>
            <p:cNvSpPr/>
            <p:nvPr/>
          </p:nvSpPr>
          <p:spPr>
            <a:xfrm>
              <a:off x="876512" y="3100244"/>
              <a:ext cx="28322" cy="37002"/>
            </a:xfrm>
            <a:custGeom>
              <a:avLst/>
              <a:gdLst/>
              <a:ahLst/>
              <a:cxnLst/>
              <a:rect l="l" t="t" r="r" b="b"/>
              <a:pathLst>
                <a:path w="894" h="1168" extrusionOk="0">
                  <a:moveTo>
                    <a:pt x="714" y="1"/>
                  </a:moveTo>
                  <a:cubicBezTo>
                    <a:pt x="694" y="1"/>
                    <a:pt x="675" y="4"/>
                    <a:pt x="656" y="13"/>
                  </a:cubicBezTo>
                  <a:cubicBezTo>
                    <a:pt x="60" y="203"/>
                    <a:pt x="1" y="965"/>
                    <a:pt x="1" y="1001"/>
                  </a:cubicBezTo>
                  <a:cubicBezTo>
                    <a:pt x="1" y="1096"/>
                    <a:pt x="60" y="1168"/>
                    <a:pt x="144" y="1168"/>
                  </a:cubicBezTo>
                  <a:lnTo>
                    <a:pt x="156" y="1168"/>
                  </a:lnTo>
                  <a:cubicBezTo>
                    <a:pt x="251" y="1168"/>
                    <a:pt x="322" y="1108"/>
                    <a:pt x="322" y="1025"/>
                  </a:cubicBezTo>
                  <a:cubicBezTo>
                    <a:pt x="322" y="1025"/>
                    <a:pt x="358" y="441"/>
                    <a:pt x="751" y="322"/>
                  </a:cubicBezTo>
                  <a:cubicBezTo>
                    <a:pt x="846" y="286"/>
                    <a:pt x="894" y="203"/>
                    <a:pt x="858" y="108"/>
                  </a:cubicBezTo>
                  <a:cubicBezTo>
                    <a:pt x="840" y="44"/>
                    <a:pt x="779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7"/>
            <p:cNvSpPr/>
            <p:nvPr/>
          </p:nvSpPr>
          <p:spPr>
            <a:xfrm>
              <a:off x="941393" y="3077941"/>
              <a:ext cx="26453" cy="49484"/>
            </a:xfrm>
            <a:custGeom>
              <a:avLst/>
              <a:gdLst/>
              <a:ahLst/>
              <a:cxnLst/>
              <a:rect l="l" t="t" r="r" b="b"/>
              <a:pathLst>
                <a:path w="835" h="1562" extrusionOk="0">
                  <a:moveTo>
                    <a:pt x="185" y="0"/>
                  </a:moveTo>
                  <a:cubicBezTo>
                    <a:pt x="112" y="0"/>
                    <a:pt x="41" y="49"/>
                    <a:pt x="24" y="133"/>
                  </a:cubicBezTo>
                  <a:cubicBezTo>
                    <a:pt x="1" y="193"/>
                    <a:pt x="36" y="264"/>
                    <a:pt x="96" y="312"/>
                  </a:cubicBezTo>
                  <a:cubicBezTo>
                    <a:pt x="239" y="419"/>
                    <a:pt x="513" y="681"/>
                    <a:pt x="513" y="1395"/>
                  </a:cubicBezTo>
                  <a:cubicBezTo>
                    <a:pt x="513" y="1491"/>
                    <a:pt x="584" y="1562"/>
                    <a:pt x="679" y="1562"/>
                  </a:cubicBezTo>
                  <a:cubicBezTo>
                    <a:pt x="763" y="1562"/>
                    <a:pt x="834" y="1491"/>
                    <a:pt x="834" y="1395"/>
                  </a:cubicBezTo>
                  <a:cubicBezTo>
                    <a:pt x="834" y="538"/>
                    <a:pt x="513" y="181"/>
                    <a:pt x="274" y="26"/>
                  </a:cubicBezTo>
                  <a:cubicBezTo>
                    <a:pt x="247" y="9"/>
                    <a:pt x="216" y="0"/>
                    <a:pt x="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7"/>
          <p:cNvGrpSpPr/>
          <p:nvPr/>
        </p:nvGrpSpPr>
        <p:grpSpPr>
          <a:xfrm>
            <a:off x="7894962" y="3017397"/>
            <a:ext cx="347435" cy="345534"/>
            <a:chOff x="3527780" y="2885263"/>
            <a:chExt cx="347435" cy="345534"/>
          </a:xfrm>
        </p:grpSpPr>
        <p:sp>
          <p:nvSpPr>
            <p:cNvPr id="141" name="Google Shape;141;p17"/>
            <p:cNvSpPr/>
            <p:nvPr/>
          </p:nvSpPr>
          <p:spPr>
            <a:xfrm>
              <a:off x="3527780" y="2885263"/>
              <a:ext cx="347435" cy="345534"/>
            </a:xfrm>
            <a:custGeom>
              <a:avLst/>
              <a:gdLst/>
              <a:ahLst/>
              <a:cxnLst/>
              <a:rect l="l" t="t" r="r" b="b"/>
              <a:pathLst>
                <a:path w="10967" h="10907" extrusionOk="0">
                  <a:moveTo>
                    <a:pt x="3751" y="298"/>
                  </a:moveTo>
                  <a:cubicBezTo>
                    <a:pt x="3811" y="298"/>
                    <a:pt x="3847" y="345"/>
                    <a:pt x="3847" y="405"/>
                  </a:cubicBezTo>
                  <a:cubicBezTo>
                    <a:pt x="3847" y="464"/>
                    <a:pt x="3811" y="512"/>
                    <a:pt x="3751" y="512"/>
                  </a:cubicBezTo>
                  <a:cubicBezTo>
                    <a:pt x="3692" y="512"/>
                    <a:pt x="3644" y="464"/>
                    <a:pt x="3644" y="405"/>
                  </a:cubicBezTo>
                  <a:cubicBezTo>
                    <a:pt x="3656" y="345"/>
                    <a:pt x="3704" y="298"/>
                    <a:pt x="3751" y="298"/>
                  </a:cubicBezTo>
                  <a:close/>
                  <a:moveTo>
                    <a:pt x="5490" y="298"/>
                  </a:moveTo>
                  <a:cubicBezTo>
                    <a:pt x="5549" y="298"/>
                    <a:pt x="5597" y="345"/>
                    <a:pt x="5597" y="405"/>
                  </a:cubicBezTo>
                  <a:cubicBezTo>
                    <a:pt x="5597" y="464"/>
                    <a:pt x="5549" y="512"/>
                    <a:pt x="5490" y="512"/>
                  </a:cubicBezTo>
                  <a:cubicBezTo>
                    <a:pt x="5430" y="512"/>
                    <a:pt x="5382" y="464"/>
                    <a:pt x="5382" y="405"/>
                  </a:cubicBezTo>
                  <a:cubicBezTo>
                    <a:pt x="5382" y="345"/>
                    <a:pt x="5430" y="298"/>
                    <a:pt x="5490" y="298"/>
                  </a:cubicBezTo>
                  <a:close/>
                  <a:moveTo>
                    <a:pt x="7216" y="298"/>
                  </a:moveTo>
                  <a:cubicBezTo>
                    <a:pt x="7276" y="298"/>
                    <a:pt x="7323" y="345"/>
                    <a:pt x="7323" y="405"/>
                  </a:cubicBezTo>
                  <a:cubicBezTo>
                    <a:pt x="7323" y="464"/>
                    <a:pt x="7276" y="512"/>
                    <a:pt x="7216" y="512"/>
                  </a:cubicBezTo>
                  <a:cubicBezTo>
                    <a:pt x="7156" y="512"/>
                    <a:pt x="7109" y="464"/>
                    <a:pt x="7109" y="405"/>
                  </a:cubicBezTo>
                  <a:cubicBezTo>
                    <a:pt x="7109" y="345"/>
                    <a:pt x="7156" y="298"/>
                    <a:pt x="7216" y="298"/>
                  </a:cubicBezTo>
                  <a:close/>
                  <a:moveTo>
                    <a:pt x="394" y="3632"/>
                  </a:moveTo>
                  <a:cubicBezTo>
                    <a:pt x="453" y="3632"/>
                    <a:pt x="501" y="3679"/>
                    <a:pt x="501" y="3739"/>
                  </a:cubicBezTo>
                  <a:cubicBezTo>
                    <a:pt x="501" y="3798"/>
                    <a:pt x="453" y="3846"/>
                    <a:pt x="394" y="3846"/>
                  </a:cubicBezTo>
                  <a:cubicBezTo>
                    <a:pt x="334" y="3846"/>
                    <a:pt x="287" y="3798"/>
                    <a:pt x="287" y="3739"/>
                  </a:cubicBezTo>
                  <a:cubicBezTo>
                    <a:pt x="287" y="3679"/>
                    <a:pt x="334" y="3632"/>
                    <a:pt x="394" y="3632"/>
                  </a:cubicBezTo>
                  <a:close/>
                  <a:moveTo>
                    <a:pt x="10562" y="3655"/>
                  </a:moveTo>
                  <a:cubicBezTo>
                    <a:pt x="10621" y="3655"/>
                    <a:pt x="10669" y="3691"/>
                    <a:pt x="10669" y="3763"/>
                  </a:cubicBezTo>
                  <a:cubicBezTo>
                    <a:pt x="10669" y="3822"/>
                    <a:pt x="10621" y="3858"/>
                    <a:pt x="10562" y="3858"/>
                  </a:cubicBezTo>
                  <a:cubicBezTo>
                    <a:pt x="10502" y="3858"/>
                    <a:pt x="10454" y="3822"/>
                    <a:pt x="10454" y="3763"/>
                  </a:cubicBezTo>
                  <a:cubicBezTo>
                    <a:pt x="10454" y="3691"/>
                    <a:pt x="10502" y="3655"/>
                    <a:pt x="10562" y="3655"/>
                  </a:cubicBezTo>
                  <a:close/>
                  <a:moveTo>
                    <a:pt x="394" y="5382"/>
                  </a:moveTo>
                  <a:cubicBezTo>
                    <a:pt x="453" y="5382"/>
                    <a:pt x="501" y="5417"/>
                    <a:pt x="501" y="5477"/>
                  </a:cubicBezTo>
                  <a:cubicBezTo>
                    <a:pt x="501" y="5548"/>
                    <a:pt x="453" y="5584"/>
                    <a:pt x="394" y="5584"/>
                  </a:cubicBezTo>
                  <a:cubicBezTo>
                    <a:pt x="334" y="5584"/>
                    <a:pt x="287" y="5548"/>
                    <a:pt x="287" y="5477"/>
                  </a:cubicBezTo>
                  <a:cubicBezTo>
                    <a:pt x="287" y="5417"/>
                    <a:pt x="334" y="5382"/>
                    <a:pt x="394" y="5382"/>
                  </a:cubicBezTo>
                  <a:close/>
                  <a:moveTo>
                    <a:pt x="10562" y="5382"/>
                  </a:moveTo>
                  <a:cubicBezTo>
                    <a:pt x="10621" y="5382"/>
                    <a:pt x="10669" y="5429"/>
                    <a:pt x="10669" y="5489"/>
                  </a:cubicBezTo>
                  <a:cubicBezTo>
                    <a:pt x="10669" y="5548"/>
                    <a:pt x="10621" y="5584"/>
                    <a:pt x="10562" y="5584"/>
                  </a:cubicBezTo>
                  <a:cubicBezTo>
                    <a:pt x="10502" y="5584"/>
                    <a:pt x="10454" y="5548"/>
                    <a:pt x="10454" y="5489"/>
                  </a:cubicBezTo>
                  <a:cubicBezTo>
                    <a:pt x="10454" y="5429"/>
                    <a:pt x="10502" y="5382"/>
                    <a:pt x="10562" y="5382"/>
                  </a:cubicBezTo>
                  <a:close/>
                  <a:moveTo>
                    <a:pt x="394" y="7108"/>
                  </a:moveTo>
                  <a:cubicBezTo>
                    <a:pt x="453" y="7108"/>
                    <a:pt x="501" y="7144"/>
                    <a:pt x="501" y="7215"/>
                  </a:cubicBezTo>
                  <a:cubicBezTo>
                    <a:pt x="501" y="7275"/>
                    <a:pt x="453" y="7311"/>
                    <a:pt x="394" y="7311"/>
                  </a:cubicBezTo>
                  <a:cubicBezTo>
                    <a:pt x="334" y="7311"/>
                    <a:pt x="287" y="7275"/>
                    <a:pt x="287" y="7215"/>
                  </a:cubicBezTo>
                  <a:cubicBezTo>
                    <a:pt x="287" y="7144"/>
                    <a:pt x="334" y="7108"/>
                    <a:pt x="394" y="7108"/>
                  </a:cubicBezTo>
                  <a:close/>
                  <a:moveTo>
                    <a:pt x="10562" y="7120"/>
                  </a:moveTo>
                  <a:cubicBezTo>
                    <a:pt x="10621" y="7120"/>
                    <a:pt x="10669" y="7168"/>
                    <a:pt x="10669" y="7227"/>
                  </a:cubicBezTo>
                  <a:cubicBezTo>
                    <a:pt x="10669" y="7287"/>
                    <a:pt x="10621" y="7334"/>
                    <a:pt x="10562" y="7334"/>
                  </a:cubicBezTo>
                  <a:cubicBezTo>
                    <a:pt x="10502" y="7334"/>
                    <a:pt x="10454" y="7287"/>
                    <a:pt x="10454" y="7227"/>
                  </a:cubicBezTo>
                  <a:cubicBezTo>
                    <a:pt x="10454" y="7168"/>
                    <a:pt x="10502" y="7120"/>
                    <a:pt x="10562" y="7120"/>
                  </a:cubicBezTo>
                  <a:close/>
                  <a:moveTo>
                    <a:pt x="3751" y="10454"/>
                  </a:moveTo>
                  <a:cubicBezTo>
                    <a:pt x="3811" y="10454"/>
                    <a:pt x="3847" y="10501"/>
                    <a:pt x="3847" y="10561"/>
                  </a:cubicBezTo>
                  <a:cubicBezTo>
                    <a:pt x="3847" y="10621"/>
                    <a:pt x="3811" y="10668"/>
                    <a:pt x="3751" y="10668"/>
                  </a:cubicBezTo>
                  <a:cubicBezTo>
                    <a:pt x="3692" y="10668"/>
                    <a:pt x="3644" y="10621"/>
                    <a:pt x="3644" y="10561"/>
                  </a:cubicBezTo>
                  <a:cubicBezTo>
                    <a:pt x="3644" y="10501"/>
                    <a:pt x="3680" y="10454"/>
                    <a:pt x="3751" y="10454"/>
                  </a:cubicBezTo>
                  <a:close/>
                  <a:moveTo>
                    <a:pt x="5490" y="10454"/>
                  </a:moveTo>
                  <a:cubicBezTo>
                    <a:pt x="5549" y="10454"/>
                    <a:pt x="5597" y="10501"/>
                    <a:pt x="5597" y="10561"/>
                  </a:cubicBezTo>
                  <a:cubicBezTo>
                    <a:pt x="5597" y="10621"/>
                    <a:pt x="5537" y="10668"/>
                    <a:pt x="5490" y="10668"/>
                  </a:cubicBezTo>
                  <a:cubicBezTo>
                    <a:pt x="5430" y="10668"/>
                    <a:pt x="5382" y="10621"/>
                    <a:pt x="5382" y="10561"/>
                  </a:cubicBezTo>
                  <a:cubicBezTo>
                    <a:pt x="5382" y="10501"/>
                    <a:pt x="5430" y="10454"/>
                    <a:pt x="5490" y="10454"/>
                  </a:cubicBezTo>
                  <a:close/>
                  <a:moveTo>
                    <a:pt x="7216" y="10454"/>
                  </a:moveTo>
                  <a:cubicBezTo>
                    <a:pt x="7276" y="10454"/>
                    <a:pt x="7323" y="10501"/>
                    <a:pt x="7323" y="10561"/>
                  </a:cubicBezTo>
                  <a:cubicBezTo>
                    <a:pt x="7323" y="10621"/>
                    <a:pt x="7276" y="10668"/>
                    <a:pt x="7216" y="10668"/>
                  </a:cubicBezTo>
                  <a:cubicBezTo>
                    <a:pt x="7156" y="10668"/>
                    <a:pt x="7109" y="10621"/>
                    <a:pt x="7109" y="10561"/>
                  </a:cubicBezTo>
                  <a:cubicBezTo>
                    <a:pt x="7109" y="10501"/>
                    <a:pt x="7156" y="10454"/>
                    <a:pt x="7216" y="10454"/>
                  </a:cubicBezTo>
                  <a:close/>
                  <a:moveTo>
                    <a:pt x="3811" y="0"/>
                  </a:moveTo>
                  <a:cubicBezTo>
                    <a:pt x="3561" y="0"/>
                    <a:pt x="3394" y="203"/>
                    <a:pt x="3394" y="417"/>
                  </a:cubicBezTo>
                  <a:cubicBezTo>
                    <a:pt x="3394" y="595"/>
                    <a:pt x="3489" y="750"/>
                    <a:pt x="3656" y="810"/>
                  </a:cubicBezTo>
                  <a:lnTo>
                    <a:pt x="3656" y="1738"/>
                  </a:lnTo>
                  <a:lnTo>
                    <a:pt x="1965" y="1738"/>
                  </a:lnTo>
                  <a:cubicBezTo>
                    <a:pt x="1870" y="1738"/>
                    <a:pt x="1799" y="1810"/>
                    <a:pt x="1799" y="1893"/>
                  </a:cubicBezTo>
                  <a:lnTo>
                    <a:pt x="1799" y="3596"/>
                  </a:lnTo>
                  <a:lnTo>
                    <a:pt x="799" y="3596"/>
                  </a:lnTo>
                  <a:cubicBezTo>
                    <a:pt x="739" y="3441"/>
                    <a:pt x="596" y="3322"/>
                    <a:pt x="418" y="3322"/>
                  </a:cubicBezTo>
                  <a:cubicBezTo>
                    <a:pt x="179" y="3322"/>
                    <a:pt x="1" y="3524"/>
                    <a:pt x="1" y="3739"/>
                  </a:cubicBezTo>
                  <a:cubicBezTo>
                    <a:pt x="1" y="3977"/>
                    <a:pt x="191" y="4155"/>
                    <a:pt x="418" y="4155"/>
                  </a:cubicBezTo>
                  <a:cubicBezTo>
                    <a:pt x="596" y="4155"/>
                    <a:pt x="739" y="4048"/>
                    <a:pt x="799" y="3893"/>
                  </a:cubicBezTo>
                  <a:lnTo>
                    <a:pt x="1727" y="3893"/>
                  </a:lnTo>
                  <a:lnTo>
                    <a:pt x="1727" y="5310"/>
                  </a:lnTo>
                  <a:lnTo>
                    <a:pt x="799" y="5310"/>
                  </a:lnTo>
                  <a:cubicBezTo>
                    <a:pt x="739" y="5156"/>
                    <a:pt x="596" y="5036"/>
                    <a:pt x="418" y="5036"/>
                  </a:cubicBezTo>
                  <a:cubicBezTo>
                    <a:pt x="179" y="5036"/>
                    <a:pt x="1" y="5227"/>
                    <a:pt x="1" y="5453"/>
                  </a:cubicBezTo>
                  <a:cubicBezTo>
                    <a:pt x="1" y="5691"/>
                    <a:pt x="191" y="5870"/>
                    <a:pt x="418" y="5870"/>
                  </a:cubicBezTo>
                  <a:cubicBezTo>
                    <a:pt x="596" y="5870"/>
                    <a:pt x="739" y="5763"/>
                    <a:pt x="799" y="5608"/>
                  </a:cubicBezTo>
                  <a:lnTo>
                    <a:pt x="1727" y="5608"/>
                  </a:lnTo>
                  <a:lnTo>
                    <a:pt x="1727" y="7013"/>
                  </a:lnTo>
                  <a:lnTo>
                    <a:pt x="799" y="7013"/>
                  </a:lnTo>
                  <a:cubicBezTo>
                    <a:pt x="739" y="6870"/>
                    <a:pt x="596" y="6751"/>
                    <a:pt x="418" y="6751"/>
                  </a:cubicBezTo>
                  <a:cubicBezTo>
                    <a:pt x="179" y="6751"/>
                    <a:pt x="1" y="6941"/>
                    <a:pt x="1" y="7168"/>
                  </a:cubicBezTo>
                  <a:cubicBezTo>
                    <a:pt x="1" y="7406"/>
                    <a:pt x="191" y="7584"/>
                    <a:pt x="418" y="7584"/>
                  </a:cubicBezTo>
                  <a:cubicBezTo>
                    <a:pt x="596" y="7584"/>
                    <a:pt x="739" y="7477"/>
                    <a:pt x="799" y="7311"/>
                  </a:cubicBezTo>
                  <a:lnTo>
                    <a:pt x="1727" y="7311"/>
                  </a:lnTo>
                  <a:lnTo>
                    <a:pt x="1727" y="9013"/>
                  </a:lnTo>
                  <a:cubicBezTo>
                    <a:pt x="1727" y="9097"/>
                    <a:pt x="1799" y="9180"/>
                    <a:pt x="1882" y="9180"/>
                  </a:cubicBezTo>
                  <a:lnTo>
                    <a:pt x="3585" y="9180"/>
                  </a:lnTo>
                  <a:lnTo>
                    <a:pt x="3585" y="10097"/>
                  </a:lnTo>
                  <a:cubicBezTo>
                    <a:pt x="3430" y="10156"/>
                    <a:pt x="3311" y="10311"/>
                    <a:pt x="3311" y="10490"/>
                  </a:cubicBezTo>
                  <a:cubicBezTo>
                    <a:pt x="3311" y="10728"/>
                    <a:pt x="3513" y="10906"/>
                    <a:pt x="3727" y="10906"/>
                  </a:cubicBezTo>
                  <a:cubicBezTo>
                    <a:pt x="3966" y="10906"/>
                    <a:pt x="4144" y="10704"/>
                    <a:pt x="4144" y="10490"/>
                  </a:cubicBezTo>
                  <a:cubicBezTo>
                    <a:pt x="4144" y="10311"/>
                    <a:pt x="4049" y="10156"/>
                    <a:pt x="3882" y="10097"/>
                  </a:cubicBezTo>
                  <a:lnTo>
                    <a:pt x="3882" y="9180"/>
                  </a:lnTo>
                  <a:lnTo>
                    <a:pt x="5299" y="9180"/>
                  </a:lnTo>
                  <a:lnTo>
                    <a:pt x="5299" y="10097"/>
                  </a:lnTo>
                  <a:cubicBezTo>
                    <a:pt x="5144" y="10156"/>
                    <a:pt x="5025" y="10311"/>
                    <a:pt x="5025" y="10490"/>
                  </a:cubicBezTo>
                  <a:cubicBezTo>
                    <a:pt x="5025" y="10728"/>
                    <a:pt x="5216" y="10906"/>
                    <a:pt x="5442" y="10906"/>
                  </a:cubicBezTo>
                  <a:cubicBezTo>
                    <a:pt x="5680" y="10906"/>
                    <a:pt x="5859" y="10704"/>
                    <a:pt x="5859" y="10490"/>
                  </a:cubicBezTo>
                  <a:cubicBezTo>
                    <a:pt x="5859" y="10311"/>
                    <a:pt x="5752" y="10156"/>
                    <a:pt x="5597" y="10097"/>
                  </a:cubicBezTo>
                  <a:lnTo>
                    <a:pt x="5597" y="9180"/>
                  </a:lnTo>
                  <a:lnTo>
                    <a:pt x="7002" y="9180"/>
                  </a:lnTo>
                  <a:lnTo>
                    <a:pt x="7002" y="10097"/>
                  </a:lnTo>
                  <a:cubicBezTo>
                    <a:pt x="6859" y="10156"/>
                    <a:pt x="6740" y="10311"/>
                    <a:pt x="6740" y="10490"/>
                  </a:cubicBezTo>
                  <a:cubicBezTo>
                    <a:pt x="6740" y="10728"/>
                    <a:pt x="6930" y="10906"/>
                    <a:pt x="7156" y="10906"/>
                  </a:cubicBezTo>
                  <a:cubicBezTo>
                    <a:pt x="7383" y="10906"/>
                    <a:pt x="7573" y="10704"/>
                    <a:pt x="7573" y="10490"/>
                  </a:cubicBezTo>
                  <a:cubicBezTo>
                    <a:pt x="7573" y="10311"/>
                    <a:pt x="7466" y="10156"/>
                    <a:pt x="7299" y="10097"/>
                  </a:cubicBezTo>
                  <a:lnTo>
                    <a:pt x="7299" y="9180"/>
                  </a:lnTo>
                  <a:lnTo>
                    <a:pt x="9002" y="9180"/>
                  </a:lnTo>
                  <a:cubicBezTo>
                    <a:pt x="9085" y="9180"/>
                    <a:pt x="9169" y="9097"/>
                    <a:pt x="9169" y="9013"/>
                  </a:cubicBezTo>
                  <a:lnTo>
                    <a:pt x="9169" y="7311"/>
                  </a:lnTo>
                  <a:lnTo>
                    <a:pt x="10085" y="7311"/>
                  </a:lnTo>
                  <a:cubicBezTo>
                    <a:pt x="10145" y="7465"/>
                    <a:pt x="10300" y="7584"/>
                    <a:pt x="10478" y="7584"/>
                  </a:cubicBezTo>
                  <a:cubicBezTo>
                    <a:pt x="10716" y="7584"/>
                    <a:pt x="10895" y="7394"/>
                    <a:pt x="10895" y="7168"/>
                  </a:cubicBezTo>
                  <a:cubicBezTo>
                    <a:pt x="10895" y="6930"/>
                    <a:pt x="10693" y="6751"/>
                    <a:pt x="10478" y="6751"/>
                  </a:cubicBezTo>
                  <a:cubicBezTo>
                    <a:pt x="10300" y="6751"/>
                    <a:pt x="10145" y="6858"/>
                    <a:pt x="10085" y="7013"/>
                  </a:cubicBezTo>
                  <a:lnTo>
                    <a:pt x="9169" y="7013"/>
                  </a:lnTo>
                  <a:lnTo>
                    <a:pt x="9240" y="5644"/>
                  </a:lnTo>
                  <a:lnTo>
                    <a:pt x="10157" y="5644"/>
                  </a:lnTo>
                  <a:cubicBezTo>
                    <a:pt x="10216" y="5798"/>
                    <a:pt x="10371" y="5918"/>
                    <a:pt x="10550" y="5918"/>
                  </a:cubicBezTo>
                  <a:cubicBezTo>
                    <a:pt x="10788" y="5918"/>
                    <a:pt x="10966" y="5727"/>
                    <a:pt x="10966" y="5501"/>
                  </a:cubicBezTo>
                  <a:cubicBezTo>
                    <a:pt x="10966" y="5263"/>
                    <a:pt x="10776" y="5084"/>
                    <a:pt x="10550" y="5084"/>
                  </a:cubicBezTo>
                  <a:cubicBezTo>
                    <a:pt x="10371" y="5084"/>
                    <a:pt x="10216" y="5191"/>
                    <a:pt x="10157" y="5346"/>
                  </a:cubicBezTo>
                  <a:lnTo>
                    <a:pt x="9240" y="5346"/>
                  </a:lnTo>
                  <a:lnTo>
                    <a:pt x="9240" y="3905"/>
                  </a:lnTo>
                  <a:lnTo>
                    <a:pt x="10157" y="3905"/>
                  </a:lnTo>
                  <a:cubicBezTo>
                    <a:pt x="10216" y="4060"/>
                    <a:pt x="10371" y="4179"/>
                    <a:pt x="10550" y="4179"/>
                  </a:cubicBezTo>
                  <a:cubicBezTo>
                    <a:pt x="10788" y="4179"/>
                    <a:pt x="10966" y="3977"/>
                    <a:pt x="10966" y="3763"/>
                  </a:cubicBezTo>
                  <a:cubicBezTo>
                    <a:pt x="10966" y="3524"/>
                    <a:pt x="10776" y="3346"/>
                    <a:pt x="10550" y="3346"/>
                  </a:cubicBezTo>
                  <a:cubicBezTo>
                    <a:pt x="10371" y="3346"/>
                    <a:pt x="10216" y="3441"/>
                    <a:pt x="10157" y="3608"/>
                  </a:cubicBezTo>
                  <a:lnTo>
                    <a:pt x="9240" y="3608"/>
                  </a:lnTo>
                  <a:lnTo>
                    <a:pt x="9240" y="1917"/>
                  </a:lnTo>
                  <a:cubicBezTo>
                    <a:pt x="9240" y="1822"/>
                    <a:pt x="9169" y="1750"/>
                    <a:pt x="9073" y="1750"/>
                  </a:cubicBezTo>
                  <a:lnTo>
                    <a:pt x="8395" y="1750"/>
                  </a:lnTo>
                  <a:cubicBezTo>
                    <a:pt x="8299" y="1750"/>
                    <a:pt x="8228" y="1822"/>
                    <a:pt x="8228" y="1917"/>
                  </a:cubicBezTo>
                  <a:cubicBezTo>
                    <a:pt x="8228" y="2000"/>
                    <a:pt x="8299" y="2072"/>
                    <a:pt x="8395" y="2072"/>
                  </a:cubicBezTo>
                  <a:lnTo>
                    <a:pt x="8930" y="2072"/>
                  </a:lnTo>
                  <a:lnTo>
                    <a:pt x="8930" y="3763"/>
                  </a:lnTo>
                  <a:lnTo>
                    <a:pt x="8930" y="5489"/>
                  </a:lnTo>
                  <a:lnTo>
                    <a:pt x="8930" y="7215"/>
                  </a:lnTo>
                  <a:lnTo>
                    <a:pt x="8930" y="8906"/>
                  </a:lnTo>
                  <a:lnTo>
                    <a:pt x="2049" y="8906"/>
                  </a:lnTo>
                  <a:lnTo>
                    <a:pt x="2049" y="7215"/>
                  </a:lnTo>
                  <a:lnTo>
                    <a:pt x="2049" y="5489"/>
                  </a:lnTo>
                  <a:lnTo>
                    <a:pt x="2049" y="3763"/>
                  </a:lnTo>
                  <a:lnTo>
                    <a:pt x="2049" y="2060"/>
                  </a:lnTo>
                  <a:lnTo>
                    <a:pt x="7752" y="2060"/>
                  </a:lnTo>
                  <a:cubicBezTo>
                    <a:pt x="7835" y="2060"/>
                    <a:pt x="7918" y="1988"/>
                    <a:pt x="7918" y="1893"/>
                  </a:cubicBezTo>
                  <a:cubicBezTo>
                    <a:pt x="7918" y="1810"/>
                    <a:pt x="7835" y="1738"/>
                    <a:pt x="7752" y="1738"/>
                  </a:cubicBezTo>
                  <a:lnTo>
                    <a:pt x="7383" y="1738"/>
                  </a:lnTo>
                  <a:lnTo>
                    <a:pt x="7383" y="810"/>
                  </a:lnTo>
                  <a:cubicBezTo>
                    <a:pt x="7526" y="750"/>
                    <a:pt x="7645" y="595"/>
                    <a:pt x="7645" y="417"/>
                  </a:cubicBezTo>
                  <a:cubicBezTo>
                    <a:pt x="7645" y="179"/>
                    <a:pt x="7454" y="0"/>
                    <a:pt x="7228" y="0"/>
                  </a:cubicBezTo>
                  <a:cubicBezTo>
                    <a:pt x="6990" y="0"/>
                    <a:pt x="6811" y="203"/>
                    <a:pt x="6811" y="417"/>
                  </a:cubicBezTo>
                  <a:cubicBezTo>
                    <a:pt x="6811" y="595"/>
                    <a:pt x="6918" y="750"/>
                    <a:pt x="7085" y="810"/>
                  </a:cubicBezTo>
                  <a:lnTo>
                    <a:pt x="7085" y="1738"/>
                  </a:lnTo>
                  <a:lnTo>
                    <a:pt x="5668" y="1738"/>
                  </a:lnTo>
                  <a:lnTo>
                    <a:pt x="5668" y="810"/>
                  </a:lnTo>
                  <a:cubicBezTo>
                    <a:pt x="5811" y="750"/>
                    <a:pt x="5930" y="595"/>
                    <a:pt x="5930" y="417"/>
                  </a:cubicBezTo>
                  <a:cubicBezTo>
                    <a:pt x="5930" y="179"/>
                    <a:pt x="5740" y="0"/>
                    <a:pt x="5513" y="0"/>
                  </a:cubicBezTo>
                  <a:cubicBezTo>
                    <a:pt x="5275" y="0"/>
                    <a:pt x="5097" y="203"/>
                    <a:pt x="5097" y="417"/>
                  </a:cubicBezTo>
                  <a:cubicBezTo>
                    <a:pt x="5097" y="595"/>
                    <a:pt x="5204" y="750"/>
                    <a:pt x="5371" y="810"/>
                  </a:cubicBezTo>
                  <a:lnTo>
                    <a:pt x="5371" y="1738"/>
                  </a:lnTo>
                  <a:lnTo>
                    <a:pt x="3954" y="1738"/>
                  </a:lnTo>
                  <a:lnTo>
                    <a:pt x="3954" y="810"/>
                  </a:lnTo>
                  <a:cubicBezTo>
                    <a:pt x="4108" y="750"/>
                    <a:pt x="4216" y="595"/>
                    <a:pt x="4216" y="417"/>
                  </a:cubicBezTo>
                  <a:cubicBezTo>
                    <a:pt x="4216" y="179"/>
                    <a:pt x="4025" y="0"/>
                    <a:pt x="38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3599440" y="2956543"/>
              <a:ext cx="204494" cy="204843"/>
            </a:xfrm>
            <a:custGeom>
              <a:avLst/>
              <a:gdLst/>
              <a:ahLst/>
              <a:cxnLst/>
              <a:rect l="l" t="t" r="r" b="b"/>
              <a:pathLst>
                <a:path w="6455" h="6466" extrusionOk="0">
                  <a:moveTo>
                    <a:pt x="156" y="0"/>
                  </a:moveTo>
                  <a:cubicBezTo>
                    <a:pt x="72" y="0"/>
                    <a:pt x="1" y="84"/>
                    <a:pt x="1" y="167"/>
                  </a:cubicBezTo>
                  <a:lnTo>
                    <a:pt x="1" y="4644"/>
                  </a:lnTo>
                  <a:cubicBezTo>
                    <a:pt x="1" y="4739"/>
                    <a:pt x="72" y="4811"/>
                    <a:pt x="156" y="4811"/>
                  </a:cubicBezTo>
                  <a:cubicBezTo>
                    <a:pt x="251" y="4811"/>
                    <a:pt x="322" y="4739"/>
                    <a:pt x="322" y="4644"/>
                  </a:cubicBezTo>
                  <a:lnTo>
                    <a:pt x="322" y="334"/>
                  </a:lnTo>
                  <a:lnTo>
                    <a:pt x="6133" y="334"/>
                  </a:lnTo>
                  <a:lnTo>
                    <a:pt x="6133" y="6132"/>
                  </a:lnTo>
                  <a:lnTo>
                    <a:pt x="322" y="6132"/>
                  </a:lnTo>
                  <a:lnTo>
                    <a:pt x="322" y="5287"/>
                  </a:lnTo>
                  <a:cubicBezTo>
                    <a:pt x="322" y="5203"/>
                    <a:pt x="251" y="5120"/>
                    <a:pt x="156" y="5120"/>
                  </a:cubicBezTo>
                  <a:cubicBezTo>
                    <a:pt x="72" y="5120"/>
                    <a:pt x="1" y="5203"/>
                    <a:pt x="1" y="5287"/>
                  </a:cubicBezTo>
                  <a:lnTo>
                    <a:pt x="1" y="6299"/>
                  </a:lnTo>
                  <a:cubicBezTo>
                    <a:pt x="1" y="6394"/>
                    <a:pt x="72" y="6466"/>
                    <a:pt x="156" y="6466"/>
                  </a:cubicBezTo>
                  <a:lnTo>
                    <a:pt x="6287" y="6466"/>
                  </a:lnTo>
                  <a:cubicBezTo>
                    <a:pt x="6383" y="6466"/>
                    <a:pt x="6454" y="6394"/>
                    <a:pt x="6454" y="6299"/>
                  </a:cubicBezTo>
                  <a:lnTo>
                    <a:pt x="6454" y="167"/>
                  </a:lnTo>
                  <a:cubicBezTo>
                    <a:pt x="6442" y="84"/>
                    <a:pt x="6383" y="0"/>
                    <a:pt x="6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7"/>
            <p:cNvSpPr/>
            <p:nvPr/>
          </p:nvSpPr>
          <p:spPr>
            <a:xfrm>
              <a:off x="3661691" y="3018763"/>
              <a:ext cx="79992" cy="80372"/>
            </a:xfrm>
            <a:custGeom>
              <a:avLst/>
              <a:gdLst/>
              <a:ahLst/>
              <a:cxnLst/>
              <a:rect l="l" t="t" r="r" b="b"/>
              <a:pathLst>
                <a:path w="2525" h="2537" extrusionOk="0">
                  <a:moveTo>
                    <a:pt x="155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2370"/>
                  </a:lnTo>
                  <a:cubicBezTo>
                    <a:pt x="1" y="2466"/>
                    <a:pt x="72" y="2537"/>
                    <a:pt x="155" y="2537"/>
                  </a:cubicBezTo>
                  <a:lnTo>
                    <a:pt x="1013" y="2537"/>
                  </a:lnTo>
                  <a:cubicBezTo>
                    <a:pt x="1096" y="2537"/>
                    <a:pt x="1167" y="2466"/>
                    <a:pt x="1167" y="2370"/>
                  </a:cubicBezTo>
                  <a:cubicBezTo>
                    <a:pt x="1167" y="2287"/>
                    <a:pt x="1096" y="2204"/>
                    <a:pt x="1013" y="2204"/>
                  </a:cubicBezTo>
                  <a:lnTo>
                    <a:pt x="322" y="2204"/>
                  </a:lnTo>
                  <a:lnTo>
                    <a:pt x="322" y="322"/>
                  </a:lnTo>
                  <a:lnTo>
                    <a:pt x="2215" y="322"/>
                  </a:lnTo>
                  <a:lnTo>
                    <a:pt x="2215" y="2204"/>
                  </a:lnTo>
                  <a:lnTo>
                    <a:pt x="1632" y="2204"/>
                  </a:lnTo>
                  <a:cubicBezTo>
                    <a:pt x="1548" y="2204"/>
                    <a:pt x="1465" y="2287"/>
                    <a:pt x="1465" y="2370"/>
                  </a:cubicBezTo>
                  <a:cubicBezTo>
                    <a:pt x="1465" y="2466"/>
                    <a:pt x="1548" y="2537"/>
                    <a:pt x="1632" y="2537"/>
                  </a:cubicBezTo>
                  <a:lnTo>
                    <a:pt x="2346" y="2537"/>
                  </a:lnTo>
                  <a:cubicBezTo>
                    <a:pt x="2441" y="2537"/>
                    <a:pt x="2513" y="2466"/>
                    <a:pt x="2513" y="2370"/>
                  </a:cubicBezTo>
                  <a:lnTo>
                    <a:pt x="2513" y="168"/>
                  </a:lnTo>
                  <a:cubicBezTo>
                    <a:pt x="2525" y="84"/>
                    <a:pt x="2453" y="1"/>
                    <a:pt x="235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3625101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3651522" y="2982552"/>
              <a:ext cx="18881" cy="18533"/>
            </a:xfrm>
            <a:custGeom>
              <a:avLst/>
              <a:gdLst/>
              <a:ahLst/>
              <a:cxnLst/>
              <a:rect l="l" t="t" r="r" b="b"/>
              <a:pathLst>
                <a:path w="596" h="585" extrusionOk="0">
                  <a:moveTo>
                    <a:pt x="167" y="1"/>
                  </a:moveTo>
                  <a:cubicBezTo>
                    <a:pt x="83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8"/>
                  </a:cubicBezTo>
                  <a:lnTo>
                    <a:pt x="583" y="168"/>
                  </a:lnTo>
                  <a:cubicBezTo>
                    <a:pt x="595" y="72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367905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7"/>
            <p:cNvSpPr/>
            <p:nvPr/>
          </p:nvSpPr>
          <p:spPr>
            <a:xfrm>
              <a:off x="3705822" y="2982552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7"/>
            <p:cNvSpPr/>
            <p:nvPr/>
          </p:nvSpPr>
          <p:spPr>
            <a:xfrm>
              <a:off x="3732591" y="2982552"/>
              <a:ext cx="18533" cy="18533"/>
            </a:xfrm>
            <a:custGeom>
              <a:avLst/>
              <a:gdLst/>
              <a:ahLst/>
              <a:cxnLst/>
              <a:rect l="l" t="t" r="r" b="b"/>
              <a:pathLst>
                <a:path w="585" h="58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7"/>
            <p:cNvSpPr/>
            <p:nvPr/>
          </p:nvSpPr>
          <p:spPr>
            <a:xfrm>
              <a:off x="3759773" y="2982552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7"/>
            <p:cNvSpPr/>
            <p:nvPr/>
          </p:nvSpPr>
          <p:spPr>
            <a:xfrm>
              <a:off x="3625101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84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7"/>
            <p:cNvSpPr/>
            <p:nvPr/>
          </p:nvSpPr>
          <p:spPr>
            <a:xfrm>
              <a:off x="3651522" y="3116844"/>
              <a:ext cx="18881" cy="18501"/>
            </a:xfrm>
            <a:custGeom>
              <a:avLst/>
              <a:gdLst/>
              <a:ahLst/>
              <a:cxnLst/>
              <a:rect l="l" t="t" r="r" b="b"/>
              <a:pathLst>
                <a:path w="596" h="584" extrusionOk="0">
                  <a:moveTo>
                    <a:pt x="167" y="1"/>
                  </a:moveTo>
                  <a:cubicBezTo>
                    <a:pt x="83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83" y="584"/>
                    <a:pt x="167" y="584"/>
                  </a:cubicBezTo>
                  <a:lnTo>
                    <a:pt x="417" y="584"/>
                  </a:lnTo>
                  <a:cubicBezTo>
                    <a:pt x="512" y="584"/>
                    <a:pt x="583" y="513"/>
                    <a:pt x="583" y="417"/>
                  </a:cubicBezTo>
                  <a:lnTo>
                    <a:pt x="583" y="167"/>
                  </a:lnTo>
                  <a:cubicBezTo>
                    <a:pt x="595" y="84"/>
                    <a:pt x="524" y="1"/>
                    <a:pt x="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7"/>
            <p:cNvSpPr/>
            <p:nvPr/>
          </p:nvSpPr>
          <p:spPr>
            <a:xfrm>
              <a:off x="367905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00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7"/>
            <p:cNvSpPr/>
            <p:nvPr/>
          </p:nvSpPr>
          <p:spPr>
            <a:xfrm>
              <a:off x="3705822" y="311684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7"/>
            <p:cNvSpPr/>
            <p:nvPr/>
          </p:nvSpPr>
          <p:spPr>
            <a:xfrm>
              <a:off x="3732591" y="3116844"/>
              <a:ext cx="18533" cy="18501"/>
            </a:xfrm>
            <a:custGeom>
              <a:avLst/>
              <a:gdLst/>
              <a:ahLst/>
              <a:cxnLst/>
              <a:rect l="l" t="t" r="r" b="b"/>
              <a:pathLst>
                <a:path w="585" h="584" extrusionOk="0">
                  <a:moveTo>
                    <a:pt x="168" y="1"/>
                  </a:moveTo>
                  <a:cubicBezTo>
                    <a:pt x="72" y="1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3"/>
                    <a:pt x="72" y="584"/>
                    <a:pt x="168" y="584"/>
                  </a:cubicBezTo>
                  <a:lnTo>
                    <a:pt x="418" y="584"/>
                  </a:lnTo>
                  <a:cubicBezTo>
                    <a:pt x="513" y="584"/>
                    <a:pt x="584" y="513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1"/>
                    <a:pt x="4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7"/>
            <p:cNvSpPr/>
            <p:nvPr/>
          </p:nvSpPr>
          <p:spPr>
            <a:xfrm>
              <a:off x="3759773" y="311684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3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3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625101" y="300935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84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84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3625101" y="3036503"/>
              <a:ext cx="18501" cy="18153"/>
            </a:xfrm>
            <a:custGeom>
              <a:avLst/>
              <a:gdLst/>
              <a:ahLst/>
              <a:cxnLst/>
              <a:rect l="l" t="t" r="r" b="b"/>
              <a:pathLst>
                <a:path w="584" h="573" extrusionOk="0">
                  <a:moveTo>
                    <a:pt x="167" y="1"/>
                  </a:moveTo>
                  <a:cubicBezTo>
                    <a:pt x="84" y="1"/>
                    <a:pt x="1" y="72"/>
                    <a:pt x="1" y="155"/>
                  </a:cubicBezTo>
                  <a:lnTo>
                    <a:pt x="1" y="417"/>
                  </a:lnTo>
                  <a:cubicBezTo>
                    <a:pt x="1" y="501"/>
                    <a:pt x="84" y="572"/>
                    <a:pt x="167" y="572"/>
                  </a:cubicBezTo>
                  <a:lnTo>
                    <a:pt x="417" y="572"/>
                  </a:lnTo>
                  <a:cubicBezTo>
                    <a:pt x="513" y="572"/>
                    <a:pt x="584" y="501"/>
                    <a:pt x="584" y="417"/>
                  </a:cubicBezTo>
                  <a:lnTo>
                    <a:pt x="584" y="155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7"/>
            <p:cNvSpPr/>
            <p:nvPr/>
          </p:nvSpPr>
          <p:spPr>
            <a:xfrm>
              <a:off x="3625101" y="3063273"/>
              <a:ext cx="18501" cy="18533"/>
            </a:xfrm>
            <a:custGeom>
              <a:avLst/>
              <a:gdLst/>
              <a:ahLst/>
              <a:cxnLst/>
              <a:rect l="l" t="t" r="r" b="b"/>
              <a:pathLst>
                <a:path w="584" h="585" extrusionOk="0">
                  <a:moveTo>
                    <a:pt x="167" y="1"/>
                  </a:moveTo>
                  <a:cubicBezTo>
                    <a:pt x="84" y="1"/>
                    <a:pt x="1" y="72"/>
                    <a:pt x="1" y="168"/>
                  </a:cubicBezTo>
                  <a:lnTo>
                    <a:pt x="1" y="418"/>
                  </a:lnTo>
                  <a:cubicBezTo>
                    <a:pt x="1" y="501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01"/>
                    <a:pt x="584" y="418"/>
                  </a:cubicBezTo>
                  <a:lnTo>
                    <a:pt x="584" y="168"/>
                  </a:lnTo>
                  <a:cubicBezTo>
                    <a:pt x="584" y="72"/>
                    <a:pt x="513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7"/>
            <p:cNvSpPr/>
            <p:nvPr/>
          </p:nvSpPr>
          <p:spPr>
            <a:xfrm>
              <a:off x="3625101" y="3090074"/>
              <a:ext cx="18501" cy="18501"/>
            </a:xfrm>
            <a:custGeom>
              <a:avLst/>
              <a:gdLst/>
              <a:ahLst/>
              <a:cxnLst/>
              <a:rect l="l" t="t" r="r" b="b"/>
              <a:pathLst>
                <a:path w="584" h="584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417"/>
                  </a:lnTo>
                  <a:cubicBezTo>
                    <a:pt x="1" y="512"/>
                    <a:pt x="84" y="584"/>
                    <a:pt x="167" y="584"/>
                  </a:cubicBezTo>
                  <a:lnTo>
                    <a:pt x="417" y="584"/>
                  </a:lnTo>
                  <a:cubicBezTo>
                    <a:pt x="513" y="584"/>
                    <a:pt x="584" y="512"/>
                    <a:pt x="584" y="417"/>
                  </a:cubicBezTo>
                  <a:lnTo>
                    <a:pt x="584" y="167"/>
                  </a:lnTo>
                  <a:cubicBezTo>
                    <a:pt x="584" y="72"/>
                    <a:pt x="513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3759773" y="300935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84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3759773" y="3036503"/>
              <a:ext cx="18121" cy="18153"/>
            </a:xfrm>
            <a:custGeom>
              <a:avLst/>
              <a:gdLst/>
              <a:ahLst/>
              <a:cxnLst/>
              <a:rect l="l" t="t" r="r" b="b"/>
              <a:pathLst>
                <a:path w="572" h="573" extrusionOk="0">
                  <a:moveTo>
                    <a:pt x="155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417"/>
                  </a:lnTo>
                  <a:cubicBezTo>
                    <a:pt x="0" y="501"/>
                    <a:pt x="72" y="572"/>
                    <a:pt x="155" y="572"/>
                  </a:cubicBezTo>
                  <a:lnTo>
                    <a:pt x="417" y="572"/>
                  </a:lnTo>
                  <a:cubicBezTo>
                    <a:pt x="500" y="572"/>
                    <a:pt x="572" y="501"/>
                    <a:pt x="572" y="417"/>
                  </a:cubicBezTo>
                  <a:lnTo>
                    <a:pt x="572" y="155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3759773" y="3063273"/>
              <a:ext cx="18121" cy="18533"/>
            </a:xfrm>
            <a:custGeom>
              <a:avLst/>
              <a:gdLst/>
              <a:ahLst/>
              <a:cxnLst/>
              <a:rect l="l" t="t" r="r" b="b"/>
              <a:pathLst>
                <a:path w="572" h="58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lnTo>
                    <a:pt x="0" y="418"/>
                  </a:lnTo>
                  <a:cubicBezTo>
                    <a:pt x="0" y="501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01"/>
                    <a:pt x="572" y="418"/>
                  </a:cubicBezTo>
                  <a:lnTo>
                    <a:pt x="572" y="168"/>
                  </a:lnTo>
                  <a:cubicBezTo>
                    <a:pt x="572" y="72"/>
                    <a:pt x="500" y="1"/>
                    <a:pt x="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3759773" y="3090074"/>
              <a:ext cx="18121" cy="18501"/>
            </a:xfrm>
            <a:custGeom>
              <a:avLst/>
              <a:gdLst/>
              <a:ahLst/>
              <a:cxnLst/>
              <a:rect l="l" t="t" r="r" b="b"/>
              <a:pathLst>
                <a:path w="572" h="584" extrusionOk="0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417"/>
                  </a:lnTo>
                  <a:cubicBezTo>
                    <a:pt x="0" y="512"/>
                    <a:pt x="72" y="584"/>
                    <a:pt x="155" y="584"/>
                  </a:cubicBezTo>
                  <a:lnTo>
                    <a:pt x="417" y="584"/>
                  </a:lnTo>
                  <a:cubicBezTo>
                    <a:pt x="500" y="584"/>
                    <a:pt x="572" y="512"/>
                    <a:pt x="572" y="417"/>
                  </a:cubicBezTo>
                  <a:lnTo>
                    <a:pt x="572" y="167"/>
                  </a:lnTo>
                  <a:cubicBezTo>
                    <a:pt x="572" y="72"/>
                    <a:pt x="500" y="0"/>
                    <a:pt x="4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17"/>
          <p:cNvGrpSpPr/>
          <p:nvPr/>
        </p:nvGrpSpPr>
        <p:grpSpPr>
          <a:xfrm>
            <a:off x="7970817" y="3788798"/>
            <a:ext cx="215044" cy="348924"/>
            <a:chOff x="2691555" y="2884503"/>
            <a:chExt cx="215044" cy="348924"/>
          </a:xfrm>
        </p:grpSpPr>
        <p:sp>
          <p:nvSpPr>
            <p:cNvPr id="165" name="Google Shape;165;p17"/>
            <p:cNvSpPr/>
            <p:nvPr/>
          </p:nvSpPr>
          <p:spPr>
            <a:xfrm>
              <a:off x="2691555" y="2884503"/>
              <a:ext cx="215044" cy="348924"/>
            </a:xfrm>
            <a:custGeom>
              <a:avLst/>
              <a:gdLst/>
              <a:ahLst/>
              <a:cxnLst/>
              <a:rect l="l" t="t" r="r" b="b"/>
              <a:pathLst>
                <a:path w="6788" h="11014" extrusionOk="0">
                  <a:moveTo>
                    <a:pt x="632" y="4941"/>
                  </a:moveTo>
                  <a:lnTo>
                    <a:pt x="632" y="5394"/>
                  </a:lnTo>
                  <a:lnTo>
                    <a:pt x="441" y="5394"/>
                  </a:lnTo>
                  <a:lnTo>
                    <a:pt x="632" y="4941"/>
                  </a:lnTo>
                  <a:close/>
                  <a:moveTo>
                    <a:pt x="3703" y="0"/>
                  </a:moveTo>
                  <a:cubicBezTo>
                    <a:pt x="2013" y="0"/>
                    <a:pt x="632" y="1346"/>
                    <a:pt x="632" y="2989"/>
                  </a:cubicBezTo>
                  <a:lnTo>
                    <a:pt x="632" y="4179"/>
                  </a:lnTo>
                  <a:lnTo>
                    <a:pt x="36" y="5489"/>
                  </a:lnTo>
                  <a:cubicBezTo>
                    <a:pt x="1" y="5537"/>
                    <a:pt x="13" y="5596"/>
                    <a:pt x="48" y="5644"/>
                  </a:cubicBezTo>
                  <a:cubicBezTo>
                    <a:pt x="72" y="5692"/>
                    <a:pt x="120" y="5715"/>
                    <a:pt x="179" y="5715"/>
                  </a:cubicBezTo>
                  <a:lnTo>
                    <a:pt x="632" y="5715"/>
                  </a:lnTo>
                  <a:lnTo>
                    <a:pt x="632" y="6965"/>
                  </a:lnTo>
                  <a:cubicBezTo>
                    <a:pt x="632" y="7335"/>
                    <a:pt x="941" y="7656"/>
                    <a:pt x="1310" y="7656"/>
                  </a:cubicBezTo>
                  <a:lnTo>
                    <a:pt x="2156" y="7656"/>
                  </a:lnTo>
                  <a:lnTo>
                    <a:pt x="2156" y="8704"/>
                  </a:lnTo>
                  <a:lnTo>
                    <a:pt x="751" y="10775"/>
                  </a:lnTo>
                  <a:cubicBezTo>
                    <a:pt x="703" y="10835"/>
                    <a:pt x="703" y="10906"/>
                    <a:pt x="751" y="10954"/>
                  </a:cubicBezTo>
                  <a:cubicBezTo>
                    <a:pt x="775" y="11002"/>
                    <a:pt x="822" y="11014"/>
                    <a:pt x="882" y="11014"/>
                  </a:cubicBezTo>
                  <a:lnTo>
                    <a:pt x="929" y="11014"/>
                  </a:lnTo>
                  <a:lnTo>
                    <a:pt x="2394" y="10585"/>
                  </a:lnTo>
                  <a:cubicBezTo>
                    <a:pt x="2489" y="10549"/>
                    <a:pt x="2537" y="10466"/>
                    <a:pt x="2501" y="10394"/>
                  </a:cubicBezTo>
                  <a:cubicBezTo>
                    <a:pt x="2482" y="10328"/>
                    <a:pt x="2418" y="10277"/>
                    <a:pt x="2356" y="10277"/>
                  </a:cubicBezTo>
                  <a:cubicBezTo>
                    <a:pt x="2340" y="10277"/>
                    <a:pt x="2325" y="10280"/>
                    <a:pt x="2310" y="10287"/>
                  </a:cubicBezTo>
                  <a:lnTo>
                    <a:pt x="1263" y="10597"/>
                  </a:lnTo>
                  <a:lnTo>
                    <a:pt x="2441" y="8859"/>
                  </a:lnTo>
                  <a:cubicBezTo>
                    <a:pt x="2453" y="8823"/>
                    <a:pt x="2477" y="8799"/>
                    <a:pt x="2477" y="8763"/>
                  </a:cubicBezTo>
                  <a:lnTo>
                    <a:pt x="2477" y="7608"/>
                  </a:lnTo>
                  <a:lnTo>
                    <a:pt x="3453" y="7073"/>
                  </a:lnTo>
                  <a:cubicBezTo>
                    <a:pt x="3537" y="7025"/>
                    <a:pt x="3561" y="6942"/>
                    <a:pt x="3513" y="6846"/>
                  </a:cubicBezTo>
                  <a:cubicBezTo>
                    <a:pt x="3488" y="6797"/>
                    <a:pt x="3436" y="6765"/>
                    <a:pt x="3378" y="6765"/>
                  </a:cubicBezTo>
                  <a:cubicBezTo>
                    <a:pt x="3352" y="6765"/>
                    <a:pt x="3325" y="6772"/>
                    <a:pt x="3299" y="6787"/>
                  </a:cubicBezTo>
                  <a:lnTo>
                    <a:pt x="2263" y="7358"/>
                  </a:lnTo>
                  <a:lnTo>
                    <a:pt x="1298" y="7358"/>
                  </a:lnTo>
                  <a:cubicBezTo>
                    <a:pt x="1108" y="7358"/>
                    <a:pt x="941" y="7192"/>
                    <a:pt x="941" y="7001"/>
                  </a:cubicBezTo>
                  <a:lnTo>
                    <a:pt x="941" y="6549"/>
                  </a:lnTo>
                  <a:lnTo>
                    <a:pt x="1775" y="6549"/>
                  </a:lnTo>
                  <a:cubicBezTo>
                    <a:pt x="1870" y="6549"/>
                    <a:pt x="1941" y="6477"/>
                    <a:pt x="1941" y="6382"/>
                  </a:cubicBezTo>
                  <a:cubicBezTo>
                    <a:pt x="1941" y="6299"/>
                    <a:pt x="1870" y="6227"/>
                    <a:pt x="1775" y="6227"/>
                  </a:cubicBezTo>
                  <a:lnTo>
                    <a:pt x="941" y="6227"/>
                  </a:lnTo>
                  <a:lnTo>
                    <a:pt x="941" y="3025"/>
                  </a:lnTo>
                  <a:cubicBezTo>
                    <a:pt x="941" y="1548"/>
                    <a:pt x="2179" y="358"/>
                    <a:pt x="3715" y="358"/>
                  </a:cubicBezTo>
                  <a:cubicBezTo>
                    <a:pt x="5239" y="358"/>
                    <a:pt x="6478" y="1548"/>
                    <a:pt x="6478" y="3025"/>
                  </a:cubicBezTo>
                  <a:cubicBezTo>
                    <a:pt x="6478" y="4263"/>
                    <a:pt x="5811" y="5406"/>
                    <a:pt x="4727" y="6013"/>
                  </a:cubicBezTo>
                  <a:lnTo>
                    <a:pt x="3954" y="6442"/>
                  </a:lnTo>
                  <a:cubicBezTo>
                    <a:pt x="3870" y="6489"/>
                    <a:pt x="3846" y="6584"/>
                    <a:pt x="3894" y="6668"/>
                  </a:cubicBezTo>
                  <a:cubicBezTo>
                    <a:pt x="3918" y="6717"/>
                    <a:pt x="3971" y="6749"/>
                    <a:pt x="4029" y="6749"/>
                  </a:cubicBezTo>
                  <a:cubicBezTo>
                    <a:pt x="4055" y="6749"/>
                    <a:pt x="4082" y="6742"/>
                    <a:pt x="4108" y="6727"/>
                  </a:cubicBezTo>
                  <a:lnTo>
                    <a:pt x="4882" y="6299"/>
                  </a:lnTo>
                  <a:cubicBezTo>
                    <a:pt x="4918" y="6287"/>
                    <a:pt x="4930" y="6263"/>
                    <a:pt x="4966" y="6251"/>
                  </a:cubicBezTo>
                  <a:lnTo>
                    <a:pt x="4966" y="8525"/>
                  </a:lnTo>
                  <a:cubicBezTo>
                    <a:pt x="4966" y="8573"/>
                    <a:pt x="4977" y="8609"/>
                    <a:pt x="5001" y="8632"/>
                  </a:cubicBezTo>
                  <a:lnTo>
                    <a:pt x="5620" y="9323"/>
                  </a:lnTo>
                  <a:lnTo>
                    <a:pt x="2965" y="10109"/>
                  </a:lnTo>
                  <a:cubicBezTo>
                    <a:pt x="2882" y="10133"/>
                    <a:pt x="2834" y="10228"/>
                    <a:pt x="2858" y="10299"/>
                  </a:cubicBezTo>
                  <a:cubicBezTo>
                    <a:pt x="2882" y="10371"/>
                    <a:pt x="2953" y="10418"/>
                    <a:pt x="3013" y="10418"/>
                  </a:cubicBezTo>
                  <a:lnTo>
                    <a:pt x="3061" y="10418"/>
                  </a:lnTo>
                  <a:lnTo>
                    <a:pt x="5942" y="9573"/>
                  </a:lnTo>
                  <a:cubicBezTo>
                    <a:pt x="6001" y="9549"/>
                    <a:pt x="6037" y="9513"/>
                    <a:pt x="6049" y="9466"/>
                  </a:cubicBezTo>
                  <a:cubicBezTo>
                    <a:pt x="6061" y="9406"/>
                    <a:pt x="6049" y="9359"/>
                    <a:pt x="6013" y="9311"/>
                  </a:cubicBezTo>
                  <a:lnTo>
                    <a:pt x="5263" y="8442"/>
                  </a:lnTo>
                  <a:lnTo>
                    <a:pt x="5263" y="6013"/>
                  </a:lnTo>
                  <a:cubicBezTo>
                    <a:pt x="6216" y="5311"/>
                    <a:pt x="6787" y="4203"/>
                    <a:pt x="6787" y="2989"/>
                  </a:cubicBezTo>
                  <a:cubicBezTo>
                    <a:pt x="6787" y="1346"/>
                    <a:pt x="5406" y="0"/>
                    <a:pt x="37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2754535" y="2907503"/>
              <a:ext cx="126783" cy="127164"/>
            </a:xfrm>
            <a:custGeom>
              <a:avLst/>
              <a:gdLst/>
              <a:ahLst/>
              <a:cxnLst/>
              <a:rect l="l" t="t" r="r" b="b"/>
              <a:pathLst>
                <a:path w="4002" h="4014" extrusionOk="0">
                  <a:moveTo>
                    <a:pt x="1989" y="1"/>
                  </a:moveTo>
                  <a:cubicBezTo>
                    <a:pt x="953" y="1"/>
                    <a:pt x="72" y="822"/>
                    <a:pt x="1" y="1870"/>
                  </a:cubicBezTo>
                  <a:cubicBezTo>
                    <a:pt x="1" y="1953"/>
                    <a:pt x="61" y="2025"/>
                    <a:pt x="144" y="2048"/>
                  </a:cubicBezTo>
                  <a:cubicBezTo>
                    <a:pt x="239" y="2048"/>
                    <a:pt x="311" y="1989"/>
                    <a:pt x="322" y="1894"/>
                  </a:cubicBezTo>
                  <a:cubicBezTo>
                    <a:pt x="382" y="1013"/>
                    <a:pt x="1108" y="346"/>
                    <a:pt x="1989" y="346"/>
                  </a:cubicBezTo>
                  <a:cubicBezTo>
                    <a:pt x="2918" y="346"/>
                    <a:pt x="3656" y="1096"/>
                    <a:pt x="3656" y="2013"/>
                  </a:cubicBezTo>
                  <a:cubicBezTo>
                    <a:pt x="3656" y="2941"/>
                    <a:pt x="2918" y="3680"/>
                    <a:pt x="1989" y="3680"/>
                  </a:cubicBezTo>
                  <a:cubicBezTo>
                    <a:pt x="1251" y="3680"/>
                    <a:pt x="596" y="3191"/>
                    <a:pt x="382" y="2477"/>
                  </a:cubicBezTo>
                  <a:cubicBezTo>
                    <a:pt x="363" y="2401"/>
                    <a:pt x="298" y="2363"/>
                    <a:pt x="236" y="2363"/>
                  </a:cubicBezTo>
                  <a:cubicBezTo>
                    <a:pt x="221" y="2363"/>
                    <a:pt x="206" y="2365"/>
                    <a:pt x="191" y="2370"/>
                  </a:cubicBezTo>
                  <a:cubicBezTo>
                    <a:pt x="96" y="2406"/>
                    <a:pt x="61" y="2489"/>
                    <a:pt x="84" y="2560"/>
                  </a:cubicBezTo>
                  <a:cubicBezTo>
                    <a:pt x="322" y="3418"/>
                    <a:pt x="1108" y="4013"/>
                    <a:pt x="2001" y="4013"/>
                  </a:cubicBezTo>
                  <a:cubicBezTo>
                    <a:pt x="3109" y="4013"/>
                    <a:pt x="4001" y="3120"/>
                    <a:pt x="4001" y="2013"/>
                  </a:cubicBezTo>
                  <a:cubicBezTo>
                    <a:pt x="3990" y="917"/>
                    <a:pt x="3097" y="1"/>
                    <a:pt x="19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2781336" y="2931263"/>
              <a:ext cx="74321" cy="74353"/>
            </a:xfrm>
            <a:custGeom>
              <a:avLst/>
              <a:gdLst/>
              <a:ahLst/>
              <a:cxnLst/>
              <a:rect l="l" t="t" r="r" b="b"/>
              <a:pathLst>
                <a:path w="2346" h="2347" extrusionOk="0">
                  <a:moveTo>
                    <a:pt x="1465" y="310"/>
                  </a:moveTo>
                  <a:cubicBezTo>
                    <a:pt x="1620" y="310"/>
                    <a:pt x="1751" y="370"/>
                    <a:pt x="1858" y="477"/>
                  </a:cubicBezTo>
                  <a:cubicBezTo>
                    <a:pt x="1965" y="584"/>
                    <a:pt x="2024" y="715"/>
                    <a:pt x="2024" y="858"/>
                  </a:cubicBezTo>
                  <a:cubicBezTo>
                    <a:pt x="2024" y="1013"/>
                    <a:pt x="1965" y="1144"/>
                    <a:pt x="1858" y="1251"/>
                  </a:cubicBezTo>
                  <a:cubicBezTo>
                    <a:pt x="1751" y="1358"/>
                    <a:pt x="1620" y="1418"/>
                    <a:pt x="1465" y="1418"/>
                  </a:cubicBezTo>
                  <a:cubicBezTo>
                    <a:pt x="1322" y="1418"/>
                    <a:pt x="1191" y="1358"/>
                    <a:pt x="1084" y="1251"/>
                  </a:cubicBezTo>
                  <a:cubicBezTo>
                    <a:pt x="869" y="1037"/>
                    <a:pt x="869" y="679"/>
                    <a:pt x="1084" y="477"/>
                  </a:cubicBezTo>
                  <a:cubicBezTo>
                    <a:pt x="1191" y="370"/>
                    <a:pt x="1322" y="310"/>
                    <a:pt x="1465" y="310"/>
                  </a:cubicBezTo>
                  <a:close/>
                  <a:moveTo>
                    <a:pt x="1489" y="1"/>
                  </a:moveTo>
                  <a:cubicBezTo>
                    <a:pt x="1262" y="1"/>
                    <a:pt x="1036" y="84"/>
                    <a:pt x="869" y="251"/>
                  </a:cubicBezTo>
                  <a:cubicBezTo>
                    <a:pt x="572" y="548"/>
                    <a:pt x="536" y="1025"/>
                    <a:pt x="774" y="1370"/>
                  </a:cubicBezTo>
                  <a:lnTo>
                    <a:pt x="60" y="2084"/>
                  </a:lnTo>
                  <a:cubicBezTo>
                    <a:pt x="0" y="2144"/>
                    <a:pt x="0" y="2239"/>
                    <a:pt x="60" y="2299"/>
                  </a:cubicBezTo>
                  <a:cubicBezTo>
                    <a:pt x="84" y="2334"/>
                    <a:pt x="131" y="2346"/>
                    <a:pt x="179" y="2346"/>
                  </a:cubicBezTo>
                  <a:cubicBezTo>
                    <a:pt x="215" y="2346"/>
                    <a:pt x="262" y="2334"/>
                    <a:pt x="298" y="2299"/>
                  </a:cubicBezTo>
                  <a:lnTo>
                    <a:pt x="1012" y="1584"/>
                  </a:lnTo>
                  <a:cubicBezTo>
                    <a:pt x="1155" y="1691"/>
                    <a:pt x="1322" y="1739"/>
                    <a:pt x="1501" y="1739"/>
                  </a:cubicBezTo>
                  <a:cubicBezTo>
                    <a:pt x="1739" y="1739"/>
                    <a:pt x="1941" y="1644"/>
                    <a:pt x="2108" y="1489"/>
                  </a:cubicBezTo>
                  <a:cubicBezTo>
                    <a:pt x="2263" y="1310"/>
                    <a:pt x="2346" y="1096"/>
                    <a:pt x="2346" y="858"/>
                  </a:cubicBezTo>
                  <a:cubicBezTo>
                    <a:pt x="2346" y="620"/>
                    <a:pt x="2263" y="417"/>
                    <a:pt x="2096" y="251"/>
                  </a:cubicBezTo>
                  <a:cubicBezTo>
                    <a:pt x="1929" y="84"/>
                    <a:pt x="1703" y="1"/>
                    <a:pt x="14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" name="Google Shape;168;p17"/>
          <p:cNvGrpSpPr/>
          <p:nvPr/>
        </p:nvGrpSpPr>
        <p:grpSpPr>
          <a:xfrm>
            <a:off x="7912582" y="1547384"/>
            <a:ext cx="364415" cy="220936"/>
            <a:chOff x="3961923" y="2486317"/>
            <a:chExt cx="364415" cy="220936"/>
          </a:xfrm>
        </p:grpSpPr>
        <p:sp>
          <p:nvSpPr>
            <p:cNvPr id="169" name="Google Shape;169;p17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/>
        </p:nvSpPr>
        <p:spPr>
          <a:xfrm>
            <a:off x="4410120" y="1064384"/>
            <a:ext cx="32514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IT" sz="2200" dirty="0">
                <a:solidFill>
                  <a:schemeClr val="tx1"/>
                </a:solidFill>
                <a:latin typeface="Quantico" panose="020B0604020202020204" charset="0"/>
              </a:rPr>
              <a:t>Introduzione</a:t>
            </a:r>
            <a:r>
              <a:rPr lang="en"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410119" y="1687290"/>
            <a:ext cx="39026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Pianificazione</a:t>
            </a:r>
            <a:r>
              <a:rPr lang="en"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410120" y="2310197"/>
            <a:ext cx="37086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GUI</a:t>
            </a:r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4410119" y="2933103"/>
            <a:ext cx="262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b="1" dirty="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r>
              <a:rPr lang="en"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53" name="Google Shape;653;p27"/>
          <p:cNvCxnSpPr>
            <a:cxnSpLocks/>
            <a:stCxn id="640" idx="1"/>
            <a:endCxn id="654" idx="6"/>
          </p:cNvCxnSpPr>
          <p:nvPr/>
        </p:nvCxnSpPr>
        <p:spPr>
          <a:xfrm rot="10800000" flipV="1">
            <a:off x="3626246" y="1292984"/>
            <a:ext cx="783875" cy="2718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  <a:stCxn id="644" idx="1"/>
            <a:endCxn id="656" idx="6"/>
          </p:cNvCxnSpPr>
          <p:nvPr/>
        </p:nvCxnSpPr>
        <p:spPr>
          <a:xfrm rot="10800000" flipV="1">
            <a:off x="3626245" y="1915889"/>
            <a:ext cx="783874" cy="1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  <a:stCxn id="648" idx="1"/>
            <a:endCxn id="658" idx="6"/>
          </p:cNvCxnSpPr>
          <p:nvPr/>
        </p:nvCxnSpPr>
        <p:spPr>
          <a:xfrm rot="10800000" flipV="1">
            <a:off x="3626246" y="2538796"/>
            <a:ext cx="783875" cy="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  <a:stCxn id="652" idx="1"/>
            <a:endCxn id="660" idx="6"/>
          </p:cNvCxnSpPr>
          <p:nvPr/>
        </p:nvCxnSpPr>
        <p:spPr>
          <a:xfrm rot="10800000">
            <a:off x="3626245" y="3027033"/>
            <a:ext cx="783874" cy="1346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163345" y="1008283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 txBox="1"/>
          <p:nvPr/>
        </p:nvSpPr>
        <p:spPr>
          <a:xfrm>
            <a:off x="4410120" y="3606271"/>
            <a:ext cx="26243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en" sz="2200" b="1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Demo Prodotto</a:t>
            </a:r>
            <a:r>
              <a:rPr lang="en"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71" name="Google Shape;671;p27"/>
          <p:cNvCxnSpPr>
            <a:cxnSpLocks/>
            <a:stCxn id="672" idx="6"/>
            <a:endCxn id="670" idx="1"/>
          </p:cNvCxnSpPr>
          <p:nvPr/>
        </p:nvCxnSpPr>
        <p:spPr>
          <a:xfrm>
            <a:off x="3626245" y="3514447"/>
            <a:ext cx="783875" cy="3204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3278845" y="1391094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278845" y="1878507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278845" y="23659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278845" y="2853333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3278845" y="3340747"/>
            <a:ext cx="347400" cy="347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97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/>
        </p:nvSpPr>
        <p:spPr>
          <a:xfrm>
            <a:off x="4410120" y="1064384"/>
            <a:ext cx="32514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IT" sz="2200" b="1" dirty="0">
                <a:solidFill>
                  <a:srgbClr val="FFDB5D"/>
                </a:solidFill>
                <a:latin typeface="Quantico" panose="020B0604020202020204" charset="0"/>
              </a:rPr>
              <a:t>Introduzione</a:t>
            </a:r>
            <a:r>
              <a:rPr lang="en"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410119" y="1687290"/>
            <a:ext cx="39026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Pianificazione</a:t>
            </a:r>
            <a:r>
              <a:rPr lang="en"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410120" y="2310197"/>
            <a:ext cx="360473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{Mancanze e limitazioni</a:t>
            </a:r>
            <a:r>
              <a:rPr lang="it-CH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</a:p>
        </p:txBody>
      </p:sp>
      <p:sp>
        <p:nvSpPr>
          <p:cNvPr id="652" name="Google Shape;652;p27"/>
          <p:cNvSpPr txBox="1"/>
          <p:nvPr/>
        </p:nvSpPr>
        <p:spPr>
          <a:xfrm>
            <a:off x="4410119" y="2933103"/>
            <a:ext cx="262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r>
              <a:rPr lang="en"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53" name="Google Shape;653;p27"/>
          <p:cNvCxnSpPr>
            <a:cxnSpLocks/>
            <a:stCxn id="640" idx="1"/>
            <a:endCxn id="654" idx="6"/>
          </p:cNvCxnSpPr>
          <p:nvPr/>
        </p:nvCxnSpPr>
        <p:spPr>
          <a:xfrm rot="10800000" flipV="1">
            <a:off x="3626246" y="1292984"/>
            <a:ext cx="783875" cy="2718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  <a:stCxn id="644" idx="1"/>
            <a:endCxn id="656" idx="6"/>
          </p:cNvCxnSpPr>
          <p:nvPr/>
        </p:nvCxnSpPr>
        <p:spPr>
          <a:xfrm rot="10800000" flipV="1">
            <a:off x="3626245" y="1915889"/>
            <a:ext cx="783874" cy="1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  <a:stCxn id="648" idx="1"/>
            <a:endCxn id="658" idx="6"/>
          </p:cNvCxnSpPr>
          <p:nvPr/>
        </p:nvCxnSpPr>
        <p:spPr>
          <a:xfrm rot="10800000" flipV="1">
            <a:off x="3626246" y="2538796"/>
            <a:ext cx="783875" cy="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  <a:stCxn id="652" idx="1"/>
            <a:endCxn id="660" idx="6"/>
          </p:cNvCxnSpPr>
          <p:nvPr/>
        </p:nvCxnSpPr>
        <p:spPr>
          <a:xfrm rot="10800000">
            <a:off x="3626245" y="3027033"/>
            <a:ext cx="783874" cy="1346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163345" y="1008283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 txBox="1"/>
          <p:nvPr/>
        </p:nvSpPr>
        <p:spPr>
          <a:xfrm>
            <a:off x="4410120" y="3556009"/>
            <a:ext cx="26243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{Demo Prodotto</a:t>
            </a:r>
            <a:r>
              <a:rPr lang="en"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71" name="Google Shape;671;p27"/>
          <p:cNvCxnSpPr>
            <a:cxnSpLocks/>
            <a:stCxn id="672" idx="6"/>
            <a:endCxn id="670" idx="1"/>
          </p:cNvCxnSpPr>
          <p:nvPr/>
        </p:nvCxnSpPr>
        <p:spPr>
          <a:xfrm>
            <a:off x="3626245" y="3514447"/>
            <a:ext cx="783875" cy="270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3278845" y="1391094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278845" y="1878507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278845" y="23659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278845" y="2853333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3278845" y="3340747"/>
            <a:ext cx="347400" cy="347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1"/>
          <p:cNvSpPr txBox="1">
            <a:spLocks noGrp="1"/>
          </p:cNvSpPr>
          <p:nvPr>
            <p:ph type="title"/>
          </p:nvPr>
        </p:nvSpPr>
        <p:spPr>
          <a:xfrm>
            <a:off x="720000" y="28400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b="1" dirty="0">
                <a:solidFill>
                  <a:schemeClr val="tx1"/>
                </a:solidFill>
              </a:rPr>
              <a:t>Introduzione e Scopo</a:t>
            </a:r>
            <a:endParaRPr b="1" dirty="0"/>
          </a:p>
        </p:txBody>
      </p:sp>
      <p:grpSp>
        <p:nvGrpSpPr>
          <p:cNvPr id="357" name="Google Shape;357;p21"/>
          <p:cNvGrpSpPr/>
          <p:nvPr/>
        </p:nvGrpSpPr>
        <p:grpSpPr>
          <a:xfrm>
            <a:off x="1197569" y="1758525"/>
            <a:ext cx="2567633" cy="2778675"/>
            <a:chOff x="1197569" y="1758525"/>
            <a:chExt cx="2567633" cy="2778675"/>
          </a:xfrm>
        </p:grpSpPr>
        <p:sp>
          <p:nvSpPr>
            <p:cNvPr id="358" name="Google Shape;358;p21"/>
            <p:cNvSpPr txBox="1"/>
            <p:nvPr/>
          </p:nvSpPr>
          <p:spPr>
            <a:xfrm>
              <a:off x="1308802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Nome</a:t>
              </a:r>
              <a:r>
                <a:rPr lang="en" sz="1200" b="1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:</a:t>
              </a:r>
              <a:endParaRPr sz="1200" b="1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59" name="Google Shape;359;p21"/>
            <p:cNvSpPr txBox="1"/>
            <p:nvPr/>
          </p:nvSpPr>
          <p:spPr>
            <a:xfrm flipH="1">
              <a:off x="1308684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Forma: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0" name="Google Shape;360;p21"/>
            <p:cNvSpPr txBox="1"/>
            <p:nvPr/>
          </p:nvSpPr>
          <p:spPr>
            <a:xfrm flipH="1">
              <a:off x="1197569" y="2936027"/>
              <a:ext cx="2567515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Analisi del dominio:</a:t>
              </a: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1" name="Google Shape;361;p21"/>
            <p:cNvSpPr txBox="1"/>
            <p:nvPr/>
          </p:nvSpPr>
          <p:spPr>
            <a:xfrm flipH="1">
              <a:off x="1308684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Tempo a disposizione: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2" name="Google Shape;362;p21"/>
            <p:cNvSpPr txBox="1"/>
            <p:nvPr/>
          </p:nvSpPr>
          <p:spPr>
            <a:xfrm flipH="1">
              <a:off x="1308684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Pensato per:</a:t>
              </a:r>
              <a:endParaRPr sz="1200" b="1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grpSp>
        <p:nvGrpSpPr>
          <p:cNvPr id="363" name="Google Shape;363;p21"/>
          <p:cNvGrpSpPr/>
          <p:nvPr/>
        </p:nvGrpSpPr>
        <p:grpSpPr>
          <a:xfrm>
            <a:off x="5490029" y="1758525"/>
            <a:ext cx="2611824" cy="2778675"/>
            <a:chOff x="5378798" y="1758525"/>
            <a:chExt cx="2567631" cy="2778675"/>
          </a:xfrm>
        </p:grpSpPr>
        <p:sp>
          <p:nvSpPr>
            <p:cNvPr id="364" name="Google Shape;364;p21"/>
            <p:cNvSpPr txBox="1"/>
            <p:nvPr/>
          </p:nvSpPr>
          <p:spPr>
            <a:xfrm>
              <a:off x="5378916" y="1758525"/>
              <a:ext cx="24564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TeamSync</a:t>
              </a:r>
              <a:endParaRPr sz="1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365" name="Google Shape;365;p21"/>
            <p:cNvSpPr txBox="1"/>
            <p:nvPr/>
          </p:nvSpPr>
          <p:spPr>
            <a:xfrm flipH="1">
              <a:off x="5378798" y="2318291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Applicativo We</a:t>
              </a:r>
              <a:r>
                <a:rPr lang="it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b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6" name="Google Shape;366;p21"/>
            <p:cNvSpPr txBox="1"/>
            <p:nvPr/>
          </p:nvSpPr>
          <p:spPr>
            <a:xfrm flipH="1">
              <a:off x="5439334" y="2936027"/>
              <a:ext cx="2507095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Trello</a:t>
              </a:r>
              <a:r>
                <a:rPr lang="it-IT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lang="it-IT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ClickUp</a:t>
              </a:r>
              <a:r>
                <a:rPr lang="it-IT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</a:t>
              </a:r>
              <a:r>
                <a:rPr lang="it-IT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Notation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7" name="Google Shape;367;p21"/>
            <p:cNvSpPr txBox="1"/>
            <p:nvPr/>
          </p:nvSpPr>
          <p:spPr>
            <a:xfrm flipH="1">
              <a:off x="5378798" y="4171500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80h da 1h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368" name="Google Shape;368;p21"/>
            <p:cNvSpPr txBox="1"/>
            <p:nvPr/>
          </p:nvSpPr>
          <p:spPr>
            <a:xfrm flipH="1">
              <a:off x="5378798" y="3553764"/>
              <a:ext cx="2456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Tutti </a:t>
              </a:r>
              <a:r>
                <a:rPr lang="it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i </a:t>
              </a:r>
              <a:r>
                <a:rPr lang="en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tipi di utenti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</p:grpSp>
      <p:sp>
        <p:nvSpPr>
          <p:cNvPr id="369" name="Google Shape;369;p21"/>
          <p:cNvSpPr/>
          <p:nvPr/>
        </p:nvSpPr>
        <p:spPr>
          <a:xfrm>
            <a:off x="4322648" y="1352332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0" name="Google Shape;370;p21"/>
          <p:cNvSpPr/>
          <p:nvPr/>
        </p:nvSpPr>
        <p:spPr>
          <a:xfrm>
            <a:off x="4322648" y="2251841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1" name="Google Shape;371;p21"/>
          <p:cNvSpPr/>
          <p:nvPr/>
        </p:nvSpPr>
        <p:spPr>
          <a:xfrm>
            <a:off x="4322648" y="2869580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2" name="Google Shape;372;p21"/>
          <p:cNvSpPr/>
          <p:nvPr/>
        </p:nvSpPr>
        <p:spPr>
          <a:xfrm>
            <a:off x="4322648" y="3487318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73" name="Google Shape;373;p21"/>
          <p:cNvSpPr/>
          <p:nvPr/>
        </p:nvSpPr>
        <p:spPr>
          <a:xfrm>
            <a:off x="4322648" y="4105057"/>
            <a:ext cx="498600" cy="498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374" name="Google Shape;374;p21"/>
          <p:cNvCxnSpPr>
            <a:stCxn id="373" idx="0"/>
            <a:endCxn id="372" idx="2"/>
          </p:cNvCxnSpPr>
          <p:nvPr/>
        </p:nvCxnSpPr>
        <p:spPr>
          <a:xfrm rot="10800000">
            <a:off x="4571948" y="3985957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5" name="Google Shape;375;p21"/>
          <p:cNvCxnSpPr>
            <a:stCxn id="372" idx="0"/>
            <a:endCxn id="371" idx="2"/>
          </p:cNvCxnSpPr>
          <p:nvPr/>
        </p:nvCxnSpPr>
        <p:spPr>
          <a:xfrm rot="10800000">
            <a:off x="4571948" y="3368218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6" name="Google Shape;376;p21"/>
          <p:cNvCxnSpPr>
            <a:stCxn id="370" idx="2"/>
            <a:endCxn id="371" idx="0"/>
          </p:cNvCxnSpPr>
          <p:nvPr/>
        </p:nvCxnSpPr>
        <p:spPr>
          <a:xfrm>
            <a:off x="4571948" y="2750441"/>
            <a:ext cx="0" cy="1191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21"/>
          <p:cNvCxnSpPr>
            <a:stCxn id="370" idx="0"/>
            <a:endCxn id="369" idx="2"/>
          </p:cNvCxnSpPr>
          <p:nvPr/>
        </p:nvCxnSpPr>
        <p:spPr>
          <a:xfrm rot="10800000">
            <a:off x="4571948" y="1851041"/>
            <a:ext cx="0" cy="400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21"/>
          <p:cNvCxnSpPr>
            <a:cxnSpLocks/>
            <a:stCxn id="370" idx="1"/>
            <a:endCxn id="359" idx="1"/>
          </p:cNvCxnSpPr>
          <p:nvPr/>
        </p:nvCxnSpPr>
        <p:spPr>
          <a:xfrm rot="10800000">
            <a:off x="3764948" y="2501141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21"/>
          <p:cNvCxnSpPr>
            <a:cxnSpLocks/>
            <a:stCxn id="370" idx="3"/>
            <a:endCxn id="365" idx="3"/>
          </p:cNvCxnSpPr>
          <p:nvPr/>
        </p:nvCxnSpPr>
        <p:spPr>
          <a:xfrm>
            <a:off x="4821248" y="2501141"/>
            <a:ext cx="668781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21"/>
          <p:cNvCxnSpPr>
            <a:cxnSpLocks/>
            <a:stCxn id="371" idx="1"/>
            <a:endCxn id="360" idx="1"/>
          </p:cNvCxnSpPr>
          <p:nvPr/>
        </p:nvCxnSpPr>
        <p:spPr>
          <a:xfrm flipH="1" flipV="1">
            <a:off x="3765084" y="3118877"/>
            <a:ext cx="557564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21"/>
          <p:cNvCxnSpPr>
            <a:cxnSpLocks/>
            <a:stCxn id="371" idx="3"/>
            <a:endCxn id="366" idx="3"/>
          </p:cNvCxnSpPr>
          <p:nvPr/>
        </p:nvCxnSpPr>
        <p:spPr>
          <a:xfrm flipV="1">
            <a:off x="4821248" y="3118877"/>
            <a:ext cx="730359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21"/>
          <p:cNvCxnSpPr>
            <a:cxnSpLocks/>
            <a:stCxn id="372" idx="1"/>
            <a:endCxn id="362" idx="1"/>
          </p:cNvCxnSpPr>
          <p:nvPr/>
        </p:nvCxnSpPr>
        <p:spPr>
          <a:xfrm rot="10800000">
            <a:off x="3764948" y="3736618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21"/>
          <p:cNvCxnSpPr>
            <a:cxnSpLocks/>
            <a:stCxn id="372" idx="3"/>
            <a:endCxn id="368" idx="3"/>
          </p:cNvCxnSpPr>
          <p:nvPr/>
        </p:nvCxnSpPr>
        <p:spPr>
          <a:xfrm flipV="1">
            <a:off x="4821248" y="3736614"/>
            <a:ext cx="668781" cy="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21"/>
          <p:cNvCxnSpPr>
            <a:cxnSpLocks/>
            <a:stCxn id="373" idx="1"/>
            <a:endCxn id="361" idx="1"/>
          </p:cNvCxnSpPr>
          <p:nvPr/>
        </p:nvCxnSpPr>
        <p:spPr>
          <a:xfrm rot="10800000">
            <a:off x="3764948" y="4354357"/>
            <a:ext cx="557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21"/>
          <p:cNvCxnSpPr>
            <a:cxnSpLocks/>
            <a:stCxn id="373" idx="3"/>
            <a:endCxn id="367" idx="3"/>
          </p:cNvCxnSpPr>
          <p:nvPr/>
        </p:nvCxnSpPr>
        <p:spPr>
          <a:xfrm flipV="1">
            <a:off x="4821248" y="4354350"/>
            <a:ext cx="668781" cy="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21"/>
          <p:cNvCxnSpPr>
            <a:stCxn id="369" idx="1"/>
            <a:endCxn id="358" idx="0"/>
          </p:cNvCxnSpPr>
          <p:nvPr/>
        </p:nvCxnSpPr>
        <p:spPr>
          <a:xfrm flipH="1">
            <a:off x="2537048" y="1601632"/>
            <a:ext cx="1785600" cy="1569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21"/>
          <p:cNvCxnSpPr>
            <a:stCxn id="369" idx="3"/>
            <a:endCxn id="364" idx="0"/>
          </p:cNvCxnSpPr>
          <p:nvPr/>
        </p:nvCxnSpPr>
        <p:spPr>
          <a:xfrm>
            <a:off x="4821248" y="1601632"/>
            <a:ext cx="1918241" cy="156893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21"/>
          <p:cNvGrpSpPr/>
          <p:nvPr/>
        </p:nvGrpSpPr>
        <p:grpSpPr>
          <a:xfrm>
            <a:off x="4417994" y="2313928"/>
            <a:ext cx="307907" cy="374425"/>
            <a:chOff x="2553040" y="1377826"/>
            <a:chExt cx="407284" cy="495271"/>
          </a:xfrm>
        </p:grpSpPr>
        <p:sp>
          <p:nvSpPr>
            <p:cNvPr id="389" name="Google Shape;389;p21"/>
            <p:cNvSpPr/>
            <p:nvPr/>
          </p:nvSpPr>
          <p:spPr>
            <a:xfrm>
              <a:off x="2553040" y="1377826"/>
              <a:ext cx="407284" cy="495271"/>
            </a:xfrm>
            <a:custGeom>
              <a:avLst/>
              <a:gdLst/>
              <a:ahLst/>
              <a:cxnLst/>
              <a:rect l="l" t="t" r="r" b="b"/>
              <a:pathLst>
                <a:path w="13484" h="16397" extrusionOk="0">
                  <a:moveTo>
                    <a:pt x="11656" y="482"/>
                  </a:moveTo>
                  <a:cubicBezTo>
                    <a:pt x="12398" y="482"/>
                    <a:pt x="13002" y="1087"/>
                    <a:pt x="13002" y="1828"/>
                  </a:cubicBezTo>
                  <a:lnTo>
                    <a:pt x="13002" y="14572"/>
                  </a:lnTo>
                  <a:cubicBezTo>
                    <a:pt x="13002" y="15314"/>
                    <a:pt x="12397" y="15918"/>
                    <a:pt x="11656" y="15918"/>
                  </a:cubicBezTo>
                  <a:lnTo>
                    <a:pt x="1826" y="15918"/>
                  </a:lnTo>
                  <a:cubicBezTo>
                    <a:pt x="1083" y="15918"/>
                    <a:pt x="481" y="15313"/>
                    <a:pt x="481" y="14572"/>
                  </a:cubicBezTo>
                  <a:lnTo>
                    <a:pt x="481" y="1828"/>
                  </a:lnTo>
                  <a:cubicBezTo>
                    <a:pt x="481" y="1086"/>
                    <a:pt x="1084" y="482"/>
                    <a:pt x="1826" y="482"/>
                  </a:cubicBezTo>
                  <a:close/>
                  <a:moveTo>
                    <a:pt x="1826" y="1"/>
                  </a:moveTo>
                  <a:cubicBezTo>
                    <a:pt x="820" y="1"/>
                    <a:pt x="0" y="820"/>
                    <a:pt x="0" y="1827"/>
                  </a:cubicBezTo>
                  <a:lnTo>
                    <a:pt x="0" y="14571"/>
                  </a:lnTo>
                  <a:cubicBezTo>
                    <a:pt x="0" y="15577"/>
                    <a:pt x="820" y="16396"/>
                    <a:pt x="1826" y="16396"/>
                  </a:cubicBezTo>
                  <a:lnTo>
                    <a:pt x="11657" y="16396"/>
                  </a:lnTo>
                  <a:cubicBezTo>
                    <a:pt x="12663" y="16396"/>
                    <a:pt x="13482" y="15577"/>
                    <a:pt x="13482" y="14571"/>
                  </a:cubicBezTo>
                  <a:lnTo>
                    <a:pt x="13482" y="1827"/>
                  </a:lnTo>
                  <a:cubicBezTo>
                    <a:pt x="13483" y="820"/>
                    <a:pt x="12664" y="1"/>
                    <a:pt x="11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2714304" y="1543863"/>
              <a:ext cx="84665" cy="84665"/>
            </a:xfrm>
            <a:custGeom>
              <a:avLst/>
              <a:gdLst/>
              <a:ahLst/>
              <a:cxnLst/>
              <a:rect l="l" t="t" r="r" b="b"/>
              <a:pathLst>
                <a:path w="2803" h="2803" extrusionOk="0">
                  <a:moveTo>
                    <a:pt x="1403" y="481"/>
                  </a:moveTo>
                  <a:cubicBezTo>
                    <a:pt x="1910" y="481"/>
                    <a:pt x="2324" y="894"/>
                    <a:pt x="2324" y="1402"/>
                  </a:cubicBezTo>
                  <a:cubicBezTo>
                    <a:pt x="2324" y="1909"/>
                    <a:pt x="1911" y="2322"/>
                    <a:pt x="1403" y="2322"/>
                  </a:cubicBezTo>
                  <a:cubicBezTo>
                    <a:pt x="1402" y="2322"/>
                    <a:pt x="1402" y="2322"/>
                    <a:pt x="1401" y="2322"/>
                  </a:cubicBezTo>
                  <a:cubicBezTo>
                    <a:pt x="895" y="2322"/>
                    <a:pt x="482" y="1908"/>
                    <a:pt x="482" y="1402"/>
                  </a:cubicBezTo>
                  <a:cubicBezTo>
                    <a:pt x="482" y="895"/>
                    <a:pt x="895" y="481"/>
                    <a:pt x="1403" y="481"/>
                  </a:cubicBezTo>
                  <a:close/>
                  <a:moveTo>
                    <a:pt x="1402" y="1"/>
                  </a:moveTo>
                  <a:cubicBezTo>
                    <a:pt x="629" y="1"/>
                    <a:pt x="0" y="630"/>
                    <a:pt x="0" y="1402"/>
                  </a:cubicBezTo>
                  <a:cubicBezTo>
                    <a:pt x="0" y="2173"/>
                    <a:pt x="629" y="2802"/>
                    <a:pt x="1402" y="2802"/>
                  </a:cubicBezTo>
                  <a:cubicBezTo>
                    <a:pt x="2174" y="2802"/>
                    <a:pt x="2802" y="2174"/>
                    <a:pt x="2802" y="1402"/>
                  </a:cubicBezTo>
                  <a:cubicBezTo>
                    <a:pt x="2802" y="630"/>
                    <a:pt x="2174" y="1"/>
                    <a:pt x="1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2585994" y="1415582"/>
              <a:ext cx="341286" cy="358503"/>
            </a:xfrm>
            <a:custGeom>
              <a:avLst/>
              <a:gdLst/>
              <a:ahLst/>
              <a:cxnLst/>
              <a:rect l="l" t="t" r="r" b="b"/>
              <a:pathLst>
                <a:path w="11299" h="11869" extrusionOk="0">
                  <a:moveTo>
                    <a:pt x="5650" y="1"/>
                  </a:moveTo>
                  <a:cubicBezTo>
                    <a:pt x="4742" y="1"/>
                    <a:pt x="3839" y="221"/>
                    <a:pt x="3040" y="639"/>
                  </a:cubicBezTo>
                  <a:cubicBezTo>
                    <a:pt x="2266" y="1041"/>
                    <a:pt x="1587" y="1629"/>
                    <a:pt x="1073" y="2337"/>
                  </a:cubicBezTo>
                  <a:cubicBezTo>
                    <a:pt x="995" y="2445"/>
                    <a:pt x="1020" y="2595"/>
                    <a:pt x="1127" y="2673"/>
                  </a:cubicBezTo>
                  <a:cubicBezTo>
                    <a:pt x="1170" y="2704"/>
                    <a:pt x="1219" y="2719"/>
                    <a:pt x="1267" y="2719"/>
                  </a:cubicBezTo>
                  <a:cubicBezTo>
                    <a:pt x="1342" y="2719"/>
                    <a:pt x="1415" y="2684"/>
                    <a:pt x="1462" y="2619"/>
                  </a:cubicBezTo>
                  <a:cubicBezTo>
                    <a:pt x="1932" y="1972"/>
                    <a:pt x="2555" y="1434"/>
                    <a:pt x="3263" y="1063"/>
                  </a:cubicBezTo>
                  <a:cubicBezTo>
                    <a:pt x="3993" y="682"/>
                    <a:pt x="4820" y="481"/>
                    <a:pt x="5650" y="481"/>
                  </a:cubicBezTo>
                  <a:cubicBezTo>
                    <a:pt x="8499" y="481"/>
                    <a:pt x="10818" y="2798"/>
                    <a:pt x="10818" y="5649"/>
                  </a:cubicBezTo>
                  <a:cubicBezTo>
                    <a:pt x="10818" y="7004"/>
                    <a:pt x="10305" y="8271"/>
                    <a:pt x="9367" y="9239"/>
                  </a:cubicBezTo>
                  <a:lnTo>
                    <a:pt x="8686" y="8704"/>
                  </a:lnTo>
                  <a:cubicBezTo>
                    <a:pt x="8642" y="8669"/>
                    <a:pt x="8590" y="8653"/>
                    <a:pt x="8538" y="8653"/>
                  </a:cubicBezTo>
                  <a:cubicBezTo>
                    <a:pt x="8467" y="8653"/>
                    <a:pt x="8396" y="8684"/>
                    <a:pt x="8349" y="8745"/>
                  </a:cubicBezTo>
                  <a:cubicBezTo>
                    <a:pt x="8267" y="8848"/>
                    <a:pt x="8284" y="9000"/>
                    <a:pt x="8390" y="9082"/>
                  </a:cubicBezTo>
                  <a:lnTo>
                    <a:pt x="9711" y="10120"/>
                  </a:lnTo>
                  <a:cubicBezTo>
                    <a:pt x="9884" y="10256"/>
                    <a:pt x="9983" y="10460"/>
                    <a:pt x="9983" y="10679"/>
                  </a:cubicBezTo>
                  <a:cubicBezTo>
                    <a:pt x="9983" y="10868"/>
                    <a:pt x="9908" y="11046"/>
                    <a:pt x="9775" y="11180"/>
                  </a:cubicBezTo>
                  <a:cubicBezTo>
                    <a:pt x="9642" y="11313"/>
                    <a:pt x="9462" y="11387"/>
                    <a:pt x="9274" y="11387"/>
                  </a:cubicBezTo>
                  <a:cubicBezTo>
                    <a:pt x="9260" y="11387"/>
                    <a:pt x="9245" y="11386"/>
                    <a:pt x="9231" y="11386"/>
                  </a:cubicBezTo>
                  <a:cubicBezTo>
                    <a:pt x="9028" y="11374"/>
                    <a:pt x="8841" y="11275"/>
                    <a:pt x="8715" y="11115"/>
                  </a:cubicBezTo>
                  <a:lnTo>
                    <a:pt x="6255" y="7989"/>
                  </a:lnTo>
                  <a:cubicBezTo>
                    <a:pt x="6182" y="7897"/>
                    <a:pt x="6190" y="7763"/>
                    <a:pt x="6273" y="7679"/>
                  </a:cubicBezTo>
                  <a:cubicBezTo>
                    <a:pt x="6318" y="7635"/>
                    <a:pt x="6378" y="7612"/>
                    <a:pt x="6437" y="7612"/>
                  </a:cubicBezTo>
                  <a:cubicBezTo>
                    <a:pt x="6488" y="7612"/>
                    <a:pt x="6540" y="7628"/>
                    <a:pt x="6582" y="7662"/>
                  </a:cubicBezTo>
                  <a:lnTo>
                    <a:pt x="7509" y="8390"/>
                  </a:lnTo>
                  <a:cubicBezTo>
                    <a:pt x="7553" y="8425"/>
                    <a:pt x="7605" y="8442"/>
                    <a:pt x="7657" y="8442"/>
                  </a:cubicBezTo>
                  <a:cubicBezTo>
                    <a:pt x="7728" y="8442"/>
                    <a:pt x="7798" y="8410"/>
                    <a:pt x="7846" y="8349"/>
                  </a:cubicBezTo>
                  <a:cubicBezTo>
                    <a:pt x="7927" y="8246"/>
                    <a:pt x="7910" y="8094"/>
                    <a:pt x="7805" y="8012"/>
                  </a:cubicBezTo>
                  <a:lnTo>
                    <a:pt x="6878" y="7284"/>
                  </a:lnTo>
                  <a:cubicBezTo>
                    <a:pt x="6748" y="7182"/>
                    <a:pt x="6592" y="7132"/>
                    <a:pt x="6437" y="7132"/>
                  </a:cubicBezTo>
                  <a:cubicBezTo>
                    <a:pt x="6253" y="7132"/>
                    <a:pt x="6071" y="7202"/>
                    <a:pt x="5933" y="7340"/>
                  </a:cubicBezTo>
                  <a:cubicBezTo>
                    <a:pt x="5677" y="7596"/>
                    <a:pt x="5654" y="8002"/>
                    <a:pt x="5876" y="8286"/>
                  </a:cubicBezTo>
                  <a:lnTo>
                    <a:pt x="7576" y="10447"/>
                  </a:lnTo>
                  <a:cubicBezTo>
                    <a:pt x="6965" y="10693"/>
                    <a:pt x="6318" y="10817"/>
                    <a:pt x="5650" y="10817"/>
                  </a:cubicBezTo>
                  <a:cubicBezTo>
                    <a:pt x="2801" y="10817"/>
                    <a:pt x="482" y="8499"/>
                    <a:pt x="482" y="5649"/>
                  </a:cubicBezTo>
                  <a:cubicBezTo>
                    <a:pt x="482" y="4917"/>
                    <a:pt x="631" y="4210"/>
                    <a:pt x="927" y="3546"/>
                  </a:cubicBezTo>
                  <a:cubicBezTo>
                    <a:pt x="981" y="3425"/>
                    <a:pt x="927" y="3283"/>
                    <a:pt x="806" y="3228"/>
                  </a:cubicBezTo>
                  <a:cubicBezTo>
                    <a:pt x="774" y="3214"/>
                    <a:pt x="741" y="3208"/>
                    <a:pt x="709" y="3208"/>
                  </a:cubicBezTo>
                  <a:cubicBezTo>
                    <a:pt x="617" y="3208"/>
                    <a:pt x="529" y="3260"/>
                    <a:pt x="488" y="3350"/>
                  </a:cubicBezTo>
                  <a:cubicBezTo>
                    <a:pt x="164" y="4076"/>
                    <a:pt x="0" y="4850"/>
                    <a:pt x="0" y="5649"/>
                  </a:cubicBezTo>
                  <a:cubicBezTo>
                    <a:pt x="0" y="8763"/>
                    <a:pt x="2535" y="11297"/>
                    <a:pt x="5649" y="11297"/>
                  </a:cubicBezTo>
                  <a:cubicBezTo>
                    <a:pt x="6425" y="11297"/>
                    <a:pt x="7176" y="11142"/>
                    <a:pt x="7882" y="10838"/>
                  </a:cubicBezTo>
                  <a:lnTo>
                    <a:pt x="8335" y="11413"/>
                  </a:lnTo>
                  <a:cubicBezTo>
                    <a:pt x="8545" y="11682"/>
                    <a:pt x="8859" y="11847"/>
                    <a:pt x="9199" y="11866"/>
                  </a:cubicBezTo>
                  <a:cubicBezTo>
                    <a:pt x="9222" y="11867"/>
                    <a:pt x="9246" y="11868"/>
                    <a:pt x="9269" y="11868"/>
                  </a:cubicBezTo>
                  <a:cubicBezTo>
                    <a:pt x="9584" y="11868"/>
                    <a:pt x="9888" y="11743"/>
                    <a:pt x="10111" y="11520"/>
                  </a:cubicBezTo>
                  <a:cubicBezTo>
                    <a:pt x="10338" y="11294"/>
                    <a:pt x="10461" y="10996"/>
                    <a:pt x="10461" y="10679"/>
                  </a:cubicBezTo>
                  <a:cubicBezTo>
                    <a:pt x="10461" y="10311"/>
                    <a:pt x="10296" y="9969"/>
                    <a:pt x="10007" y="9742"/>
                  </a:cubicBezTo>
                  <a:lnTo>
                    <a:pt x="9746" y="9538"/>
                  </a:lnTo>
                  <a:cubicBezTo>
                    <a:pt x="10748" y="8484"/>
                    <a:pt x="11298" y="7114"/>
                    <a:pt x="11298" y="5649"/>
                  </a:cubicBezTo>
                  <a:cubicBezTo>
                    <a:pt x="11298" y="2535"/>
                    <a:pt x="8764" y="1"/>
                    <a:pt x="56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2876596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1"/>
                  </a:cubicBezTo>
                  <a:cubicBezTo>
                    <a:pt x="1280" y="1101"/>
                    <a:pt x="1100" y="1278"/>
                    <a:pt x="880" y="1278"/>
                  </a:cubicBezTo>
                  <a:cubicBezTo>
                    <a:pt x="660" y="1278"/>
                    <a:pt x="482" y="1099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5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2583547" y="1409360"/>
              <a:ext cx="53191" cy="53161"/>
            </a:xfrm>
            <a:custGeom>
              <a:avLst/>
              <a:gdLst/>
              <a:ahLst/>
              <a:cxnLst/>
              <a:rect l="l" t="t" r="r" b="b"/>
              <a:pathLst>
                <a:path w="1761" h="1760" extrusionOk="0">
                  <a:moveTo>
                    <a:pt x="880" y="482"/>
                  </a:moveTo>
                  <a:cubicBezTo>
                    <a:pt x="1101" y="482"/>
                    <a:pt x="1279" y="661"/>
                    <a:pt x="1279" y="881"/>
                  </a:cubicBezTo>
                  <a:cubicBezTo>
                    <a:pt x="1279" y="1099"/>
                    <a:pt x="1100" y="1278"/>
                    <a:pt x="880" y="1278"/>
                  </a:cubicBezTo>
                  <a:cubicBezTo>
                    <a:pt x="661" y="1278"/>
                    <a:pt x="482" y="1099"/>
                    <a:pt x="482" y="881"/>
                  </a:cubicBezTo>
                  <a:cubicBezTo>
                    <a:pt x="482" y="661"/>
                    <a:pt x="660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1"/>
                    <a:pt x="0" y="395"/>
                    <a:pt x="0" y="881"/>
                  </a:cubicBezTo>
                  <a:cubicBezTo>
                    <a:pt x="0" y="1365"/>
                    <a:pt x="396" y="1760"/>
                    <a:pt x="880" y="1760"/>
                  </a:cubicBezTo>
                  <a:cubicBezTo>
                    <a:pt x="1366" y="1760"/>
                    <a:pt x="1760" y="1365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2876596" y="1788463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099" y="482"/>
                    <a:pt x="1279" y="661"/>
                    <a:pt x="1279" y="880"/>
                  </a:cubicBezTo>
                  <a:cubicBezTo>
                    <a:pt x="1280" y="1100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0"/>
                  </a:cubicBezTo>
                  <a:cubicBezTo>
                    <a:pt x="482" y="661"/>
                    <a:pt x="661" y="482"/>
                    <a:pt x="880" y="482"/>
                  </a:cubicBezTo>
                  <a:close/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366"/>
                    <a:pt x="395" y="1760"/>
                    <a:pt x="880" y="1760"/>
                  </a:cubicBezTo>
                  <a:cubicBezTo>
                    <a:pt x="1366" y="1760"/>
                    <a:pt x="1760" y="1366"/>
                    <a:pt x="1760" y="880"/>
                  </a:cubicBezTo>
                  <a:cubicBezTo>
                    <a:pt x="1760" y="395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2583547" y="1788463"/>
              <a:ext cx="218201" cy="53191"/>
            </a:xfrm>
            <a:custGeom>
              <a:avLst/>
              <a:gdLst/>
              <a:ahLst/>
              <a:cxnLst/>
              <a:rect l="l" t="t" r="r" b="b"/>
              <a:pathLst>
                <a:path w="7224" h="1761" extrusionOk="0">
                  <a:moveTo>
                    <a:pt x="880" y="0"/>
                  </a:moveTo>
                  <a:cubicBezTo>
                    <a:pt x="395" y="0"/>
                    <a:pt x="0" y="395"/>
                    <a:pt x="0" y="880"/>
                  </a:cubicBezTo>
                  <a:cubicBezTo>
                    <a:pt x="0" y="1115"/>
                    <a:pt x="92" y="1336"/>
                    <a:pt x="258" y="1503"/>
                  </a:cubicBezTo>
                  <a:cubicBezTo>
                    <a:pt x="425" y="1669"/>
                    <a:pt x="645" y="1760"/>
                    <a:pt x="880" y="1760"/>
                  </a:cubicBezTo>
                  <a:lnTo>
                    <a:pt x="1613" y="1760"/>
                  </a:lnTo>
                  <a:cubicBezTo>
                    <a:pt x="1746" y="1760"/>
                    <a:pt x="1854" y="1653"/>
                    <a:pt x="1854" y="1520"/>
                  </a:cubicBezTo>
                  <a:cubicBezTo>
                    <a:pt x="1854" y="1386"/>
                    <a:pt x="1746" y="1279"/>
                    <a:pt x="1613" y="1279"/>
                  </a:cubicBezTo>
                  <a:lnTo>
                    <a:pt x="880" y="1279"/>
                  </a:lnTo>
                  <a:cubicBezTo>
                    <a:pt x="774" y="1279"/>
                    <a:pt x="675" y="1238"/>
                    <a:pt x="599" y="1162"/>
                  </a:cubicBezTo>
                  <a:cubicBezTo>
                    <a:pt x="523" y="1086"/>
                    <a:pt x="482" y="987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lnTo>
                    <a:pt x="6342" y="482"/>
                  </a:lnTo>
                  <a:cubicBezTo>
                    <a:pt x="6449" y="482"/>
                    <a:pt x="6550" y="523"/>
                    <a:pt x="6624" y="599"/>
                  </a:cubicBezTo>
                  <a:cubicBezTo>
                    <a:pt x="6700" y="674"/>
                    <a:pt x="6741" y="774"/>
                    <a:pt x="6741" y="880"/>
                  </a:cubicBezTo>
                  <a:cubicBezTo>
                    <a:pt x="6741" y="1101"/>
                    <a:pt x="6562" y="1279"/>
                    <a:pt x="6341" y="1279"/>
                  </a:cubicBezTo>
                  <a:lnTo>
                    <a:pt x="2713" y="1279"/>
                  </a:lnTo>
                  <a:cubicBezTo>
                    <a:pt x="2580" y="1279"/>
                    <a:pt x="2472" y="1386"/>
                    <a:pt x="2472" y="1520"/>
                  </a:cubicBezTo>
                  <a:cubicBezTo>
                    <a:pt x="2472" y="1653"/>
                    <a:pt x="2580" y="1760"/>
                    <a:pt x="2713" y="1760"/>
                  </a:cubicBezTo>
                  <a:lnTo>
                    <a:pt x="6344" y="1760"/>
                  </a:lnTo>
                  <a:cubicBezTo>
                    <a:pt x="6829" y="1760"/>
                    <a:pt x="7223" y="1366"/>
                    <a:pt x="7223" y="880"/>
                  </a:cubicBezTo>
                  <a:cubicBezTo>
                    <a:pt x="7223" y="646"/>
                    <a:pt x="7133" y="424"/>
                    <a:pt x="6966" y="259"/>
                  </a:cubicBezTo>
                  <a:cubicBezTo>
                    <a:pt x="6798" y="92"/>
                    <a:pt x="6578" y="0"/>
                    <a:pt x="6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21"/>
          <p:cNvGrpSpPr/>
          <p:nvPr/>
        </p:nvGrpSpPr>
        <p:grpSpPr>
          <a:xfrm>
            <a:off x="4384735" y="2931656"/>
            <a:ext cx="374425" cy="374448"/>
            <a:chOff x="3784075" y="2694069"/>
            <a:chExt cx="495271" cy="495302"/>
          </a:xfrm>
        </p:grpSpPr>
        <p:sp>
          <p:nvSpPr>
            <p:cNvPr id="397" name="Google Shape;397;p21"/>
            <p:cNvSpPr/>
            <p:nvPr/>
          </p:nvSpPr>
          <p:spPr>
            <a:xfrm>
              <a:off x="3990707" y="2694069"/>
              <a:ext cx="288639" cy="239042"/>
            </a:xfrm>
            <a:custGeom>
              <a:avLst/>
              <a:gdLst/>
              <a:ahLst/>
              <a:cxnLst/>
              <a:rect l="l" t="t" r="r" b="b"/>
              <a:pathLst>
                <a:path w="9556" h="7914" extrusionOk="0">
                  <a:moveTo>
                    <a:pt x="8273" y="481"/>
                  </a:moveTo>
                  <a:cubicBezTo>
                    <a:pt x="8715" y="481"/>
                    <a:pt x="9076" y="841"/>
                    <a:pt x="9076" y="1284"/>
                  </a:cubicBezTo>
                  <a:lnTo>
                    <a:pt x="9076" y="5449"/>
                  </a:lnTo>
                  <a:cubicBezTo>
                    <a:pt x="9076" y="5892"/>
                    <a:pt x="8715" y="6253"/>
                    <a:pt x="8273" y="6253"/>
                  </a:cubicBezTo>
                  <a:lnTo>
                    <a:pt x="1283" y="6253"/>
                  </a:lnTo>
                  <a:cubicBezTo>
                    <a:pt x="841" y="6253"/>
                    <a:pt x="481" y="5892"/>
                    <a:pt x="481" y="5449"/>
                  </a:cubicBezTo>
                  <a:lnTo>
                    <a:pt x="481" y="1284"/>
                  </a:lnTo>
                  <a:cubicBezTo>
                    <a:pt x="481" y="841"/>
                    <a:pt x="841" y="481"/>
                    <a:pt x="1283" y="481"/>
                  </a:cubicBezTo>
                  <a:close/>
                  <a:moveTo>
                    <a:pt x="6131" y="6731"/>
                  </a:moveTo>
                  <a:cubicBezTo>
                    <a:pt x="6156" y="6732"/>
                    <a:pt x="6179" y="6746"/>
                    <a:pt x="6189" y="6770"/>
                  </a:cubicBezTo>
                  <a:lnTo>
                    <a:pt x="6446" y="7340"/>
                  </a:lnTo>
                  <a:cubicBezTo>
                    <a:pt x="6459" y="7367"/>
                    <a:pt x="6450" y="7390"/>
                    <a:pt x="6441" y="7402"/>
                  </a:cubicBezTo>
                  <a:cubicBezTo>
                    <a:pt x="6433" y="7416"/>
                    <a:pt x="6416" y="7432"/>
                    <a:pt x="6388" y="7432"/>
                  </a:cubicBezTo>
                  <a:lnTo>
                    <a:pt x="3168" y="7432"/>
                  </a:lnTo>
                  <a:cubicBezTo>
                    <a:pt x="3140" y="7432"/>
                    <a:pt x="3122" y="7415"/>
                    <a:pt x="3115" y="7402"/>
                  </a:cubicBezTo>
                  <a:cubicBezTo>
                    <a:pt x="3106" y="7390"/>
                    <a:pt x="3099" y="7367"/>
                    <a:pt x="3110" y="7340"/>
                  </a:cubicBezTo>
                  <a:lnTo>
                    <a:pt x="3367" y="6770"/>
                  </a:lnTo>
                  <a:cubicBezTo>
                    <a:pt x="3377" y="6746"/>
                    <a:pt x="3401" y="6731"/>
                    <a:pt x="3426" y="6731"/>
                  </a:cubicBezTo>
                  <a:close/>
                  <a:moveTo>
                    <a:pt x="1283" y="1"/>
                  </a:moveTo>
                  <a:cubicBezTo>
                    <a:pt x="577" y="1"/>
                    <a:pt x="1" y="575"/>
                    <a:pt x="1" y="1284"/>
                  </a:cubicBezTo>
                  <a:lnTo>
                    <a:pt x="1" y="5449"/>
                  </a:lnTo>
                  <a:cubicBezTo>
                    <a:pt x="1" y="6156"/>
                    <a:pt x="576" y="6732"/>
                    <a:pt x="1283" y="6732"/>
                  </a:cubicBezTo>
                  <a:lnTo>
                    <a:pt x="2858" y="6732"/>
                  </a:lnTo>
                  <a:lnTo>
                    <a:pt x="2671" y="7144"/>
                  </a:lnTo>
                  <a:cubicBezTo>
                    <a:pt x="2595" y="7313"/>
                    <a:pt x="2610" y="7507"/>
                    <a:pt x="2710" y="7663"/>
                  </a:cubicBezTo>
                  <a:cubicBezTo>
                    <a:pt x="2811" y="7820"/>
                    <a:pt x="2982" y="7913"/>
                    <a:pt x="3167" y="7913"/>
                  </a:cubicBezTo>
                  <a:lnTo>
                    <a:pt x="6386" y="7913"/>
                  </a:lnTo>
                  <a:cubicBezTo>
                    <a:pt x="6572" y="7913"/>
                    <a:pt x="6743" y="7820"/>
                    <a:pt x="6844" y="7663"/>
                  </a:cubicBezTo>
                  <a:cubicBezTo>
                    <a:pt x="6944" y="7507"/>
                    <a:pt x="6958" y="7313"/>
                    <a:pt x="6882" y="7144"/>
                  </a:cubicBezTo>
                  <a:lnTo>
                    <a:pt x="6696" y="6732"/>
                  </a:lnTo>
                  <a:lnTo>
                    <a:pt x="8270" y="6732"/>
                  </a:lnTo>
                  <a:cubicBezTo>
                    <a:pt x="8976" y="6732"/>
                    <a:pt x="9553" y="6157"/>
                    <a:pt x="9553" y="5449"/>
                  </a:cubicBezTo>
                  <a:lnTo>
                    <a:pt x="9553" y="1284"/>
                  </a:lnTo>
                  <a:cubicBezTo>
                    <a:pt x="9555" y="578"/>
                    <a:pt x="8981" y="1"/>
                    <a:pt x="82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4019765" y="2723096"/>
              <a:ext cx="230585" cy="145286"/>
            </a:xfrm>
            <a:custGeom>
              <a:avLst/>
              <a:gdLst/>
              <a:ahLst/>
              <a:cxnLst/>
              <a:rect l="l" t="t" r="r" b="b"/>
              <a:pathLst>
                <a:path w="7634" h="4810" extrusionOk="0">
                  <a:moveTo>
                    <a:pt x="875" y="1"/>
                  </a:moveTo>
                  <a:cubicBezTo>
                    <a:pt x="392" y="1"/>
                    <a:pt x="1" y="392"/>
                    <a:pt x="1" y="874"/>
                  </a:cubicBezTo>
                  <a:lnTo>
                    <a:pt x="1" y="3935"/>
                  </a:lnTo>
                  <a:cubicBezTo>
                    <a:pt x="1" y="4418"/>
                    <a:pt x="392" y="4809"/>
                    <a:pt x="875" y="4809"/>
                  </a:cubicBezTo>
                  <a:lnTo>
                    <a:pt x="4692" y="4809"/>
                  </a:lnTo>
                  <a:cubicBezTo>
                    <a:pt x="4826" y="4809"/>
                    <a:pt x="4933" y="4702"/>
                    <a:pt x="4933" y="4568"/>
                  </a:cubicBezTo>
                  <a:cubicBezTo>
                    <a:pt x="4933" y="4435"/>
                    <a:pt x="4826" y="4329"/>
                    <a:pt x="4692" y="4329"/>
                  </a:cubicBezTo>
                  <a:lnTo>
                    <a:pt x="875" y="4329"/>
                  </a:lnTo>
                  <a:cubicBezTo>
                    <a:pt x="657" y="4329"/>
                    <a:pt x="480" y="4151"/>
                    <a:pt x="480" y="3934"/>
                  </a:cubicBezTo>
                  <a:lnTo>
                    <a:pt x="480" y="873"/>
                  </a:lnTo>
                  <a:cubicBezTo>
                    <a:pt x="480" y="656"/>
                    <a:pt x="657" y="479"/>
                    <a:pt x="875" y="479"/>
                  </a:cubicBezTo>
                  <a:lnTo>
                    <a:pt x="6759" y="479"/>
                  </a:lnTo>
                  <a:cubicBezTo>
                    <a:pt x="6977" y="479"/>
                    <a:pt x="7153" y="656"/>
                    <a:pt x="7153" y="873"/>
                  </a:cubicBezTo>
                  <a:lnTo>
                    <a:pt x="7153" y="3934"/>
                  </a:lnTo>
                  <a:cubicBezTo>
                    <a:pt x="7153" y="4151"/>
                    <a:pt x="6977" y="4329"/>
                    <a:pt x="6759" y="4329"/>
                  </a:cubicBezTo>
                  <a:lnTo>
                    <a:pt x="5809" y="4329"/>
                  </a:lnTo>
                  <a:cubicBezTo>
                    <a:pt x="5676" y="4329"/>
                    <a:pt x="5568" y="4435"/>
                    <a:pt x="5568" y="4568"/>
                  </a:cubicBezTo>
                  <a:cubicBezTo>
                    <a:pt x="5568" y="4702"/>
                    <a:pt x="5675" y="4809"/>
                    <a:pt x="5809" y="4809"/>
                  </a:cubicBezTo>
                  <a:lnTo>
                    <a:pt x="6759" y="4809"/>
                  </a:lnTo>
                  <a:cubicBezTo>
                    <a:pt x="7240" y="4809"/>
                    <a:pt x="7633" y="4418"/>
                    <a:pt x="7633" y="3935"/>
                  </a:cubicBezTo>
                  <a:lnTo>
                    <a:pt x="7633" y="874"/>
                  </a:lnTo>
                  <a:cubicBezTo>
                    <a:pt x="7633" y="393"/>
                    <a:pt x="7241" y="1"/>
                    <a:pt x="67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402553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0" y="481"/>
                    <a:pt x="841" y="560"/>
                    <a:pt x="841" y="661"/>
                  </a:cubicBezTo>
                  <a:lnTo>
                    <a:pt x="841" y="1502"/>
                  </a:lnTo>
                  <a:cubicBezTo>
                    <a:pt x="841" y="1602"/>
                    <a:pt x="760" y="1683"/>
                    <a:pt x="661" y="1683"/>
                  </a:cubicBezTo>
                  <a:cubicBezTo>
                    <a:pt x="561" y="1683"/>
                    <a:pt x="480" y="1602"/>
                    <a:pt x="480" y="1502"/>
                  </a:cubicBezTo>
                  <a:lnTo>
                    <a:pt x="480" y="661"/>
                  </a:lnTo>
                  <a:cubicBezTo>
                    <a:pt x="480" y="562"/>
                    <a:pt x="561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7" y="2163"/>
                    <a:pt x="661" y="2163"/>
                  </a:cubicBezTo>
                  <a:cubicBezTo>
                    <a:pt x="1026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5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3979954" y="3009379"/>
              <a:ext cx="39931" cy="65333"/>
            </a:xfrm>
            <a:custGeom>
              <a:avLst/>
              <a:gdLst/>
              <a:ahLst/>
              <a:cxnLst/>
              <a:rect l="l" t="t" r="r" b="b"/>
              <a:pathLst>
                <a:path w="1322" h="2163" extrusionOk="0">
                  <a:moveTo>
                    <a:pt x="661" y="481"/>
                  </a:moveTo>
                  <a:cubicBezTo>
                    <a:pt x="762" y="481"/>
                    <a:pt x="842" y="560"/>
                    <a:pt x="842" y="661"/>
                  </a:cubicBezTo>
                  <a:lnTo>
                    <a:pt x="842" y="1502"/>
                  </a:lnTo>
                  <a:cubicBezTo>
                    <a:pt x="842" y="1602"/>
                    <a:pt x="762" y="1683"/>
                    <a:pt x="661" y="1683"/>
                  </a:cubicBezTo>
                  <a:cubicBezTo>
                    <a:pt x="562" y="1683"/>
                    <a:pt x="481" y="1602"/>
                    <a:pt x="481" y="1502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0"/>
                  </a:moveTo>
                  <a:cubicBezTo>
                    <a:pt x="296" y="0"/>
                    <a:pt x="0" y="297"/>
                    <a:pt x="0" y="661"/>
                  </a:cubicBezTo>
                  <a:lnTo>
                    <a:pt x="0" y="1502"/>
                  </a:lnTo>
                  <a:cubicBezTo>
                    <a:pt x="0" y="1868"/>
                    <a:pt x="298" y="2163"/>
                    <a:pt x="661" y="2163"/>
                  </a:cubicBezTo>
                  <a:cubicBezTo>
                    <a:pt x="1027" y="2163"/>
                    <a:pt x="1322" y="1866"/>
                    <a:pt x="1322" y="1502"/>
                  </a:cubicBezTo>
                  <a:lnTo>
                    <a:pt x="1322" y="661"/>
                  </a:lnTo>
                  <a:cubicBezTo>
                    <a:pt x="1322" y="296"/>
                    <a:pt x="1027" y="0"/>
                    <a:pt x="6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3819294" y="3022065"/>
              <a:ext cx="139094" cy="39931"/>
            </a:xfrm>
            <a:custGeom>
              <a:avLst/>
              <a:gdLst/>
              <a:ahLst/>
              <a:cxnLst/>
              <a:rect l="l" t="t" r="r" b="b"/>
              <a:pathLst>
                <a:path w="4605" h="1322" extrusionOk="0">
                  <a:moveTo>
                    <a:pt x="3944" y="482"/>
                  </a:moveTo>
                  <a:cubicBezTo>
                    <a:pt x="4043" y="482"/>
                    <a:pt x="4124" y="563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0" y="762"/>
                    <a:pt x="480" y="662"/>
                  </a:cubicBezTo>
                  <a:cubicBezTo>
                    <a:pt x="480" y="563"/>
                    <a:pt x="561" y="482"/>
                    <a:pt x="662" y="482"/>
                  </a:cubicBezTo>
                  <a:close/>
                  <a:moveTo>
                    <a:pt x="662" y="0"/>
                  </a:moveTo>
                  <a:cubicBezTo>
                    <a:pt x="297" y="0"/>
                    <a:pt x="1" y="297"/>
                    <a:pt x="1" y="661"/>
                  </a:cubicBezTo>
                  <a:cubicBezTo>
                    <a:pt x="1" y="1025"/>
                    <a:pt x="298" y="1322"/>
                    <a:pt x="662" y="1322"/>
                  </a:cubicBezTo>
                  <a:lnTo>
                    <a:pt x="3944" y="1322"/>
                  </a:lnTo>
                  <a:cubicBezTo>
                    <a:pt x="4308" y="1322"/>
                    <a:pt x="4604" y="1025"/>
                    <a:pt x="4604" y="661"/>
                  </a:cubicBezTo>
                  <a:cubicBezTo>
                    <a:pt x="4604" y="297"/>
                    <a:pt x="4308" y="0"/>
                    <a:pt x="39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402553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0" y="481"/>
                    <a:pt x="841" y="562"/>
                    <a:pt x="841" y="661"/>
                  </a:cubicBezTo>
                  <a:lnTo>
                    <a:pt x="841" y="1503"/>
                  </a:lnTo>
                  <a:cubicBezTo>
                    <a:pt x="841" y="1603"/>
                    <a:pt x="760" y="1684"/>
                    <a:pt x="661" y="1684"/>
                  </a:cubicBezTo>
                  <a:cubicBezTo>
                    <a:pt x="561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1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7" y="2164"/>
                    <a:pt x="661" y="2164"/>
                  </a:cubicBezTo>
                  <a:cubicBezTo>
                    <a:pt x="1026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3979954" y="3102713"/>
              <a:ext cx="39931" cy="65394"/>
            </a:xfrm>
            <a:custGeom>
              <a:avLst/>
              <a:gdLst/>
              <a:ahLst/>
              <a:cxnLst/>
              <a:rect l="l" t="t" r="r" b="b"/>
              <a:pathLst>
                <a:path w="1322" h="2165" extrusionOk="0">
                  <a:moveTo>
                    <a:pt x="661" y="481"/>
                  </a:moveTo>
                  <a:cubicBezTo>
                    <a:pt x="762" y="481"/>
                    <a:pt x="842" y="562"/>
                    <a:pt x="842" y="661"/>
                  </a:cubicBezTo>
                  <a:lnTo>
                    <a:pt x="842" y="1503"/>
                  </a:lnTo>
                  <a:cubicBezTo>
                    <a:pt x="842" y="1603"/>
                    <a:pt x="762" y="1684"/>
                    <a:pt x="661" y="1684"/>
                  </a:cubicBezTo>
                  <a:cubicBezTo>
                    <a:pt x="562" y="1684"/>
                    <a:pt x="481" y="1603"/>
                    <a:pt x="481" y="1503"/>
                  </a:cubicBezTo>
                  <a:lnTo>
                    <a:pt x="481" y="661"/>
                  </a:lnTo>
                  <a:cubicBezTo>
                    <a:pt x="481" y="562"/>
                    <a:pt x="562" y="481"/>
                    <a:pt x="661" y="481"/>
                  </a:cubicBezTo>
                  <a:close/>
                  <a:moveTo>
                    <a:pt x="661" y="1"/>
                  </a:moveTo>
                  <a:cubicBezTo>
                    <a:pt x="296" y="1"/>
                    <a:pt x="0" y="298"/>
                    <a:pt x="0" y="661"/>
                  </a:cubicBezTo>
                  <a:lnTo>
                    <a:pt x="0" y="1503"/>
                  </a:lnTo>
                  <a:cubicBezTo>
                    <a:pt x="0" y="1868"/>
                    <a:pt x="298" y="2164"/>
                    <a:pt x="661" y="2164"/>
                  </a:cubicBezTo>
                  <a:cubicBezTo>
                    <a:pt x="1027" y="2164"/>
                    <a:pt x="1322" y="1868"/>
                    <a:pt x="1322" y="1503"/>
                  </a:cubicBezTo>
                  <a:lnTo>
                    <a:pt x="1322" y="661"/>
                  </a:lnTo>
                  <a:cubicBezTo>
                    <a:pt x="1322" y="297"/>
                    <a:pt x="1025" y="1"/>
                    <a:pt x="6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3819294" y="3115399"/>
              <a:ext cx="139094" cy="39991"/>
            </a:xfrm>
            <a:custGeom>
              <a:avLst/>
              <a:gdLst/>
              <a:ahLst/>
              <a:cxnLst/>
              <a:rect l="l" t="t" r="r" b="b"/>
              <a:pathLst>
                <a:path w="4605" h="1324" extrusionOk="0">
                  <a:moveTo>
                    <a:pt x="3944" y="481"/>
                  </a:moveTo>
                  <a:cubicBezTo>
                    <a:pt x="4043" y="481"/>
                    <a:pt x="4124" y="562"/>
                    <a:pt x="4124" y="662"/>
                  </a:cubicBezTo>
                  <a:cubicBezTo>
                    <a:pt x="4124" y="762"/>
                    <a:pt x="4043" y="843"/>
                    <a:pt x="3944" y="843"/>
                  </a:cubicBezTo>
                  <a:lnTo>
                    <a:pt x="662" y="843"/>
                  </a:lnTo>
                  <a:cubicBezTo>
                    <a:pt x="561" y="843"/>
                    <a:pt x="481" y="762"/>
                    <a:pt x="481" y="662"/>
                  </a:cubicBezTo>
                  <a:cubicBezTo>
                    <a:pt x="481" y="562"/>
                    <a:pt x="561" y="481"/>
                    <a:pt x="662" y="481"/>
                  </a:cubicBezTo>
                  <a:close/>
                  <a:moveTo>
                    <a:pt x="662" y="1"/>
                  </a:moveTo>
                  <a:cubicBezTo>
                    <a:pt x="297" y="1"/>
                    <a:pt x="1" y="299"/>
                    <a:pt x="1" y="662"/>
                  </a:cubicBezTo>
                  <a:cubicBezTo>
                    <a:pt x="1" y="1025"/>
                    <a:pt x="298" y="1323"/>
                    <a:pt x="662" y="1323"/>
                  </a:cubicBezTo>
                  <a:lnTo>
                    <a:pt x="3944" y="1323"/>
                  </a:lnTo>
                  <a:cubicBezTo>
                    <a:pt x="3944" y="1323"/>
                    <a:pt x="3945" y="1323"/>
                    <a:pt x="3946" y="1323"/>
                  </a:cubicBezTo>
                  <a:cubicBezTo>
                    <a:pt x="4309" y="1323"/>
                    <a:pt x="4604" y="1026"/>
                    <a:pt x="4604" y="662"/>
                  </a:cubicBezTo>
                  <a:cubicBezTo>
                    <a:pt x="4604" y="297"/>
                    <a:pt x="4307" y="1"/>
                    <a:pt x="3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3784075" y="2988115"/>
              <a:ext cx="313105" cy="201256"/>
            </a:xfrm>
            <a:custGeom>
              <a:avLst/>
              <a:gdLst/>
              <a:ahLst/>
              <a:cxnLst/>
              <a:rect l="l" t="t" r="r" b="b"/>
              <a:pathLst>
                <a:path w="10366" h="6663" extrusionOk="0">
                  <a:moveTo>
                    <a:pt x="9215" y="481"/>
                  </a:moveTo>
                  <a:cubicBezTo>
                    <a:pt x="9584" y="481"/>
                    <a:pt x="9884" y="781"/>
                    <a:pt x="9884" y="1150"/>
                  </a:cubicBezTo>
                  <a:lnTo>
                    <a:pt x="9884" y="2422"/>
                  </a:lnTo>
                  <a:cubicBezTo>
                    <a:pt x="9884" y="2791"/>
                    <a:pt x="9584" y="3091"/>
                    <a:pt x="9215" y="3091"/>
                  </a:cubicBezTo>
                  <a:lnTo>
                    <a:pt x="1151" y="3091"/>
                  </a:lnTo>
                  <a:cubicBezTo>
                    <a:pt x="782" y="3091"/>
                    <a:pt x="482" y="2792"/>
                    <a:pt x="482" y="2422"/>
                  </a:cubicBezTo>
                  <a:lnTo>
                    <a:pt x="482" y="1150"/>
                  </a:lnTo>
                  <a:cubicBezTo>
                    <a:pt x="482" y="781"/>
                    <a:pt x="782" y="481"/>
                    <a:pt x="1151" y="481"/>
                  </a:cubicBezTo>
                  <a:close/>
                  <a:moveTo>
                    <a:pt x="1151" y="0"/>
                  </a:moveTo>
                  <a:cubicBezTo>
                    <a:pt x="516" y="0"/>
                    <a:pt x="0" y="516"/>
                    <a:pt x="0" y="1150"/>
                  </a:cubicBezTo>
                  <a:lnTo>
                    <a:pt x="0" y="2422"/>
                  </a:lnTo>
                  <a:cubicBezTo>
                    <a:pt x="0" y="2793"/>
                    <a:pt x="175" y="3122"/>
                    <a:pt x="447" y="3332"/>
                  </a:cubicBezTo>
                  <a:cubicBezTo>
                    <a:pt x="175" y="3542"/>
                    <a:pt x="0" y="3871"/>
                    <a:pt x="0" y="4240"/>
                  </a:cubicBezTo>
                  <a:lnTo>
                    <a:pt x="0" y="5514"/>
                  </a:lnTo>
                  <a:cubicBezTo>
                    <a:pt x="0" y="6148"/>
                    <a:pt x="516" y="6663"/>
                    <a:pt x="1151" y="6663"/>
                  </a:cubicBezTo>
                  <a:lnTo>
                    <a:pt x="1854" y="6663"/>
                  </a:lnTo>
                  <a:cubicBezTo>
                    <a:pt x="1987" y="6663"/>
                    <a:pt x="2095" y="6555"/>
                    <a:pt x="2095" y="6422"/>
                  </a:cubicBezTo>
                  <a:cubicBezTo>
                    <a:pt x="2095" y="6289"/>
                    <a:pt x="1987" y="6183"/>
                    <a:pt x="1854" y="6183"/>
                  </a:cubicBezTo>
                  <a:lnTo>
                    <a:pt x="1151" y="6183"/>
                  </a:lnTo>
                  <a:cubicBezTo>
                    <a:pt x="782" y="6183"/>
                    <a:pt x="482" y="5882"/>
                    <a:pt x="482" y="5514"/>
                  </a:cubicBezTo>
                  <a:lnTo>
                    <a:pt x="482" y="4240"/>
                  </a:lnTo>
                  <a:cubicBezTo>
                    <a:pt x="482" y="3873"/>
                    <a:pt x="782" y="3572"/>
                    <a:pt x="1151" y="3572"/>
                  </a:cubicBezTo>
                  <a:lnTo>
                    <a:pt x="9215" y="3572"/>
                  </a:lnTo>
                  <a:cubicBezTo>
                    <a:pt x="9584" y="3572"/>
                    <a:pt x="9884" y="3872"/>
                    <a:pt x="9884" y="4240"/>
                  </a:cubicBezTo>
                  <a:lnTo>
                    <a:pt x="9884" y="5514"/>
                  </a:lnTo>
                  <a:cubicBezTo>
                    <a:pt x="9884" y="5882"/>
                    <a:pt x="9584" y="6183"/>
                    <a:pt x="9215" y="6183"/>
                  </a:cubicBezTo>
                  <a:lnTo>
                    <a:pt x="2975" y="6183"/>
                  </a:lnTo>
                  <a:cubicBezTo>
                    <a:pt x="2842" y="6183"/>
                    <a:pt x="2734" y="6289"/>
                    <a:pt x="2734" y="6422"/>
                  </a:cubicBezTo>
                  <a:cubicBezTo>
                    <a:pt x="2734" y="6555"/>
                    <a:pt x="2842" y="6663"/>
                    <a:pt x="2975" y="6663"/>
                  </a:cubicBezTo>
                  <a:lnTo>
                    <a:pt x="9215" y="6663"/>
                  </a:lnTo>
                  <a:cubicBezTo>
                    <a:pt x="9849" y="6663"/>
                    <a:pt x="10366" y="6148"/>
                    <a:pt x="10366" y="5514"/>
                  </a:cubicBezTo>
                  <a:lnTo>
                    <a:pt x="10366" y="4240"/>
                  </a:lnTo>
                  <a:cubicBezTo>
                    <a:pt x="10366" y="3871"/>
                    <a:pt x="10191" y="3542"/>
                    <a:pt x="9919" y="3332"/>
                  </a:cubicBezTo>
                  <a:cubicBezTo>
                    <a:pt x="10191" y="3122"/>
                    <a:pt x="10366" y="2793"/>
                    <a:pt x="10366" y="2422"/>
                  </a:cubicBezTo>
                  <a:lnTo>
                    <a:pt x="10366" y="1150"/>
                  </a:lnTo>
                  <a:cubicBezTo>
                    <a:pt x="10366" y="516"/>
                    <a:pt x="9849" y="0"/>
                    <a:pt x="92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4119109" y="2949966"/>
              <a:ext cx="110943" cy="141299"/>
            </a:xfrm>
            <a:custGeom>
              <a:avLst/>
              <a:gdLst/>
              <a:ahLst/>
              <a:cxnLst/>
              <a:rect l="l" t="t" r="r" b="b"/>
              <a:pathLst>
                <a:path w="3673" h="4678" extrusionOk="0">
                  <a:moveTo>
                    <a:pt x="2703" y="479"/>
                  </a:moveTo>
                  <a:cubicBezTo>
                    <a:pt x="2883" y="479"/>
                    <a:pt x="3041" y="611"/>
                    <a:pt x="3067" y="794"/>
                  </a:cubicBezTo>
                  <a:cubicBezTo>
                    <a:pt x="3191" y="1650"/>
                    <a:pt x="3015" y="2485"/>
                    <a:pt x="2558" y="3213"/>
                  </a:cubicBezTo>
                  <a:cubicBezTo>
                    <a:pt x="2507" y="3294"/>
                    <a:pt x="2510" y="3397"/>
                    <a:pt x="2563" y="3476"/>
                  </a:cubicBezTo>
                  <a:lnTo>
                    <a:pt x="2734" y="3727"/>
                  </a:lnTo>
                  <a:cubicBezTo>
                    <a:pt x="2798" y="3817"/>
                    <a:pt x="2767" y="3904"/>
                    <a:pt x="2749" y="3938"/>
                  </a:cubicBezTo>
                  <a:cubicBezTo>
                    <a:pt x="2734" y="3971"/>
                    <a:pt x="2685" y="4050"/>
                    <a:pt x="2574" y="4057"/>
                  </a:cubicBezTo>
                  <a:lnTo>
                    <a:pt x="750" y="4194"/>
                  </a:lnTo>
                  <a:cubicBezTo>
                    <a:pt x="743" y="4195"/>
                    <a:pt x="737" y="4195"/>
                    <a:pt x="730" y="4195"/>
                  </a:cubicBezTo>
                  <a:cubicBezTo>
                    <a:pt x="632" y="4195"/>
                    <a:pt x="579" y="4131"/>
                    <a:pt x="559" y="4102"/>
                  </a:cubicBezTo>
                  <a:cubicBezTo>
                    <a:pt x="539" y="4071"/>
                    <a:pt x="495" y="3990"/>
                    <a:pt x="544" y="3890"/>
                  </a:cubicBezTo>
                  <a:lnTo>
                    <a:pt x="1338" y="2242"/>
                  </a:lnTo>
                  <a:cubicBezTo>
                    <a:pt x="1385" y="2141"/>
                    <a:pt x="1476" y="2125"/>
                    <a:pt x="1513" y="2122"/>
                  </a:cubicBezTo>
                  <a:lnTo>
                    <a:pt x="1528" y="2122"/>
                  </a:lnTo>
                  <a:cubicBezTo>
                    <a:pt x="1571" y="2122"/>
                    <a:pt x="1648" y="2135"/>
                    <a:pt x="1704" y="2214"/>
                  </a:cubicBezTo>
                  <a:lnTo>
                    <a:pt x="1779" y="2325"/>
                  </a:lnTo>
                  <a:cubicBezTo>
                    <a:pt x="1825" y="2390"/>
                    <a:pt x="1899" y="2429"/>
                    <a:pt x="1979" y="2429"/>
                  </a:cubicBezTo>
                  <a:cubicBezTo>
                    <a:pt x="1989" y="2429"/>
                    <a:pt x="1999" y="2428"/>
                    <a:pt x="2009" y="2427"/>
                  </a:cubicBezTo>
                  <a:cubicBezTo>
                    <a:pt x="2098" y="2416"/>
                    <a:pt x="2174" y="2355"/>
                    <a:pt x="2204" y="2269"/>
                  </a:cubicBezTo>
                  <a:cubicBezTo>
                    <a:pt x="2359" y="1835"/>
                    <a:pt x="2406" y="1362"/>
                    <a:pt x="2339" y="901"/>
                  </a:cubicBezTo>
                  <a:cubicBezTo>
                    <a:pt x="2324" y="803"/>
                    <a:pt x="2349" y="706"/>
                    <a:pt x="2408" y="628"/>
                  </a:cubicBezTo>
                  <a:cubicBezTo>
                    <a:pt x="2467" y="548"/>
                    <a:pt x="2553" y="497"/>
                    <a:pt x="2650" y="483"/>
                  </a:cubicBezTo>
                  <a:cubicBezTo>
                    <a:pt x="2668" y="480"/>
                    <a:pt x="2685" y="479"/>
                    <a:pt x="2703" y="479"/>
                  </a:cubicBezTo>
                  <a:close/>
                  <a:moveTo>
                    <a:pt x="2699" y="1"/>
                  </a:moveTo>
                  <a:cubicBezTo>
                    <a:pt x="2659" y="1"/>
                    <a:pt x="2618" y="4"/>
                    <a:pt x="2577" y="10"/>
                  </a:cubicBezTo>
                  <a:cubicBezTo>
                    <a:pt x="2353" y="42"/>
                    <a:pt x="2154" y="160"/>
                    <a:pt x="2020" y="343"/>
                  </a:cubicBezTo>
                  <a:cubicBezTo>
                    <a:pt x="1885" y="524"/>
                    <a:pt x="1829" y="748"/>
                    <a:pt x="1861" y="972"/>
                  </a:cubicBezTo>
                  <a:cubicBezTo>
                    <a:pt x="1898" y="1222"/>
                    <a:pt x="1895" y="1475"/>
                    <a:pt x="1851" y="1722"/>
                  </a:cubicBezTo>
                  <a:cubicBezTo>
                    <a:pt x="1754" y="1671"/>
                    <a:pt x="1644" y="1643"/>
                    <a:pt x="1530" y="1643"/>
                  </a:cubicBezTo>
                  <a:cubicBezTo>
                    <a:pt x="1512" y="1643"/>
                    <a:pt x="1493" y="1644"/>
                    <a:pt x="1475" y="1646"/>
                  </a:cubicBezTo>
                  <a:cubicBezTo>
                    <a:pt x="1225" y="1665"/>
                    <a:pt x="1011" y="1811"/>
                    <a:pt x="903" y="2037"/>
                  </a:cubicBezTo>
                  <a:lnTo>
                    <a:pt x="109" y="3686"/>
                  </a:lnTo>
                  <a:cubicBezTo>
                    <a:pt x="0" y="3911"/>
                    <a:pt x="18" y="4170"/>
                    <a:pt x="161" y="4375"/>
                  </a:cubicBezTo>
                  <a:cubicBezTo>
                    <a:pt x="292" y="4568"/>
                    <a:pt x="502" y="4678"/>
                    <a:pt x="730" y="4678"/>
                  </a:cubicBezTo>
                  <a:cubicBezTo>
                    <a:pt x="749" y="4678"/>
                    <a:pt x="766" y="4677"/>
                    <a:pt x="785" y="4676"/>
                  </a:cubicBezTo>
                  <a:lnTo>
                    <a:pt x="2609" y="4538"/>
                  </a:lnTo>
                  <a:cubicBezTo>
                    <a:pt x="2859" y="4519"/>
                    <a:pt x="3073" y="4373"/>
                    <a:pt x="3182" y="4148"/>
                  </a:cubicBezTo>
                  <a:cubicBezTo>
                    <a:pt x="3290" y="3923"/>
                    <a:pt x="3271" y="3664"/>
                    <a:pt x="3130" y="3458"/>
                  </a:cubicBezTo>
                  <a:lnTo>
                    <a:pt x="3044" y="3334"/>
                  </a:lnTo>
                  <a:cubicBezTo>
                    <a:pt x="3498" y="2547"/>
                    <a:pt x="3672" y="1628"/>
                    <a:pt x="3540" y="727"/>
                  </a:cubicBezTo>
                  <a:cubicBezTo>
                    <a:pt x="3479" y="305"/>
                    <a:pt x="3114" y="1"/>
                    <a:pt x="26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3833430" y="2792205"/>
              <a:ext cx="110913" cy="141329"/>
            </a:xfrm>
            <a:custGeom>
              <a:avLst/>
              <a:gdLst/>
              <a:ahLst/>
              <a:cxnLst/>
              <a:rect l="l" t="t" r="r" b="b"/>
              <a:pathLst>
                <a:path w="3672" h="4679" extrusionOk="0">
                  <a:moveTo>
                    <a:pt x="2940" y="482"/>
                  </a:moveTo>
                  <a:cubicBezTo>
                    <a:pt x="3038" y="482"/>
                    <a:pt x="3094" y="546"/>
                    <a:pt x="3113" y="574"/>
                  </a:cubicBezTo>
                  <a:cubicBezTo>
                    <a:pt x="3134" y="604"/>
                    <a:pt x="3177" y="685"/>
                    <a:pt x="3128" y="786"/>
                  </a:cubicBezTo>
                  <a:lnTo>
                    <a:pt x="2335" y="2434"/>
                  </a:lnTo>
                  <a:cubicBezTo>
                    <a:pt x="2287" y="2534"/>
                    <a:pt x="2196" y="2551"/>
                    <a:pt x="2159" y="2554"/>
                  </a:cubicBezTo>
                  <a:cubicBezTo>
                    <a:pt x="2156" y="2554"/>
                    <a:pt x="2151" y="2554"/>
                    <a:pt x="2146" y="2554"/>
                  </a:cubicBezTo>
                  <a:cubicBezTo>
                    <a:pt x="2103" y="2554"/>
                    <a:pt x="2023" y="2543"/>
                    <a:pt x="1968" y="2462"/>
                  </a:cubicBezTo>
                  <a:lnTo>
                    <a:pt x="1893" y="2351"/>
                  </a:lnTo>
                  <a:cubicBezTo>
                    <a:pt x="1848" y="2286"/>
                    <a:pt x="1772" y="2247"/>
                    <a:pt x="1694" y="2247"/>
                  </a:cubicBezTo>
                  <a:cubicBezTo>
                    <a:pt x="1684" y="2247"/>
                    <a:pt x="1674" y="2247"/>
                    <a:pt x="1664" y="2249"/>
                  </a:cubicBezTo>
                  <a:cubicBezTo>
                    <a:pt x="1573" y="2260"/>
                    <a:pt x="1499" y="2320"/>
                    <a:pt x="1468" y="2406"/>
                  </a:cubicBezTo>
                  <a:cubicBezTo>
                    <a:pt x="1312" y="2841"/>
                    <a:pt x="1265" y="3314"/>
                    <a:pt x="1333" y="3775"/>
                  </a:cubicBezTo>
                  <a:cubicBezTo>
                    <a:pt x="1347" y="3872"/>
                    <a:pt x="1322" y="3970"/>
                    <a:pt x="1264" y="4047"/>
                  </a:cubicBezTo>
                  <a:cubicBezTo>
                    <a:pt x="1205" y="4127"/>
                    <a:pt x="1120" y="4178"/>
                    <a:pt x="1022" y="4193"/>
                  </a:cubicBezTo>
                  <a:cubicBezTo>
                    <a:pt x="1005" y="4195"/>
                    <a:pt x="987" y="4197"/>
                    <a:pt x="970" y="4197"/>
                  </a:cubicBezTo>
                  <a:cubicBezTo>
                    <a:pt x="789" y="4197"/>
                    <a:pt x="631" y="4065"/>
                    <a:pt x="604" y="3881"/>
                  </a:cubicBezTo>
                  <a:cubicBezTo>
                    <a:pt x="481" y="3027"/>
                    <a:pt x="657" y="2191"/>
                    <a:pt x="1115" y="1464"/>
                  </a:cubicBezTo>
                  <a:cubicBezTo>
                    <a:pt x="1166" y="1383"/>
                    <a:pt x="1163" y="1280"/>
                    <a:pt x="1109" y="1202"/>
                  </a:cubicBezTo>
                  <a:lnTo>
                    <a:pt x="937" y="951"/>
                  </a:lnTo>
                  <a:cubicBezTo>
                    <a:pt x="875" y="860"/>
                    <a:pt x="906" y="772"/>
                    <a:pt x="922" y="739"/>
                  </a:cubicBezTo>
                  <a:cubicBezTo>
                    <a:pt x="937" y="706"/>
                    <a:pt x="988" y="628"/>
                    <a:pt x="1097" y="620"/>
                  </a:cubicBezTo>
                  <a:lnTo>
                    <a:pt x="2923" y="483"/>
                  </a:lnTo>
                  <a:cubicBezTo>
                    <a:pt x="2929" y="483"/>
                    <a:pt x="2934" y="482"/>
                    <a:pt x="2940" y="482"/>
                  </a:cubicBezTo>
                  <a:close/>
                  <a:moveTo>
                    <a:pt x="2942" y="1"/>
                  </a:moveTo>
                  <a:cubicBezTo>
                    <a:pt x="2924" y="1"/>
                    <a:pt x="2905" y="2"/>
                    <a:pt x="2887" y="3"/>
                  </a:cubicBezTo>
                  <a:lnTo>
                    <a:pt x="1061" y="140"/>
                  </a:lnTo>
                  <a:cubicBezTo>
                    <a:pt x="812" y="159"/>
                    <a:pt x="598" y="305"/>
                    <a:pt x="490" y="531"/>
                  </a:cubicBezTo>
                  <a:cubicBezTo>
                    <a:pt x="380" y="756"/>
                    <a:pt x="400" y="1014"/>
                    <a:pt x="542" y="1221"/>
                  </a:cubicBezTo>
                  <a:lnTo>
                    <a:pt x="626" y="1345"/>
                  </a:lnTo>
                  <a:cubicBezTo>
                    <a:pt x="174" y="2130"/>
                    <a:pt x="0" y="3050"/>
                    <a:pt x="132" y="3952"/>
                  </a:cubicBezTo>
                  <a:cubicBezTo>
                    <a:pt x="194" y="4373"/>
                    <a:pt x="557" y="4678"/>
                    <a:pt x="971" y="4678"/>
                  </a:cubicBezTo>
                  <a:cubicBezTo>
                    <a:pt x="1012" y="4678"/>
                    <a:pt x="1053" y="4675"/>
                    <a:pt x="1094" y="4669"/>
                  </a:cubicBezTo>
                  <a:cubicBezTo>
                    <a:pt x="1317" y="4635"/>
                    <a:pt x="1516" y="4518"/>
                    <a:pt x="1650" y="4336"/>
                  </a:cubicBezTo>
                  <a:cubicBezTo>
                    <a:pt x="1787" y="4154"/>
                    <a:pt x="1843" y="3931"/>
                    <a:pt x="1809" y="3706"/>
                  </a:cubicBezTo>
                  <a:cubicBezTo>
                    <a:pt x="1772" y="3456"/>
                    <a:pt x="1776" y="3203"/>
                    <a:pt x="1819" y="2955"/>
                  </a:cubicBezTo>
                  <a:cubicBezTo>
                    <a:pt x="1916" y="3007"/>
                    <a:pt x="2026" y="3034"/>
                    <a:pt x="2140" y="3034"/>
                  </a:cubicBezTo>
                  <a:cubicBezTo>
                    <a:pt x="2159" y="3034"/>
                    <a:pt x="2178" y="3034"/>
                    <a:pt x="2196" y="3032"/>
                  </a:cubicBezTo>
                  <a:cubicBezTo>
                    <a:pt x="2446" y="3014"/>
                    <a:pt x="2659" y="2867"/>
                    <a:pt x="2769" y="2642"/>
                  </a:cubicBezTo>
                  <a:lnTo>
                    <a:pt x="3563" y="993"/>
                  </a:lnTo>
                  <a:cubicBezTo>
                    <a:pt x="3671" y="767"/>
                    <a:pt x="3652" y="509"/>
                    <a:pt x="3510" y="302"/>
                  </a:cubicBezTo>
                  <a:cubicBezTo>
                    <a:pt x="3380" y="112"/>
                    <a:pt x="3170" y="1"/>
                    <a:pt x="29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21"/>
          <p:cNvGrpSpPr/>
          <p:nvPr/>
        </p:nvGrpSpPr>
        <p:grpSpPr>
          <a:xfrm>
            <a:off x="4384724" y="3560344"/>
            <a:ext cx="374448" cy="352549"/>
            <a:chOff x="2509001" y="4072625"/>
            <a:chExt cx="495302" cy="466335"/>
          </a:xfrm>
        </p:grpSpPr>
        <p:sp>
          <p:nvSpPr>
            <p:cNvPr id="409" name="Google Shape;409;p21"/>
            <p:cNvSpPr/>
            <p:nvPr/>
          </p:nvSpPr>
          <p:spPr>
            <a:xfrm>
              <a:off x="2509001" y="4072625"/>
              <a:ext cx="495302" cy="466335"/>
            </a:xfrm>
            <a:custGeom>
              <a:avLst/>
              <a:gdLst/>
              <a:ahLst/>
              <a:cxnLst/>
              <a:rect l="l" t="t" r="r" b="b"/>
              <a:pathLst>
                <a:path w="16398" h="15439" extrusionOk="0">
                  <a:moveTo>
                    <a:pt x="6411" y="4553"/>
                  </a:moveTo>
                  <a:cubicBezTo>
                    <a:pt x="6458" y="4553"/>
                    <a:pt x="6505" y="4567"/>
                    <a:pt x="6545" y="4594"/>
                  </a:cubicBezTo>
                  <a:lnTo>
                    <a:pt x="7696" y="5360"/>
                  </a:lnTo>
                  <a:cubicBezTo>
                    <a:pt x="7805" y="5434"/>
                    <a:pt x="7835" y="5584"/>
                    <a:pt x="7762" y="5693"/>
                  </a:cubicBezTo>
                  <a:cubicBezTo>
                    <a:pt x="7727" y="5747"/>
                    <a:pt x="7672" y="5783"/>
                    <a:pt x="7610" y="5796"/>
                  </a:cubicBezTo>
                  <a:cubicBezTo>
                    <a:pt x="7594" y="5799"/>
                    <a:pt x="7578" y="5801"/>
                    <a:pt x="7562" y="5801"/>
                  </a:cubicBezTo>
                  <a:cubicBezTo>
                    <a:pt x="7515" y="5801"/>
                    <a:pt x="7469" y="5786"/>
                    <a:pt x="7430" y="5760"/>
                  </a:cubicBezTo>
                  <a:lnTo>
                    <a:pt x="7026" y="5491"/>
                  </a:lnTo>
                  <a:cubicBezTo>
                    <a:pt x="6985" y="5465"/>
                    <a:pt x="6939" y="5451"/>
                    <a:pt x="6892" y="5451"/>
                  </a:cubicBezTo>
                  <a:cubicBezTo>
                    <a:pt x="6853" y="5451"/>
                    <a:pt x="6814" y="5461"/>
                    <a:pt x="6779" y="5480"/>
                  </a:cubicBezTo>
                  <a:cubicBezTo>
                    <a:pt x="6700" y="5522"/>
                    <a:pt x="6652" y="5603"/>
                    <a:pt x="6652" y="5691"/>
                  </a:cubicBezTo>
                  <a:lnTo>
                    <a:pt x="6652" y="6523"/>
                  </a:lnTo>
                  <a:lnTo>
                    <a:pt x="6172" y="6523"/>
                  </a:lnTo>
                  <a:lnTo>
                    <a:pt x="6172" y="4794"/>
                  </a:lnTo>
                  <a:cubicBezTo>
                    <a:pt x="6172" y="4705"/>
                    <a:pt x="6221" y="4623"/>
                    <a:pt x="6299" y="4582"/>
                  </a:cubicBezTo>
                  <a:cubicBezTo>
                    <a:pt x="6334" y="4563"/>
                    <a:pt x="6373" y="4553"/>
                    <a:pt x="6411" y="4553"/>
                  </a:cubicBezTo>
                  <a:close/>
                  <a:moveTo>
                    <a:pt x="12080" y="7003"/>
                  </a:moveTo>
                  <a:cubicBezTo>
                    <a:pt x="12537" y="7003"/>
                    <a:pt x="12916" y="7344"/>
                    <a:pt x="12976" y="7785"/>
                  </a:cubicBezTo>
                  <a:lnTo>
                    <a:pt x="8608" y="10639"/>
                  </a:lnTo>
                  <a:cubicBezTo>
                    <a:pt x="8483" y="10720"/>
                    <a:pt x="8341" y="10761"/>
                    <a:pt x="8199" y="10761"/>
                  </a:cubicBezTo>
                  <a:cubicBezTo>
                    <a:pt x="8057" y="10761"/>
                    <a:pt x="7915" y="10720"/>
                    <a:pt x="7790" y="10639"/>
                  </a:cubicBezTo>
                  <a:lnTo>
                    <a:pt x="3421" y="7785"/>
                  </a:lnTo>
                  <a:cubicBezTo>
                    <a:pt x="3482" y="7344"/>
                    <a:pt x="3861" y="7003"/>
                    <a:pt x="4317" y="7003"/>
                  </a:cubicBezTo>
                  <a:lnTo>
                    <a:pt x="9035" y="7003"/>
                  </a:lnTo>
                  <a:lnTo>
                    <a:pt x="9035" y="7137"/>
                  </a:lnTo>
                  <a:cubicBezTo>
                    <a:pt x="9035" y="7662"/>
                    <a:pt x="8609" y="8088"/>
                    <a:pt x="8083" y="8088"/>
                  </a:cubicBezTo>
                  <a:cubicBezTo>
                    <a:pt x="7687" y="8088"/>
                    <a:pt x="7362" y="8411"/>
                    <a:pt x="7362" y="8808"/>
                  </a:cubicBezTo>
                  <a:cubicBezTo>
                    <a:pt x="7362" y="9207"/>
                    <a:pt x="7686" y="9528"/>
                    <a:pt x="8083" y="9528"/>
                  </a:cubicBezTo>
                  <a:cubicBezTo>
                    <a:pt x="9402" y="9528"/>
                    <a:pt x="10475" y="8456"/>
                    <a:pt x="10475" y="7137"/>
                  </a:cubicBezTo>
                  <a:lnTo>
                    <a:pt x="10475" y="7003"/>
                  </a:lnTo>
                  <a:close/>
                  <a:moveTo>
                    <a:pt x="9756" y="1858"/>
                  </a:moveTo>
                  <a:cubicBezTo>
                    <a:pt x="10429" y="1858"/>
                    <a:pt x="10976" y="2405"/>
                    <a:pt x="10976" y="3079"/>
                  </a:cubicBezTo>
                  <a:cubicBezTo>
                    <a:pt x="10976" y="3596"/>
                    <a:pt x="10647" y="4059"/>
                    <a:pt x="10156" y="4231"/>
                  </a:cubicBezTo>
                  <a:cubicBezTo>
                    <a:pt x="10060" y="4264"/>
                    <a:pt x="9996" y="4355"/>
                    <a:pt x="9996" y="4458"/>
                  </a:cubicBezTo>
                  <a:lnTo>
                    <a:pt x="9996" y="4914"/>
                  </a:lnTo>
                  <a:cubicBezTo>
                    <a:pt x="9996" y="5047"/>
                    <a:pt x="10102" y="5154"/>
                    <a:pt x="10236" y="5154"/>
                  </a:cubicBezTo>
                  <a:cubicBezTo>
                    <a:pt x="10369" y="5154"/>
                    <a:pt x="10477" y="5047"/>
                    <a:pt x="10477" y="4914"/>
                  </a:cubicBezTo>
                  <a:lnTo>
                    <a:pt x="10477" y="4619"/>
                  </a:lnTo>
                  <a:cubicBezTo>
                    <a:pt x="10790" y="4472"/>
                    <a:pt x="11047" y="4234"/>
                    <a:pt x="11218" y="3947"/>
                  </a:cubicBezTo>
                  <a:lnTo>
                    <a:pt x="15918" y="3947"/>
                  </a:lnTo>
                  <a:lnTo>
                    <a:pt x="15918" y="13817"/>
                  </a:lnTo>
                  <a:cubicBezTo>
                    <a:pt x="15917" y="14446"/>
                    <a:pt x="15405" y="14959"/>
                    <a:pt x="14776" y="14959"/>
                  </a:cubicBezTo>
                  <a:lnTo>
                    <a:pt x="1623" y="14959"/>
                  </a:lnTo>
                  <a:cubicBezTo>
                    <a:pt x="994" y="14959"/>
                    <a:pt x="482" y="14446"/>
                    <a:pt x="482" y="13819"/>
                  </a:cubicBezTo>
                  <a:lnTo>
                    <a:pt x="482" y="3947"/>
                  </a:lnTo>
                  <a:lnTo>
                    <a:pt x="8293" y="3947"/>
                  </a:lnTo>
                  <a:cubicBezTo>
                    <a:pt x="8465" y="4236"/>
                    <a:pt x="8721" y="4472"/>
                    <a:pt x="9035" y="4620"/>
                  </a:cubicBezTo>
                  <a:lnTo>
                    <a:pt x="9035" y="6525"/>
                  </a:lnTo>
                  <a:lnTo>
                    <a:pt x="7132" y="6525"/>
                  </a:lnTo>
                  <a:lnTo>
                    <a:pt x="7132" y="6141"/>
                  </a:lnTo>
                  <a:lnTo>
                    <a:pt x="7161" y="6161"/>
                  </a:lnTo>
                  <a:cubicBezTo>
                    <a:pt x="7282" y="6241"/>
                    <a:pt x="7421" y="6282"/>
                    <a:pt x="7563" y="6282"/>
                  </a:cubicBezTo>
                  <a:cubicBezTo>
                    <a:pt x="7609" y="6282"/>
                    <a:pt x="7656" y="6278"/>
                    <a:pt x="7703" y="6269"/>
                  </a:cubicBezTo>
                  <a:cubicBezTo>
                    <a:pt x="7891" y="6231"/>
                    <a:pt x="8054" y="6121"/>
                    <a:pt x="8162" y="5962"/>
                  </a:cubicBezTo>
                  <a:cubicBezTo>
                    <a:pt x="8382" y="5631"/>
                    <a:pt x="8292" y="5183"/>
                    <a:pt x="7962" y="4963"/>
                  </a:cubicBezTo>
                  <a:lnTo>
                    <a:pt x="6812" y="4196"/>
                  </a:lnTo>
                  <a:cubicBezTo>
                    <a:pt x="6691" y="4115"/>
                    <a:pt x="6552" y="4074"/>
                    <a:pt x="6412" y="4074"/>
                  </a:cubicBezTo>
                  <a:cubicBezTo>
                    <a:pt x="6296" y="4074"/>
                    <a:pt x="6179" y="4102"/>
                    <a:pt x="6072" y="4160"/>
                  </a:cubicBezTo>
                  <a:cubicBezTo>
                    <a:pt x="5838" y="4285"/>
                    <a:pt x="5691" y="4528"/>
                    <a:pt x="5691" y="4795"/>
                  </a:cubicBezTo>
                  <a:lnTo>
                    <a:pt x="5691" y="6525"/>
                  </a:lnTo>
                  <a:lnTo>
                    <a:pt x="4321" y="6525"/>
                  </a:lnTo>
                  <a:cubicBezTo>
                    <a:pt x="3555" y="6525"/>
                    <a:pt x="2935" y="7147"/>
                    <a:pt x="2935" y="7910"/>
                  </a:cubicBezTo>
                  <a:lnTo>
                    <a:pt x="2935" y="12392"/>
                  </a:lnTo>
                  <a:cubicBezTo>
                    <a:pt x="2935" y="13156"/>
                    <a:pt x="3557" y="13778"/>
                    <a:pt x="4321" y="13778"/>
                  </a:cubicBezTo>
                  <a:lnTo>
                    <a:pt x="4569" y="13778"/>
                  </a:lnTo>
                  <a:cubicBezTo>
                    <a:pt x="4703" y="13778"/>
                    <a:pt x="4810" y="13670"/>
                    <a:pt x="4810" y="13537"/>
                  </a:cubicBezTo>
                  <a:cubicBezTo>
                    <a:pt x="4810" y="13404"/>
                    <a:pt x="4703" y="13296"/>
                    <a:pt x="4569" y="13296"/>
                  </a:cubicBezTo>
                  <a:lnTo>
                    <a:pt x="4321" y="13296"/>
                  </a:lnTo>
                  <a:cubicBezTo>
                    <a:pt x="3821" y="13296"/>
                    <a:pt x="3415" y="12889"/>
                    <a:pt x="3415" y="12391"/>
                  </a:cubicBezTo>
                  <a:lnTo>
                    <a:pt x="3415" y="8353"/>
                  </a:lnTo>
                  <a:lnTo>
                    <a:pt x="7530" y="11042"/>
                  </a:lnTo>
                  <a:cubicBezTo>
                    <a:pt x="7734" y="11176"/>
                    <a:pt x="7968" y="11242"/>
                    <a:pt x="8201" y="11242"/>
                  </a:cubicBezTo>
                  <a:cubicBezTo>
                    <a:pt x="8435" y="11242"/>
                    <a:pt x="8669" y="11176"/>
                    <a:pt x="8872" y="11042"/>
                  </a:cubicBezTo>
                  <a:lnTo>
                    <a:pt x="12988" y="8353"/>
                  </a:lnTo>
                  <a:lnTo>
                    <a:pt x="12988" y="12391"/>
                  </a:lnTo>
                  <a:cubicBezTo>
                    <a:pt x="12988" y="12889"/>
                    <a:pt x="12582" y="13296"/>
                    <a:pt x="12082" y="13296"/>
                  </a:cubicBezTo>
                  <a:lnTo>
                    <a:pt x="5691" y="13296"/>
                  </a:lnTo>
                  <a:cubicBezTo>
                    <a:pt x="5558" y="13296"/>
                    <a:pt x="5450" y="13404"/>
                    <a:pt x="5450" y="13537"/>
                  </a:cubicBezTo>
                  <a:cubicBezTo>
                    <a:pt x="5450" y="13670"/>
                    <a:pt x="5558" y="13777"/>
                    <a:pt x="5691" y="13777"/>
                  </a:cubicBezTo>
                  <a:lnTo>
                    <a:pt x="12082" y="13777"/>
                  </a:lnTo>
                  <a:cubicBezTo>
                    <a:pt x="12846" y="13777"/>
                    <a:pt x="13468" y="13155"/>
                    <a:pt x="13468" y="12392"/>
                  </a:cubicBezTo>
                  <a:lnTo>
                    <a:pt x="13468" y="7910"/>
                  </a:lnTo>
                  <a:cubicBezTo>
                    <a:pt x="13468" y="7146"/>
                    <a:pt x="12845" y="6524"/>
                    <a:pt x="12082" y="6524"/>
                  </a:cubicBezTo>
                  <a:lnTo>
                    <a:pt x="10478" y="6524"/>
                  </a:lnTo>
                  <a:lnTo>
                    <a:pt x="10478" y="6032"/>
                  </a:lnTo>
                  <a:cubicBezTo>
                    <a:pt x="10478" y="5899"/>
                    <a:pt x="10370" y="5792"/>
                    <a:pt x="10237" y="5792"/>
                  </a:cubicBezTo>
                  <a:cubicBezTo>
                    <a:pt x="10104" y="5792"/>
                    <a:pt x="9997" y="5899"/>
                    <a:pt x="9997" y="6032"/>
                  </a:cubicBezTo>
                  <a:lnTo>
                    <a:pt x="9997" y="7138"/>
                  </a:lnTo>
                  <a:cubicBezTo>
                    <a:pt x="9997" y="8192"/>
                    <a:pt x="9138" y="9049"/>
                    <a:pt x="8085" y="9049"/>
                  </a:cubicBezTo>
                  <a:cubicBezTo>
                    <a:pt x="7953" y="9049"/>
                    <a:pt x="7844" y="8941"/>
                    <a:pt x="7844" y="8808"/>
                  </a:cubicBezTo>
                  <a:cubicBezTo>
                    <a:pt x="7844" y="8675"/>
                    <a:pt x="7952" y="8568"/>
                    <a:pt x="8085" y="8568"/>
                  </a:cubicBezTo>
                  <a:cubicBezTo>
                    <a:pt x="8875" y="8568"/>
                    <a:pt x="9516" y="7925"/>
                    <a:pt x="9516" y="7137"/>
                  </a:cubicBezTo>
                  <a:lnTo>
                    <a:pt x="9516" y="4458"/>
                  </a:lnTo>
                  <a:cubicBezTo>
                    <a:pt x="9516" y="4355"/>
                    <a:pt x="9453" y="4264"/>
                    <a:pt x="9355" y="4231"/>
                  </a:cubicBezTo>
                  <a:cubicBezTo>
                    <a:pt x="8865" y="4059"/>
                    <a:pt x="8536" y="3597"/>
                    <a:pt x="8536" y="3079"/>
                  </a:cubicBezTo>
                  <a:cubicBezTo>
                    <a:pt x="8536" y="2406"/>
                    <a:pt x="9082" y="1858"/>
                    <a:pt x="9756" y="1858"/>
                  </a:cubicBezTo>
                  <a:close/>
                  <a:moveTo>
                    <a:pt x="1622" y="1"/>
                  </a:moveTo>
                  <a:cubicBezTo>
                    <a:pt x="728" y="1"/>
                    <a:pt x="1" y="728"/>
                    <a:pt x="1" y="1621"/>
                  </a:cubicBezTo>
                  <a:lnTo>
                    <a:pt x="1" y="13816"/>
                  </a:lnTo>
                  <a:cubicBezTo>
                    <a:pt x="1" y="14711"/>
                    <a:pt x="728" y="15438"/>
                    <a:pt x="1622" y="15438"/>
                  </a:cubicBezTo>
                  <a:lnTo>
                    <a:pt x="14775" y="15438"/>
                  </a:lnTo>
                  <a:cubicBezTo>
                    <a:pt x="15669" y="15438"/>
                    <a:pt x="16396" y="14711"/>
                    <a:pt x="16396" y="13816"/>
                  </a:cubicBezTo>
                  <a:lnTo>
                    <a:pt x="16396" y="1621"/>
                  </a:lnTo>
                  <a:cubicBezTo>
                    <a:pt x="16398" y="728"/>
                    <a:pt x="15671" y="1"/>
                    <a:pt x="14776" y="1"/>
                  </a:cubicBezTo>
                  <a:lnTo>
                    <a:pt x="3503" y="1"/>
                  </a:lnTo>
                  <a:cubicBezTo>
                    <a:pt x="3370" y="1"/>
                    <a:pt x="3262" y="108"/>
                    <a:pt x="3262" y="241"/>
                  </a:cubicBezTo>
                  <a:cubicBezTo>
                    <a:pt x="3262" y="375"/>
                    <a:pt x="3370" y="482"/>
                    <a:pt x="3503" y="482"/>
                  </a:cubicBezTo>
                  <a:lnTo>
                    <a:pt x="14776" y="482"/>
                  </a:lnTo>
                  <a:cubicBezTo>
                    <a:pt x="15405" y="482"/>
                    <a:pt x="15917" y="994"/>
                    <a:pt x="15917" y="1623"/>
                  </a:cubicBezTo>
                  <a:lnTo>
                    <a:pt x="15917" y="3467"/>
                  </a:lnTo>
                  <a:lnTo>
                    <a:pt x="11410" y="3467"/>
                  </a:lnTo>
                  <a:cubicBezTo>
                    <a:pt x="11440" y="3341"/>
                    <a:pt x="11455" y="3212"/>
                    <a:pt x="11455" y="3080"/>
                  </a:cubicBezTo>
                  <a:cubicBezTo>
                    <a:pt x="11455" y="2143"/>
                    <a:pt x="10691" y="1380"/>
                    <a:pt x="9755" y="1380"/>
                  </a:cubicBezTo>
                  <a:cubicBezTo>
                    <a:pt x="8818" y="1380"/>
                    <a:pt x="8053" y="2143"/>
                    <a:pt x="8053" y="3080"/>
                  </a:cubicBezTo>
                  <a:cubicBezTo>
                    <a:pt x="8053" y="3212"/>
                    <a:pt x="8069" y="3341"/>
                    <a:pt x="8098" y="3467"/>
                  </a:cubicBezTo>
                  <a:lnTo>
                    <a:pt x="481" y="3467"/>
                  </a:lnTo>
                  <a:lnTo>
                    <a:pt x="481" y="1623"/>
                  </a:lnTo>
                  <a:cubicBezTo>
                    <a:pt x="481" y="994"/>
                    <a:pt x="993" y="482"/>
                    <a:pt x="1622" y="482"/>
                  </a:cubicBezTo>
                  <a:lnTo>
                    <a:pt x="2381" y="482"/>
                  </a:lnTo>
                  <a:cubicBezTo>
                    <a:pt x="2515" y="482"/>
                    <a:pt x="2622" y="375"/>
                    <a:pt x="2622" y="241"/>
                  </a:cubicBezTo>
                  <a:cubicBezTo>
                    <a:pt x="2622" y="108"/>
                    <a:pt x="2515" y="1"/>
                    <a:pt x="2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2561044" y="4104522"/>
              <a:ext cx="58900" cy="58930"/>
            </a:xfrm>
            <a:custGeom>
              <a:avLst/>
              <a:gdLst/>
              <a:ahLst/>
              <a:cxnLst/>
              <a:rect l="l" t="t" r="r" b="b"/>
              <a:pathLst>
                <a:path w="1950" h="1951" extrusionOk="0">
                  <a:moveTo>
                    <a:pt x="975" y="481"/>
                  </a:moveTo>
                  <a:cubicBezTo>
                    <a:pt x="1247" y="481"/>
                    <a:pt x="1469" y="703"/>
                    <a:pt x="1469" y="975"/>
                  </a:cubicBezTo>
                  <a:cubicBezTo>
                    <a:pt x="1469" y="1249"/>
                    <a:pt x="1247" y="1470"/>
                    <a:pt x="975" y="1470"/>
                  </a:cubicBezTo>
                  <a:cubicBezTo>
                    <a:pt x="702" y="1470"/>
                    <a:pt x="480" y="1249"/>
                    <a:pt x="480" y="975"/>
                  </a:cubicBezTo>
                  <a:cubicBezTo>
                    <a:pt x="480" y="703"/>
                    <a:pt x="702" y="481"/>
                    <a:pt x="975" y="481"/>
                  </a:cubicBezTo>
                  <a:close/>
                  <a:moveTo>
                    <a:pt x="975" y="1"/>
                  </a:moveTo>
                  <a:cubicBezTo>
                    <a:pt x="438" y="1"/>
                    <a:pt x="1" y="437"/>
                    <a:pt x="1" y="975"/>
                  </a:cubicBezTo>
                  <a:cubicBezTo>
                    <a:pt x="1" y="1513"/>
                    <a:pt x="438" y="1950"/>
                    <a:pt x="975" y="1950"/>
                  </a:cubicBezTo>
                  <a:cubicBezTo>
                    <a:pt x="1513" y="1950"/>
                    <a:pt x="1949" y="1512"/>
                    <a:pt x="1949" y="975"/>
                  </a:cubicBezTo>
                  <a:cubicBezTo>
                    <a:pt x="1949" y="439"/>
                    <a:pt x="1512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2626680" y="4104522"/>
              <a:ext cx="58870" cy="58930"/>
            </a:xfrm>
            <a:custGeom>
              <a:avLst/>
              <a:gdLst/>
              <a:ahLst/>
              <a:cxnLst/>
              <a:rect l="l" t="t" r="r" b="b"/>
              <a:pathLst>
                <a:path w="1949" h="1951" extrusionOk="0">
                  <a:moveTo>
                    <a:pt x="974" y="481"/>
                  </a:moveTo>
                  <a:cubicBezTo>
                    <a:pt x="1246" y="481"/>
                    <a:pt x="1467" y="703"/>
                    <a:pt x="1467" y="975"/>
                  </a:cubicBezTo>
                  <a:cubicBezTo>
                    <a:pt x="1467" y="1249"/>
                    <a:pt x="1246" y="1470"/>
                    <a:pt x="974" y="1470"/>
                  </a:cubicBezTo>
                  <a:cubicBezTo>
                    <a:pt x="701" y="1470"/>
                    <a:pt x="479" y="1249"/>
                    <a:pt x="479" y="975"/>
                  </a:cubicBezTo>
                  <a:cubicBezTo>
                    <a:pt x="479" y="703"/>
                    <a:pt x="701" y="481"/>
                    <a:pt x="974" y="481"/>
                  </a:cubicBezTo>
                  <a:close/>
                  <a:moveTo>
                    <a:pt x="975" y="1"/>
                  </a:moveTo>
                  <a:cubicBezTo>
                    <a:pt x="437" y="1"/>
                    <a:pt x="0" y="439"/>
                    <a:pt x="0" y="975"/>
                  </a:cubicBezTo>
                  <a:cubicBezTo>
                    <a:pt x="0" y="1513"/>
                    <a:pt x="438" y="1950"/>
                    <a:pt x="975" y="1950"/>
                  </a:cubicBezTo>
                  <a:cubicBezTo>
                    <a:pt x="1511" y="1950"/>
                    <a:pt x="1949" y="1513"/>
                    <a:pt x="1949" y="975"/>
                  </a:cubicBezTo>
                  <a:cubicBezTo>
                    <a:pt x="1949" y="437"/>
                    <a:pt x="1511" y="1"/>
                    <a:pt x="9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2781269" y="4143245"/>
              <a:ext cx="44734" cy="44734"/>
            </a:xfrm>
            <a:custGeom>
              <a:avLst/>
              <a:gdLst/>
              <a:ahLst/>
              <a:cxnLst/>
              <a:rect l="l" t="t" r="r" b="b"/>
              <a:pathLst>
                <a:path w="1481" h="1481" extrusionOk="0">
                  <a:moveTo>
                    <a:pt x="741" y="481"/>
                  </a:moveTo>
                  <a:cubicBezTo>
                    <a:pt x="883" y="481"/>
                    <a:pt x="1000" y="598"/>
                    <a:pt x="1000" y="741"/>
                  </a:cubicBezTo>
                  <a:cubicBezTo>
                    <a:pt x="1000" y="884"/>
                    <a:pt x="883" y="1001"/>
                    <a:pt x="741" y="1001"/>
                  </a:cubicBezTo>
                  <a:cubicBezTo>
                    <a:pt x="597" y="1001"/>
                    <a:pt x="481" y="884"/>
                    <a:pt x="481" y="741"/>
                  </a:cubicBezTo>
                  <a:cubicBezTo>
                    <a:pt x="481" y="598"/>
                    <a:pt x="597" y="481"/>
                    <a:pt x="741" y="481"/>
                  </a:cubicBezTo>
                  <a:close/>
                  <a:moveTo>
                    <a:pt x="741" y="0"/>
                  </a:moveTo>
                  <a:cubicBezTo>
                    <a:pt x="332" y="0"/>
                    <a:pt x="0" y="332"/>
                    <a:pt x="0" y="741"/>
                  </a:cubicBezTo>
                  <a:cubicBezTo>
                    <a:pt x="0" y="1150"/>
                    <a:pt x="332" y="1481"/>
                    <a:pt x="741" y="1481"/>
                  </a:cubicBezTo>
                  <a:cubicBezTo>
                    <a:pt x="1149" y="1481"/>
                    <a:pt x="1480" y="1150"/>
                    <a:pt x="1480" y="741"/>
                  </a:cubicBezTo>
                  <a:cubicBezTo>
                    <a:pt x="1480" y="332"/>
                    <a:pt x="1149" y="0"/>
                    <a:pt x="7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3" name="Google Shape;413;p21"/>
          <p:cNvGrpSpPr/>
          <p:nvPr/>
        </p:nvGrpSpPr>
        <p:grpSpPr>
          <a:xfrm>
            <a:off x="4415984" y="4167110"/>
            <a:ext cx="311926" cy="374494"/>
            <a:chOff x="3188009" y="4058157"/>
            <a:chExt cx="412600" cy="495362"/>
          </a:xfrm>
        </p:grpSpPr>
        <p:sp>
          <p:nvSpPr>
            <p:cNvPr id="414" name="Google Shape;414;p21"/>
            <p:cNvSpPr/>
            <p:nvPr/>
          </p:nvSpPr>
          <p:spPr>
            <a:xfrm>
              <a:off x="3188009" y="4058157"/>
              <a:ext cx="89769" cy="495241"/>
            </a:xfrm>
            <a:custGeom>
              <a:avLst/>
              <a:gdLst/>
              <a:ahLst/>
              <a:cxnLst/>
              <a:rect l="l" t="t" r="r" b="b"/>
              <a:pathLst>
                <a:path w="2972" h="16396" extrusionOk="0">
                  <a:moveTo>
                    <a:pt x="1827" y="0"/>
                  </a:moveTo>
                  <a:cubicBezTo>
                    <a:pt x="820" y="0"/>
                    <a:pt x="1" y="820"/>
                    <a:pt x="1" y="1827"/>
                  </a:cubicBezTo>
                  <a:lnTo>
                    <a:pt x="1" y="14570"/>
                  </a:lnTo>
                  <a:cubicBezTo>
                    <a:pt x="1" y="15576"/>
                    <a:pt x="820" y="16395"/>
                    <a:pt x="1827" y="16395"/>
                  </a:cubicBezTo>
                  <a:lnTo>
                    <a:pt x="2731" y="16395"/>
                  </a:lnTo>
                  <a:cubicBezTo>
                    <a:pt x="2864" y="16395"/>
                    <a:pt x="2971" y="16288"/>
                    <a:pt x="2971" y="16155"/>
                  </a:cubicBezTo>
                  <a:cubicBezTo>
                    <a:pt x="2971" y="16025"/>
                    <a:pt x="2864" y="15917"/>
                    <a:pt x="2731" y="15917"/>
                  </a:cubicBezTo>
                  <a:lnTo>
                    <a:pt x="1827" y="15917"/>
                  </a:lnTo>
                  <a:cubicBezTo>
                    <a:pt x="1084" y="15917"/>
                    <a:pt x="481" y="15313"/>
                    <a:pt x="481" y="14571"/>
                  </a:cubicBezTo>
                  <a:lnTo>
                    <a:pt x="481" y="1828"/>
                  </a:lnTo>
                  <a:cubicBezTo>
                    <a:pt x="481" y="1085"/>
                    <a:pt x="1085" y="482"/>
                    <a:pt x="1827" y="482"/>
                  </a:cubicBezTo>
                  <a:lnTo>
                    <a:pt x="2217" y="482"/>
                  </a:lnTo>
                  <a:cubicBezTo>
                    <a:pt x="2351" y="482"/>
                    <a:pt x="2458" y="374"/>
                    <a:pt x="2458" y="241"/>
                  </a:cubicBezTo>
                  <a:cubicBezTo>
                    <a:pt x="2458" y="108"/>
                    <a:pt x="2351" y="0"/>
                    <a:pt x="22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3220993" y="4095974"/>
              <a:ext cx="341256" cy="358473"/>
            </a:xfrm>
            <a:custGeom>
              <a:avLst/>
              <a:gdLst/>
              <a:ahLst/>
              <a:cxnLst/>
              <a:rect l="l" t="t" r="r" b="b"/>
              <a:pathLst>
                <a:path w="11298" h="11868" extrusionOk="0">
                  <a:moveTo>
                    <a:pt x="6439" y="7609"/>
                  </a:moveTo>
                  <a:cubicBezTo>
                    <a:pt x="6490" y="7609"/>
                    <a:pt x="6541" y="7626"/>
                    <a:pt x="6583" y="7659"/>
                  </a:cubicBezTo>
                  <a:lnTo>
                    <a:pt x="9713" y="10119"/>
                  </a:lnTo>
                  <a:cubicBezTo>
                    <a:pt x="9871" y="10245"/>
                    <a:pt x="9970" y="10433"/>
                    <a:pt x="9982" y="10635"/>
                  </a:cubicBezTo>
                  <a:cubicBezTo>
                    <a:pt x="9995" y="10838"/>
                    <a:pt x="9920" y="11036"/>
                    <a:pt x="9776" y="11179"/>
                  </a:cubicBezTo>
                  <a:cubicBezTo>
                    <a:pt x="9643" y="11312"/>
                    <a:pt x="9462" y="11387"/>
                    <a:pt x="9275" y="11387"/>
                  </a:cubicBezTo>
                  <a:cubicBezTo>
                    <a:pt x="9261" y="11387"/>
                    <a:pt x="9246" y="11387"/>
                    <a:pt x="9232" y="11386"/>
                  </a:cubicBezTo>
                  <a:cubicBezTo>
                    <a:pt x="9029" y="11374"/>
                    <a:pt x="8842" y="11275"/>
                    <a:pt x="8716" y="11116"/>
                  </a:cubicBezTo>
                  <a:lnTo>
                    <a:pt x="6256" y="7987"/>
                  </a:lnTo>
                  <a:cubicBezTo>
                    <a:pt x="6182" y="7893"/>
                    <a:pt x="6191" y="7761"/>
                    <a:pt x="6274" y="7678"/>
                  </a:cubicBezTo>
                  <a:cubicBezTo>
                    <a:pt x="6319" y="7632"/>
                    <a:pt x="6379" y="7609"/>
                    <a:pt x="6439" y="7609"/>
                  </a:cubicBezTo>
                  <a:close/>
                  <a:moveTo>
                    <a:pt x="5649" y="0"/>
                  </a:moveTo>
                  <a:cubicBezTo>
                    <a:pt x="2535" y="0"/>
                    <a:pt x="1" y="2533"/>
                    <a:pt x="1" y="5647"/>
                  </a:cubicBezTo>
                  <a:cubicBezTo>
                    <a:pt x="1" y="8762"/>
                    <a:pt x="2535" y="11296"/>
                    <a:pt x="5649" y="11296"/>
                  </a:cubicBezTo>
                  <a:cubicBezTo>
                    <a:pt x="6426" y="11296"/>
                    <a:pt x="7176" y="11141"/>
                    <a:pt x="7882" y="10836"/>
                  </a:cubicBezTo>
                  <a:lnTo>
                    <a:pt x="8336" y="11413"/>
                  </a:lnTo>
                  <a:cubicBezTo>
                    <a:pt x="8546" y="11680"/>
                    <a:pt x="8860" y="11845"/>
                    <a:pt x="9199" y="11864"/>
                  </a:cubicBezTo>
                  <a:cubicBezTo>
                    <a:pt x="9223" y="11865"/>
                    <a:pt x="9248" y="11867"/>
                    <a:pt x="9270" y="11867"/>
                  </a:cubicBezTo>
                  <a:cubicBezTo>
                    <a:pt x="9586" y="11867"/>
                    <a:pt x="9889" y="11741"/>
                    <a:pt x="10111" y="11519"/>
                  </a:cubicBezTo>
                  <a:cubicBezTo>
                    <a:pt x="10352" y="11278"/>
                    <a:pt x="10478" y="10947"/>
                    <a:pt x="10458" y="10608"/>
                  </a:cubicBezTo>
                  <a:cubicBezTo>
                    <a:pt x="10438" y="10267"/>
                    <a:pt x="10273" y="9953"/>
                    <a:pt x="10007" y="9743"/>
                  </a:cubicBezTo>
                  <a:lnTo>
                    <a:pt x="9745" y="9538"/>
                  </a:lnTo>
                  <a:cubicBezTo>
                    <a:pt x="10748" y="8484"/>
                    <a:pt x="11297" y="7114"/>
                    <a:pt x="11297" y="5650"/>
                  </a:cubicBezTo>
                  <a:cubicBezTo>
                    <a:pt x="11297" y="5531"/>
                    <a:pt x="11293" y="5416"/>
                    <a:pt x="11287" y="5303"/>
                  </a:cubicBezTo>
                  <a:cubicBezTo>
                    <a:pt x="11279" y="5176"/>
                    <a:pt x="11174" y="5077"/>
                    <a:pt x="11047" y="5077"/>
                  </a:cubicBezTo>
                  <a:cubicBezTo>
                    <a:pt x="11042" y="5077"/>
                    <a:pt x="11037" y="5078"/>
                    <a:pt x="11032" y="5078"/>
                  </a:cubicBezTo>
                  <a:cubicBezTo>
                    <a:pt x="10900" y="5086"/>
                    <a:pt x="10800" y="5200"/>
                    <a:pt x="10807" y="5333"/>
                  </a:cubicBezTo>
                  <a:cubicBezTo>
                    <a:pt x="10813" y="5435"/>
                    <a:pt x="10816" y="5541"/>
                    <a:pt x="10816" y="5650"/>
                  </a:cubicBezTo>
                  <a:cubicBezTo>
                    <a:pt x="10816" y="7005"/>
                    <a:pt x="10303" y="8271"/>
                    <a:pt x="9365" y="9239"/>
                  </a:cubicBezTo>
                  <a:lnTo>
                    <a:pt x="6877" y="7284"/>
                  </a:lnTo>
                  <a:cubicBezTo>
                    <a:pt x="6747" y="7182"/>
                    <a:pt x="6591" y="7132"/>
                    <a:pt x="6436" y="7132"/>
                  </a:cubicBezTo>
                  <a:cubicBezTo>
                    <a:pt x="6253" y="7132"/>
                    <a:pt x="6070" y="7202"/>
                    <a:pt x="5932" y="7341"/>
                  </a:cubicBezTo>
                  <a:cubicBezTo>
                    <a:pt x="5678" y="7595"/>
                    <a:pt x="5653" y="8003"/>
                    <a:pt x="5875" y="8285"/>
                  </a:cubicBezTo>
                  <a:lnTo>
                    <a:pt x="7575" y="10447"/>
                  </a:lnTo>
                  <a:cubicBezTo>
                    <a:pt x="6964" y="10693"/>
                    <a:pt x="6318" y="10816"/>
                    <a:pt x="5649" y="10816"/>
                  </a:cubicBezTo>
                  <a:cubicBezTo>
                    <a:pt x="2800" y="10816"/>
                    <a:pt x="481" y="8499"/>
                    <a:pt x="481" y="5649"/>
                  </a:cubicBezTo>
                  <a:cubicBezTo>
                    <a:pt x="481" y="2800"/>
                    <a:pt x="2800" y="481"/>
                    <a:pt x="5649" y="481"/>
                  </a:cubicBezTo>
                  <a:cubicBezTo>
                    <a:pt x="6459" y="481"/>
                    <a:pt x="7258" y="672"/>
                    <a:pt x="7977" y="1033"/>
                  </a:cubicBezTo>
                  <a:lnTo>
                    <a:pt x="6884" y="2404"/>
                  </a:lnTo>
                  <a:cubicBezTo>
                    <a:pt x="6838" y="2462"/>
                    <a:pt x="6822" y="2537"/>
                    <a:pt x="6838" y="2608"/>
                  </a:cubicBezTo>
                  <a:cubicBezTo>
                    <a:pt x="6856" y="2680"/>
                    <a:pt x="6904" y="2739"/>
                    <a:pt x="6970" y="2770"/>
                  </a:cubicBezTo>
                  <a:lnTo>
                    <a:pt x="7927" y="3223"/>
                  </a:lnTo>
                  <a:lnTo>
                    <a:pt x="6960" y="4632"/>
                  </a:lnTo>
                  <a:cubicBezTo>
                    <a:pt x="6900" y="4720"/>
                    <a:pt x="6905" y="4838"/>
                    <a:pt x="6974" y="4921"/>
                  </a:cubicBezTo>
                  <a:cubicBezTo>
                    <a:pt x="7020" y="4979"/>
                    <a:pt x="7088" y="5009"/>
                    <a:pt x="7159" y="5009"/>
                  </a:cubicBezTo>
                  <a:cubicBezTo>
                    <a:pt x="7191" y="5009"/>
                    <a:pt x="7224" y="5003"/>
                    <a:pt x="7255" y="4990"/>
                  </a:cubicBezTo>
                  <a:lnTo>
                    <a:pt x="10403" y="3618"/>
                  </a:lnTo>
                  <a:cubicBezTo>
                    <a:pt x="10495" y="3832"/>
                    <a:pt x="10572" y="4054"/>
                    <a:pt x="10633" y="4276"/>
                  </a:cubicBezTo>
                  <a:cubicBezTo>
                    <a:pt x="10662" y="4382"/>
                    <a:pt x="10759" y="4453"/>
                    <a:pt x="10864" y="4453"/>
                  </a:cubicBezTo>
                  <a:cubicBezTo>
                    <a:pt x="10885" y="4453"/>
                    <a:pt x="10906" y="4450"/>
                    <a:pt x="10928" y="4444"/>
                  </a:cubicBezTo>
                  <a:cubicBezTo>
                    <a:pt x="11056" y="4409"/>
                    <a:pt x="11130" y="4276"/>
                    <a:pt x="11095" y="4150"/>
                  </a:cubicBezTo>
                  <a:cubicBezTo>
                    <a:pt x="11005" y="3824"/>
                    <a:pt x="10887" y="3505"/>
                    <a:pt x="10739" y="3199"/>
                  </a:cubicBezTo>
                  <a:cubicBezTo>
                    <a:pt x="10698" y="3114"/>
                    <a:pt x="10613" y="3063"/>
                    <a:pt x="10524" y="3063"/>
                  </a:cubicBezTo>
                  <a:cubicBezTo>
                    <a:pt x="10491" y="3063"/>
                    <a:pt x="10458" y="3070"/>
                    <a:pt x="10427" y="3085"/>
                  </a:cubicBezTo>
                  <a:lnTo>
                    <a:pt x="7829" y="4216"/>
                  </a:lnTo>
                  <a:lnTo>
                    <a:pt x="7829" y="4216"/>
                  </a:lnTo>
                  <a:lnTo>
                    <a:pt x="8481" y="3264"/>
                  </a:lnTo>
                  <a:cubicBezTo>
                    <a:pt x="8521" y="3205"/>
                    <a:pt x="8534" y="3133"/>
                    <a:pt x="8515" y="3065"/>
                  </a:cubicBezTo>
                  <a:cubicBezTo>
                    <a:pt x="8497" y="2997"/>
                    <a:pt x="8450" y="2941"/>
                    <a:pt x="8385" y="2910"/>
                  </a:cubicBezTo>
                  <a:lnTo>
                    <a:pt x="7448" y="2467"/>
                  </a:lnTo>
                  <a:lnTo>
                    <a:pt x="8531" y="1108"/>
                  </a:lnTo>
                  <a:cubicBezTo>
                    <a:pt x="8577" y="1051"/>
                    <a:pt x="8594" y="980"/>
                    <a:pt x="8581" y="912"/>
                  </a:cubicBezTo>
                  <a:cubicBezTo>
                    <a:pt x="8567" y="842"/>
                    <a:pt x="8525" y="784"/>
                    <a:pt x="8464" y="749"/>
                  </a:cubicBezTo>
                  <a:cubicBezTo>
                    <a:pt x="7612" y="258"/>
                    <a:pt x="6639" y="0"/>
                    <a:pt x="5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3349334" y="4224224"/>
              <a:ext cx="84665" cy="84634"/>
            </a:xfrm>
            <a:custGeom>
              <a:avLst/>
              <a:gdLst/>
              <a:ahLst/>
              <a:cxnLst/>
              <a:rect l="l" t="t" r="r" b="b"/>
              <a:pathLst>
                <a:path w="2803" h="2802" extrusionOk="0">
                  <a:moveTo>
                    <a:pt x="1402" y="479"/>
                  </a:moveTo>
                  <a:cubicBezTo>
                    <a:pt x="1909" y="479"/>
                    <a:pt x="2322" y="891"/>
                    <a:pt x="2322" y="1399"/>
                  </a:cubicBezTo>
                  <a:cubicBezTo>
                    <a:pt x="2322" y="1908"/>
                    <a:pt x="1909" y="2320"/>
                    <a:pt x="1402" y="2320"/>
                  </a:cubicBezTo>
                  <a:cubicBezTo>
                    <a:pt x="895" y="2320"/>
                    <a:pt x="481" y="1908"/>
                    <a:pt x="481" y="1399"/>
                  </a:cubicBezTo>
                  <a:cubicBezTo>
                    <a:pt x="481" y="891"/>
                    <a:pt x="893" y="479"/>
                    <a:pt x="1402" y="479"/>
                  </a:cubicBezTo>
                  <a:close/>
                  <a:moveTo>
                    <a:pt x="1402" y="0"/>
                  </a:moveTo>
                  <a:cubicBezTo>
                    <a:pt x="630" y="0"/>
                    <a:pt x="1" y="628"/>
                    <a:pt x="1" y="1400"/>
                  </a:cubicBezTo>
                  <a:cubicBezTo>
                    <a:pt x="1" y="2173"/>
                    <a:pt x="630" y="2802"/>
                    <a:pt x="1402" y="2802"/>
                  </a:cubicBezTo>
                  <a:cubicBezTo>
                    <a:pt x="2173" y="2802"/>
                    <a:pt x="2802" y="2173"/>
                    <a:pt x="2802" y="1400"/>
                  </a:cubicBezTo>
                  <a:cubicBezTo>
                    <a:pt x="2802" y="628"/>
                    <a:pt x="2173" y="0"/>
                    <a:pt x="14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3218577" y="4089691"/>
              <a:ext cx="53161" cy="53191"/>
            </a:xfrm>
            <a:custGeom>
              <a:avLst/>
              <a:gdLst/>
              <a:ahLst/>
              <a:cxnLst/>
              <a:rect l="l" t="t" r="r" b="b"/>
              <a:pathLst>
                <a:path w="1760" h="1761" extrusionOk="0">
                  <a:moveTo>
                    <a:pt x="880" y="482"/>
                  </a:moveTo>
                  <a:cubicBezTo>
                    <a:pt x="1099" y="482"/>
                    <a:pt x="1278" y="660"/>
                    <a:pt x="1278" y="880"/>
                  </a:cubicBezTo>
                  <a:cubicBezTo>
                    <a:pt x="1278" y="1100"/>
                    <a:pt x="1099" y="1279"/>
                    <a:pt x="880" y="1279"/>
                  </a:cubicBezTo>
                  <a:cubicBezTo>
                    <a:pt x="660" y="1279"/>
                    <a:pt x="482" y="1099"/>
                    <a:pt x="482" y="880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1" y="0"/>
                  </a:moveTo>
                  <a:cubicBezTo>
                    <a:pt x="395" y="0"/>
                    <a:pt x="1" y="395"/>
                    <a:pt x="1" y="880"/>
                  </a:cubicBezTo>
                  <a:cubicBezTo>
                    <a:pt x="1" y="1366"/>
                    <a:pt x="395" y="1760"/>
                    <a:pt x="881" y="1760"/>
                  </a:cubicBezTo>
                  <a:cubicBezTo>
                    <a:pt x="1365" y="1760"/>
                    <a:pt x="1760" y="1366"/>
                    <a:pt x="1760" y="880"/>
                  </a:cubicBezTo>
                  <a:cubicBezTo>
                    <a:pt x="1760" y="395"/>
                    <a:pt x="1365" y="0"/>
                    <a:pt x="8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3511626" y="4468734"/>
              <a:ext cx="53191" cy="53191"/>
            </a:xfrm>
            <a:custGeom>
              <a:avLst/>
              <a:gdLst/>
              <a:ahLst/>
              <a:cxnLst/>
              <a:rect l="l" t="t" r="r" b="b"/>
              <a:pathLst>
                <a:path w="1761" h="1761" extrusionOk="0">
                  <a:moveTo>
                    <a:pt x="880" y="482"/>
                  </a:moveTo>
                  <a:cubicBezTo>
                    <a:pt x="1101" y="482"/>
                    <a:pt x="1279" y="660"/>
                    <a:pt x="1279" y="881"/>
                  </a:cubicBezTo>
                  <a:cubicBezTo>
                    <a:pt x="1279" y="1101"/>
                    <a:pt x="1100" y="1279"/>
                    <a:pt x="880" y="1279"/>
                  </a:cubicBezTo>
                  <a:cubicBezTo>
                    <a:pt x="660" y="1279"/>
                    <a:pt x="482" y="1100"/>
                    <a:pt x="482" y="881"/>
                  </a:cubicBezTo>
                  <a:cubicBezTo>
                    <a:pt x="482" y="660"/>
                    <a:pt x="661" y="482"/>
                    <a:pt x="880" y="482"/>
                  </a:cubicBezTo>
                  <a:close/>
                  <a:moveTo>
                    <a:pt x="880" y="1"/>
                  </a:moveTo>
                  <a:cubicBezTo>
                    <a:pt x="395" y="3"/>
                    <a:pt x="1" y="397"/>
                    <a:pt x="1" y="881"/>
                  </a:cubicBezTo>
                  <a:cubicBezTo>
                    <a:pt x="1" y="1366"/>
                    <a:pt x="395" y="1761"/>
                    <a:pt x="880" y="1761"/>
                  </a:cubicBezTo>
                  <a:cubicBezTo>
                    <a:pt x="1366" y="1761"/>
                    <a:pt x="1760" y="1366"/>
                    <a:pt x="1760" y="881"/>
                  </a:cubicBezTo>
                  <a:cubicBezTo>
                    <a:pt x="1760" y="395"/>
                    <a:pt x="1366" y="1"/>
                    <a:pt x="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3218577" y="4468794"/>
              <a:ext cx="218171" cy="53161"/>
            </a:xfrm>
            <a:custGeom>
              <a:avLst/>
              <a:gdLst/>
              <a:ahLst/>
              <a:cxnLst/>
              <a:rect l="l" t="t" r="r" b="b"/>
              <a:pathLst>
                <a:path w="7223" h="1760" extrusionOk="0">
                  <a:moveTo>
                    <a:pt x="6343" y="480"/>
                  </a:moveTo>
                  <a:cubicBezTo>
                    <a:pt x="6563" y="480"/>
                    <a:pt x="6741" y="658"/>
                    <a:pt x="6741" y="879"/>
                  </a:cubicBezTo>
                  <a:cubicBezTo>
                    <a:pt x="6741" y="1099"/>
                    <a:pt x="6562" y="1277"/>
                    <a:pt x="6343" y="1277"/>
                  </a:cubicBezTo>
                  <a:lnTo>
                    <a:pt x="880" y="1277"/>
                  </a:lnTo>
                  <a:cubicBezTo>
                    <a:pt x="660" y="1277"/>
                    <a:pt x="482" y="1098"/>
                    <a:pt x="482" y="879"/>
                  </a:cubicBezTo>
                  <a:cubicBezTo>
                    <a:pt x="482" y="658"/>
                    <a:pt x="661" y="480"/>
                    <a:pt x="880" y="480"/>
                  </a:cubicBezTo>
                  <a:close/>
                  <a:moveTo>
                    <a:pt x="881" y="1"/>
                  </a:moveTo>
                  <a:cubicBezTo>
                    <a:pt x="395" y="1"/>
                    <a:pt x="1" y="395"/>
                    <a:pt x="1" y="880"/>
                  </a:cubicBezTo>
                  <a:cubicBezTo>
                    <a:pt x="1" y="1365"/>
                    <a:pt x="395" y="1760"/>
                    <a:pt x="881" y="1760"/>
                  </a:cubicBezTo>
                  <a:lnTo>
                    <a:pt x="6343" y="1760"/>
                  </a:lnTo>
                  <a:cubicBezTo>
                    <a:pt x="6828" y="1760"/>
                    <a:pt x="7223" y="1365"/>
                    <a:pt x="7223" y="880"/>
                  </a:cubicBezTo>
                  <a:cubicBezTo>
                    <a:pt x="7223" y="395"/>
                    <a:pt x="6828" y="1"/>
                    <a:pt x="63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1"/>
            <p:cNvSpPr/>
            <p:nvPr/>
          </p:nvSpPr>
          <p:spPr>
            <a:xfrm>
              <a:off x="3281585" y="4058157"/>
              <a:ext cx="319025" cy="495362"/>
            </a:xfrm>
            <a:custGeom>
              <a:avLst/>
              <a:gdLst/>
              <a:ahLst/>
              <a:cxnLst/>
              <a:rect l="l" t="t" r="r" b="b"/>
              <a:pathLst>
                <a:path w="10562" h="16400" extrusionOk="0">
                  <a:moveTo>
                    <a:pt x="8386" y="1181"/>
                  </a:moveTo>
                  <a:cubicBezTo>
                    <a:pt x="8696" y="1378"/>
                    <a:pt x="8982" y="1611"/>
                    <a:pt x="9236" y="1874"/>
                  </a:cubicBezTo>
                  <a:cubicBezTo>
                    <a:pt x="9531" y="2177"/>
                    <a:pt x="9780" y="2515"/>
                    <a:pt x="9983" y="2883"/>
                  </a:cubicBezTo>
                  <a:lnTo>
                    <a:pt x="7923" y="3780"/>
                  </a:lnTo>
                  <a:lnTo>
                    <a:pt x="8475" y="2975"/>
                  </a:lnTo>
                  <a:cubicBezTo>
                    <a:pt x="8513" y="2919"/>
                    <a:pt x="8526" y="2846"/>
                    <a:pt x="8508" y="2778"/>
                  </a:cubicBezTo>
                  <a:cubicBezTo>
                    <a:pt x="8490" y="2710"/>
                    <a:pt x="8442" y="2653"/>
                    <a:pt x="8379" y="2623"/>
                  </a:cubicBezTo>
                  <a:lnTo>
                    <a:pt x="7550" y="2231"/>
                  </a:lnTo>
                  <a:lnTo>
                    <a:pt x="8386" y="1181"/>
                  </a:lnTo>
                  <a:close/>
                  <a:moveTo>
                    <a:pt x="241" y="0"/>
                  </a:moveTo>
                  <a:cubicBezTo>
                    <a:pt x="108" y="0"/>
                    <a:pt x="0" y="108"/>
                    <a:pt x="0" y="241"/>
                  </a:cubicBezTo>
                  <a:cubicBezTo>
                    <a:pt x="0" y="374"/>
                    <a:pt x="108" y="482"/>
                    <a:pt x="241" y="482"/>
                  </a:cubicBezTo>
                  <a:lnTo>
                    <a:pt x="8560" y="482"/>
                  </a:lnTo>
                  <a:cubicBezTo>
                    <a:pt x="9303" y="482"/>
                    <a:pt x="9906" y="1086"/>
                    <a:pt x="9906" y="1828"/>
                  </a:cubicBezTo>
                  <a:lnTo>
                    <a:pt x="9906" y="1910"/>
                  </a:lnTo>
                  <a:cubicBezTo>
                    <a:pt x="9804" y="1783"/>
                    <a:pt x="9696" y="1660"/>
                    <a:pt x="9581" y="1541"/>
                  </a:cubicBezTo>
                  <a:cubicBezTo>
                    <a:pt x="9246" y="1197"/>
                    <a:pt x="8865" y="900"/>
                    <a:pt x="8449" y="660"/>
                  </a:cubicBezTo>
                  <a:cubicBezTo>
                    <a:pt x="8412" y="639"/>
                    <a:pt x="8371" y="628"/>
                    <a:pt x="8329" y="628"/>
                  </a:cubicBezTo>
                  <a:cubicBezTo>
                    <a:pt x="8258" y="628"/>
                    <a:pt x="8188" y="660"/>
                    <a:pt x="8142" y="719"/>
                  </a:cubicBezTo>
                  <a:lnTo>
                    <a:pt x="6986" y="2172"/>
                  </a:lnTo>
                  <a:cubicBezTo>
                    <a:pt x="6939" y="2230"/>
                    <a:pt x="6923" y="2305"/>
                    <a:pt x="6939" y="2376"/>
                  </a:cubicBezTo>
                  <a:cubicBezTo>
                    <a:pt x="6956" y="2448"/>
                    <a:pt x="7005" y="2508"/>
                    <a:pt x="7072" y="2539"/>
                  </a:cubicBezTo>
                  <a:lnTo>
                    <a:pt x="7919" y="2939"/>
                  </a:lnTo>
                  <a:lnTo>
                    <a:pt x="7053" y="4202"/>
                  </a:lnTo>
                  <a:cubicBezTo>
                    <a:pt x="6993" y="4290"/>
                    <a:pt x="6998" y="4408"/>
                    <a:pt x="7066" y="4491"/>
                  </a:cubicBezTo>
                  <a:cubicBezTo>
                    <a:pt x="7113" y="4548"/>
                    <a:pt x="7181" y="4578"/>
                    <a:pt x="7252" y="4578"/>
                  </a:cubicBezTo>
                  <a:cubicBezTo>
                    <a:pt x="7284" y="4578"/>
                    <a:pt x="7317" y="4572"/>
                    <a:pt x="7348" y="4558"/>
                  </a:cubicBezTo>
                  <a:lnTo>
                    <a:pt x="9907" y="3442"/>
                  </a:lnTo>
                  <a:lnTo>
                    <a:pt x="9907" y="14572"/>
                  </a:lnTo>
                  <a:cubicBezTo>
                    <a:pt x="9907" y="15315"/>
                    <a:pt x="9303" y="15918"/>
                    <a:pt x="8562" y="15918"/>
                  </a:cubicBezTo>
                  <a:lnTo>
                    <a:pt x="754" y="15918"/>
                  </a:lnTo>
                  <a:cubicBezTo>
                    <a:pt x="621" y="15918"/>
                    <a:pt x="514" y="16026"/>
                    <a:pt x="514" y="16159"/>
                  </a:cubicBezTo>
                  <a:cubicBezTo>
                    <a:pt x="514" y="16292"/>
                    <a:pt x="621" y="16400"/>
                    <a:pt x="754" y="16400"/>
                  </a:cubicBezTo>
                  <a:lnTo>
                    <a:pt x="8562" y="16400"/>
                  </a:lnTo>
                  <a:cubicBezTo>
                    <a:pt x="9568" y="16400"/>
                    <a:pt x="10387" y="15580"/>
                    <a:pt x="10387" y="14573"/>
                  </a:cubicBezTo>
                  <a:lnTo>
                    <a:pt x="10387" y="3235"/>
                  </a:lnTo>
                  <a:lnTo>
                    <a:pt x="10411" y="3225"/>
                  </a:lnTo>
                  <a:cubicBezTo>
                    <a:pt x="10470" y="3199"/>
                    <a:pt x="10517" y="3149"/>
                    <a:pt x="10540" y="3088"/>
                  </a:cubicBezTo>
                  <a:cubicBezTo>
                    <a:pt x="10562" y="3024"/>
                    <a:pt x="10558" y="2956"/>
                    <a:pt x="10530" y="2897"/>
                  </a:cubicBezTo>
                  <a:cubicBezTo>
                    <a:pt x="10485" y="2804"/>
                    <a:pt x="10438" y="2712"/>
                    <a:pt x="10386" y="2621"/>
                  </a:cubicBezTo>
                  <a:lnTo>
                    <a:pt x="10386" y="1827"/>
                  </a:lnTo>
                  <a:cubicBezTo>
                    <a:pt x="10386" y="820"/>
                    <a:pt x="9567" y="0"/>
                    <a:pt x="8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1"/>
            <p:cNvSpPr/>
            <p:nvPr/>
          </p:nvSpPr>
          <p:spPr>
            <a:xfrm>
              <a:off x="3283759" y="4163271"/>
              <a:ext cx="54399" cy="123840"/>
            </a:xfrm>
            <a:custGeom>
              <a:avLst/>
              <a:gdLst/>
              <a:ahLst/>
              <a:cxnLst/>
              <a:rect l="l" t="t" r="r" b="b"/>
              <a:pathLst>
                <a:path w="1801" h="4100" extrusionOk="0">
                  <a:moveTo>
                    <a:pt x="900" y="480"/>
                  </a:moveTo>
                  <a:cubicBezTo>
                    <a:pt x="1132" y="480"/>
                    <a:pt x="1320" y="668"/>
                    <a:pt x="1320" y="900"/>
                  </a:cubicBezTo>
                  <a:lnTo>
                    <a:pt x="1320" y="3199"/>
                  </a:lnTo>
                  <a:cubicBezTo>
                    <a:pt x="1320" y="3432"/>
                    <a:pt x="1132" y="3619"/>
                    <a:pt x="900" y="3619"/>
                  </a:cubicBezTo>
                  <a:cubicBezTo>
                    <a:pt x="668" y="3619"/>
                    <a:pt x="480" y="3431"/>
                    <a:pt x="480" y="3199"/>
                  </a:cubicBezTo>
                  <a:lnTo>
                    <a:pt x="480" y="900"/>
                  </a:lnTo>
                  <a:cubicBezTo>
                    <a:pt x="480" y="668"/>
                    <a:pt x="668" y="480"/>
                    <a:pt x="900" y="480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3"/>
                    <a:pt x="0" y="900"/>
                  </a:cubicBezTo>
                  <a:lnTo>
                    <a:pt x="0" y="3199"/>
                  </a:lnTo>
                  <a:cubicBezTo>
                    <a:pt x="0" y="3696"/>
                    <a:pt x="404" y="4100"/>
                    <a:pt x="900" y="4100"/>
                  </a:cubicBezTo>
                  <a:cubicBezTo>
                    <a:pt x="1397" y="4100"/>
                    <a:pt x="1801" y="3696"/>
                    <a:pt x="1801" y="3199"/>
                  </a:cubicBezTo>
                  <a:lnTo>
                    <a:pt x="1801" y="900"/>
                  </a:lnTo>
                  <a:cubicBezTo>
                    <a:pt x="1801" y="403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/>
            <p:nvPr/>
          </p:nvSpPr>
          <p:spPr>
            <a:xfrm>
              <a:off x="3283729" y="4294028"/>
              <a:ext cx="54369" cy="54369"/>
            </a:xfrm>
            <a:custGeom>
              <a:avLst/>
              <a:gdLst/>
              <a:ahLst/>
              <a:cxnLst/>
              <a:rect l="l" t="t" r="r" b="b"/>
              <a:pathLst>
                <a:path w="1800" h="1800" extrusionOk="0">
                  <a:moveTo>
                    <a:pt x="900" y="482"/>
                  </a:moveTo>
                  <a:cubicBezTo>
                    <a:pt x="1132" y="482"/>
                    <a:pt x="1320" y="670"/>
                    <a:pt x="1320" y="902"/>
                  </a:cubicBezTo>
                  <a:cubicBezTo>
                    <a:pt x="1321" y="1132"/>
                    <a:pt x="1132" y="1322"/>
                    <a:pt x="900" y="1322"/>
                  </a:cubicBezTo>
                  <a:cubicBezTo>
                    <a:pt x="668" y="1322"/>
                    <a:pt x="480" y="1133"/>
                    <a:pt x="480" y="902"/>
                  </a:cubicBezTo>
                  <a:cubicBezTo>
                    <a:pt x="480" y="670"/>
                    <a:pt x="668" y="482"/>
                    <a:pt x="900" y="482"/>
                  </a:cubicBezTo>
                  <a:close/>
                  <a:moveTo>
                    <a:pt x="900" y="0"/>
                  </a:moveTo>
                  <a:cubicBezTo>
                    <a:pt x="404" y="0"/>
                    <a:pt x="0" y="404"/>
                    <a:pt x="0" y="901"/>
                  </a:cubicBezTo>
                  <a:cubicBezTo>
                    <a:pt x="0" y="1397"/>
                    <a:pt x="404" y="1800"/>
                    <a:pt x="900" y="1800"/>
                  </a:cubicBezTo>
                  <a:cubicBezTo>
                    <a:pt x="1397" y="1800"/>
                    <a:pt x="1800" y="1397"/>
                    <a:pt x="1800" y="901"/>
                  </a:cubicBezTo>
                  <a:cubicBezTo>
                    <a:pt x="1800" y="404"/>
                    <a:pt x="1397" y="0"/>
                    <a:pt x="9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21"/>
          <p:cNvGrpSpPr/>
          <p:nvPr/>
        </p:nvGrpSpPr>
        <p:grpSpPr>
          <a:xfrm>
            <a:off x="4384722" y="1414372"/>
            <a:ext cx="374452" cy="374520"/>
            <a:chOff x="6971790" y="2694069"/>
            <a:chExt cx="495241" cy="495332"/>
          </a:xfrm>
        </p:grpSpPr>
        <p:sp>
          <p:nvSpPr>
            <p:cNvPr id="424" name="Google Shape;424;p21"/>
            <p:cNvSpPr/>
            <p:nvPr/>
          </p:nvSpPr>
          <p:spPr>
            <a:xfrm>
              <a:off x="6971790" y="2694069"/>
              <a:ext cx="495241" cy="495332"/>
            </a:xfrm>
            <a:custGeom>
              <a:avLst/>
              <a:gdLst/>
              <a:ahLst/>
              <a:cxnLst/>
              <a:rect l="l" t="t" r="r" b="b"/>
              <a:pathLst>
                <a:path w="16396" h="16399" extrusionOk="0">
                  <a:moveTo>
                    <a:pt x="8196" y="481"/>
                  </a:moveTo>
                  <a:cubicBezTo>
                    <a:pt x="10828" y="481"/>
                    <a:pt x="12968" y="2622"/>
                    <a:pt x="12968" y="5252"/>
                  </a:cubicBezTo>
                  <a:cubicBezTo>
                    <a:pt x="12968" y="7882"/>
                    <a:pt x="10827" y="10023"/>
                    <a:pt x="8196" y="10023"/>
                  </a:cubicBezTo>
                  <a:cubicBezTo>
                    <a:pt x="5566" y="10023"/>
                    <a:pt x="3426" y="7882"/>
                    <a:pt x="3426" y="5252"/>
                  </a:cubicBezTo>
                  <a:cubicBezTo>
                    <a:pt x="3426" y="2622"/>
                    <a:pt x="5566" y="481"/>
                    <a:pt x="8196" y="481"/>
                  </a:cubicBezTo>
                  <a:close/>
                  <a:moveTo>
                    <a:pt x="14326" y="3375"/>
                  </a:moveTo>
                  <a:cubicBezTo>
                    <a:pt x="14590" y="3375"/>
                    <a:pt x="14803" y="3589"/>
                    <a:pt x="14803" y="3852"/>
                  </a:cubicBezTo>
                  <a:lnTo>
                    <a:pt x="14803" y="12258"/>
                  </a:lnTo>
                  <a:cubicBezTo>
                    <a:pt x="14803" y="12523"/>
                    <a:pt x="14589" y="12736"/>
                    <a:pt x="14326" y="12736"/>
                  </a:cubicBezTo>
                  <a:lnTo>
                    <a:pt x="2068" y="12736"/>
                  </a:lnTo>
                  <a:cubicBezTo>
                    <a:pt x="1804" y="12736"/>
                    <a:pt x="1591" y="12523"/>
                    <a:pt x="1591" y="12258"/>
                  </a:cubicBezTo>
                  <a:lnTo>
                    <a:pt x="1591" y="3852"/>
                  </a:lnTo>
                  <a:cubicBezTo>
                    <a:pt x="1591" y="3590"/>
                    <a:pt x="1804" y="3375"/>
                    <a:pt x="2068" y="3375"/>
                  </a:cubicBezTo>
                  <a:lnTo>
                    <a:pt x="3292" y="3375"/>
                  </a:lnTo>
                  <a:cubicBezTo>
                    <a:pt x="3068" y="3959"/>
                    <a:pt x="2945" y="4591"/>
                    <a:pt x="2945" y="5254"/>
                  </a:cubicBezTo>
                  <a:cubicBezTo>
                    <a:pt x="2945" y="8150"/>
                    <a:pt x="5301" y="10506"/>
                    <a:pt x="8198" y="10506"/>
                  </a:cubicBezTo>
                  <a:cubicBezTo>
                    <a:pt x="11094" y="10506"/>
                    <a:pt x="13450" y="8150"/>
                    <a:pt x="13450" y="5254"/>
                  </a:cubicBezTo>
                  <a:cubicBezTo>
                    <a:pt x="13450" y="4591"/>
                    <a:pt x="13327" y="3959"/>
                    <a:pt x="13103" y="3375"/>
                  </a:cubicBezTo>
                  <a:close/>
                  <a:moveTo>
                    <a:pt x="10568" y="14328"/>
                  </a:moveTo>
                  <a:cubicBezTo>
                    <a:pt x="10683" y="14328"/>
                    <a:pt x="10788" y="14395"/>
                    <a:pt x="10836" y="14501"/>
                  </a:cubicBezTo>
                  <a:lnTo>
                    <a:pt x="11288" y="15503"/>
                  </a:lnTo>
                  <a:cubicBezTo>
                    <a:pt x="11330" y="15595"/>
                    <a:pt x="11323" y="15697"/>
                    <a:pt x="11267" y="15782"/>
                  </a:cubicBezTo>
                  <a:cubicBezTo>
                    <a:pt x="11212" y="15868"/>
                    <a:pt x="11123" y="15918"/>
                    <a:pt x="11020" y="15918"/>
                  </a:cubicBezTo>
                  <a:lnTo>
                    <a:pt x="5373" y="15918"/>
                  </a:lnTo>
                  <a:cubicBezTo>
                    <a:pt x="5271" y="15918"/>
                    <a:pt x="5181" y="15868"/>
                    <a:pt x="5126" y="15782"/>
                  </a:cubicBezTo>
                  <a:cubicBezTo>
                    <a:pt x="5071" y="15696"/>
                    <a:pt x="5064" y="15594"/>
                    <a:pt x="5106" y="15503"/>
                  </a:cubicBezTo>
                  <a:lnTo>
                    <a:pt x="5557" y="14501"/>
                  </a:lnTo>
                  <a:cubicBezTo>
                    <a:pt x="5605" y="14395"/>
                    <a:pt x="5710" y="14328"/>
                    <a:pt x="5825" y="14328"/>
                  </a:cubicBezTo>
                  <a:close/>
                  <a:moveTo>
                    <a:pt x="8198" y="1"/>
                  </a:moveTo>
                  <a:cubicBezTo>
                    <a:pt x="6631" y="1"/>
                    <a:pt x="5222" y="691"/>
                    <a:pt x="4260" y="1783"/>
                  </a:cubicBezTo>
                  <a:lnTo>
                    <a:pt x="2069" y="1783"/>
                  </a:lnTo>
                  <a:cubicBezTo>
                    <a:pt x="928" y="1783"/>
                    <a:pt x="0" y="2711"/>
                    <a:pt x="0" y="3852"/>
                  </a:cubicBezTo>
                  <a:lnTo>
                    <a:pt x="0" y="12258"/>
                  </a:lnTo>
                  <a:cubicBezTo>
                    <a:pt x="0" y="13400"/>
                    <a:pt x="928" y="14328"/>
                    <a:pt x="2069" y="14328"/>
                  </a:cubicBezTo>
                  <a:lnTo>
                    <a:pt x="2781" y="14328"/>
                  </a:lnTo>
                  <a:cubicBezTo>
                    <a:pt x="2915" y="14328"/>
                    <a:pt x="3022" y="14220"/>
                    <a:pt x="3022" y="14087"/>
                  </a:cubicBezTo>
                  <a:cubicBezTo>
                    <a:pt x="3022" y="13954"/>
                    <a:pt x="2915" y="13846"/>
                    <a:pt x="2781" y="13846"/>
                  </a:cubicBezTo>
                  <a:lnTo>
                    <a:pt x="2069" y="13846"/>
                  </a:lnTo>
                  <a:cubicBezTo>
                    <a:pt x="1194" y="13846"/>
                    <a:pt x="481" y="13133"/>
                    <a:pt x="481" y="12257"/>
                  </a:cubicBezTo>
                  <a:lnTo>
                    <a:pt x="481" y="3851"/>
                  </a:lnTo>
                  <a:cubicBezTo>
                    <a:pt x="481" y="2976"/>
                    <a:pt x="1194" y="2263"/>
                    <a:pt x="2069" y="2263"/>
                  </a:cubicBezTo>
                  <a:lnTo>
                    <a:pt x="3883" y="2263"/>
                  </a:lnTo>
                  <a:cubicBezTo>
                    <a:pt x="3743" y="2463"/>
                    <a:pt x="3617" y="2673"/>
                    <a:pt x="3507" y="2894"/>
                  </a:cubicBezTo>
                  <a:lnTo>
                    <a:pt x="2069" y="2894"/>
                  </a:lnTo>
                  <a:cubicBezTo>
                    <a:pt x="1542" y="2894"/>
                    <a:pt x="1112" y="3323"/>
                    <a:pt x="1112" y="3851"/>
                  </a:cubicBezTo>
                  <a:lnTo>
                    <a:pt x="1112" y="12257"/>
                  </a:lnTo>
                  <a:cubicBezTo>
                    <a:pt x="1112" y="12785"/>
                    <a:pt x="1542" y="13215"/>
                    <a:pt x="2069" y="13215"/>
                  </a:cubicBezTo>
                  <a:lnTo>
                    <a:pt x="14327" y="13215"/>
                  </a:lnTo>
                  <a:cubicBezTo>
                    <a:pt x="14855" y="13215"/>
                    <a:pt x="15285" y="12785"/>
                    <a:pt x="15285" y="12257"/>
                  </a:cubicBezTo>
                  <a:lnTo>
                    <a:pt x="15285" y="3851"/>
                  </a:lnTo>
                  <a:cubicBezTo>
                    <a:pt x="15285" y="3324"/>
                    <a:pt x="14855" y="2894"/>
                    <a:pt x="14327" y="2894"/>
                  </a:cubicBezTo>
                  <a:lnTo>
                    <a:pt x="12891" y="2894"/>
                  </a:lnTo>
                  <a:cubicBezTo>
                    <a:pt x="12779" y="2673"/>
                    <a:pt x="12653" y="2463"/>
                    <a:pt x="12514" y="2263"/>
                  </a:cubicBezTo>
                  <a:lnTo>
                    <a:pt x="14327" y="2263"/>
                  </a:lnTo>
                  <a:cubicBezTo>
                    <a:pt x="15203" y="2263"/>
                    <a:pt x="15917" y="2976"/>
                    <a:pt x="15917" y="3851"/>
                  </a:cubicBezTo>
                  <a:lnTo>
                    <a:pt x="15917" y="12257"/>
                  </a:lnTo>
                  <a:cubicBezTo>
                    <a:pt x="15917" y="13133"/>
                    <a:pt x="15203" y="13846"/>
                    <a:pt x="14327" y="13846"/>
                  </a:cubicBezTo>
                  <a:lnTo>
                    <a:pt x="3899" y="13846"/>
                  </a:lnTo>
                  <a:cubicBezTo>
                    <a:pt x="3766" y="13846"/>
                    <a:pt x="3658" y="13954"/>
                    <a:pt x="3658" y="14087"/>
                  </a:cubicBezTo>
                  <a:cubicBezTo>
                    <a:pt x="3658" y="14220"/>
                    <a:pt x="3766" y="14328"/>
                    <a:pt x="3899" y="14328"/>
                  </a:cubicBezTo>
                  <a:lnTo>
                    <a:pt x="5110" y="14328"/>
                  </a:lnTo>
                  <a:lnTo>
                    <a:pt x="4669" y="15305"/>
                  </a:lnTo>
                  <a:cubicBezTo>
                    <a:pt x="4560" y="15546"/>
                    <a:pt x="4580" y="15822"/>
                    <a:pt x="4724" y="16044"/>
                  </a:cubicBezTo>
                  <a:cubicBezTo>
                    <a:pt x="4867" y="16266"/>
                    <a:pt x="5111" y="16399"/>
                    <a:pt x="5374" y="16399"/>
                  </a:cubicBezTo>
                  <a:lnTo>
                    <a:pt x="11021" y="16399"/>
                  </a:lnTo>
                  <a:cubicBezTo>
                    <a:pt x="11285" y="16399"/>
                    <a:pt x="11528" y="16267"/>
                    <a:pt x="11672" y="16044"/>
                  </a:cubicBezTo>
                  <a:cubicBezTo>
                    <a:pt x="11815" y="15822"/>
                    <a:pt x="11836" y="15546"/>
                    <a:pt x="11726" y="15305"/>
                  </a:cubicBezTo>
                  <a:lnTo>
                    <a:pt x="11286" y="14328"/>
                  </a:lnTo>
                  <a:lnTo>
                    <a:pt x="14326" y="14328"/>
                  </a:lnTo>
                  <a:cubicBezTo>
                    <a:pt x="15467" y="14328"/>
                    <a:pt x="16395" y="13400"/>
                    <a:pt x="16395" y="12258"/>
                  </a:cubicBezTo>
                  <a:lnTo>
                    <a:pt x="16395" y="3852"/>
                  </a:lnTo>
                  <a:cubicBezTo>
                    <a:pt x="16395" y="2711"/>
                    <a:pt x="15467" y="1783"/>
                    <a:pt x="14326" y="1783"/>
                  </a:cubicBezTo>
                  <a:lnTo>
                    <a:pt x="12137" y="1783"/>
                  </a:lnTo>
                  <a:cubicBezTo>
                    <a:pt x="11174" y="691"/>
                    <a:pt x="9766" y="1"/>
                    <a:pt x="81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>
              <a:off x="7185520" y="2826337"/>
              <a:ext cx="67689" cy="135107"/>
            </a:xfrm>
            <a:custGeom>
              <a:avLst/>
              <a:gdLst/>
              <a:ahLst/>
              <a:cxnLst/>
              <a:rect l="l" t="t" r="r" b="b"/>
              <a:pathLst>
                <a:path w="2241" h="4473" extrusionOk="0">
                  <a:moveTo>
                    <a:pt x="1120" y="1"/>
                  </a:moveTo>
                  <a:cubicBezTo>
                    <a:pt x="503" y="1"/>
                    <a:pt x="1" y="503"/>
                    <a:pt x="1" y="1122"/>
                  </a:cubicBezTo>
                  <a:lnTo>
                    <a:pt x="1" y="3351"/>
                  </a:lnTo>
                  <a:cubicBezTo>
                    <a:pt x="1" y="3651"/>
                    <a:pt x="116" y="3930"/>
                    <a:pt x="328" y="4144"/>
                  </a:cubicBezTo>
                  <a:cubicBezTo>
                    <a:pt x="540" y="4356"/>
                    <a:pt x="821" y="4472"/>
                    <a:pt x="1120" y="4472"/>
                  </a:cubicBezTo>
                  <a:cubicBezTo>
                    <a:pt x="1738" y="4472"/>
                    <a:pt x="2241" y="3970"/>
                    <a:pt x="2241" y="3352"/>
                  </a:cubicBezTo>
                  <a:lnTo>
                    <a:pt x="2241" y="1682"/>
                  </a:lnTo>
                  <a:cubicBezTo>
                    <a:pt x="2241" y="1549"/>
                    <a:pt x="2133" y="1441"/>
                    <a:pt x="2000" y="1441"/>
                  </a:cubicBezTo>
                  <a:cubicBezTo>
                    <a:pt x="1867" y="1441"/>
                    <a:pt x="1759" y="1549"/>
                    <a:pt x="1759" y="1682"/>
                  </a:cubicBezTo>
                  <a:lnTo>
                    <a:pt x="1759" y="3352"/>
                  </a:lnTo>
                  <a:cubicBezTo>
                    <a:pt x="1759" y="3705"/>
                    <a:pt x="1473" y="3992"/>
                    <a:pt x="1119" y="3992"/>
                  </a:cubicBezTo>
                  <a:cubicBezTo>
                    <a:pt x="949" y="3992"/>
                    <a:pt x="787" y="3925"/>
                    <a:pt x="667" y="3806"/>
                  </a:cubicBezTo>
                  <a:cubicBezTo>
                    <a:pt x="547" y="3685"/>
                    <a:pt x="480" y="3524"/>
                    <a:pt x="480" y="3354"/>
                  </a:cubicBezTo>
                  <a:lnTo>
                    <a:pt x="480" y="1123"/>
                  </a:lnTo>
                  <a:cubicBezTo>
                    <a:pt x="480" y="769"/>
                    <a:pt x="767" y="482"/>
                    <a:pt x="1120" y="482"/>
                  </a:cubicBezTo>
                  <a:cubicBezTo>
                    <a:pt x="1323" y="482"/>
                    <a:pt x="1508" y="575"/>
                    <a:pt x="1630" y="735"/>
                  </a:cubicBezTo>
                  <a:cubicBezTo>
                    <a:pt x="1678" y="798"/>
                    <a:pt x="1750" y="831"/>
                    <a:pt x="1822" y="831"/>
                  </a:cubicBezTo>
                  <a:cubicBezTo>
                    <a:pt x="1873" y="831"/>
                    <a:pt x="1924" y="815"/>
                    <a:pt x="1967" y="783"/>
                  </a:cubicBezTo>
                  <a:cubicBezTo>
                    <a:pt x="2073" y="702"/>
                    <a:pt x="2093" y="552"/>
                    <a:pt x="2013" y="446"/>
                  </a:cubicBezTo>
                  <a:cubicBezTo>
                    <a:pt x="1799" y="164"/>
                    <a:pt x="1474" y="1"/>
                    <a:pt x="1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>
              <a:off x="7185520" y="2744028"/>
              <a:ext cx="67689" cy="67689"/>
            </a:xfrm>
            <a:custGeom>
              <a:avLst/>
              <a:gdLst/>
              <a:ahLst/>
              <a:cxnLst/>
              <a:rect l="l" t="t" r="r" b="b"/>
              <a:pathLst>
                <a:path w="2241" h="2241" extrusionOk="0">
                  <a:moveTo>
                    <a:pt x="1120" y="481"/>
                  </a:moveTo>
                  <a:cubicBezTo>
                    <a:pt x="1474" y="481"/>
                    <a:pt x="1760" y="767"/>
                    <a:pt x="1760" y="1121"/>
                  </a:cubicBezTo>
                  <a:cubicBezTo>
                    <a:pt x="1760" y="1474"/>
                    <a:pt x="1474" y="1761"/>
                    <a:pt x="1120" y="1761"/>
                  </a:cubicBezTo>
                  <a:cubicBezTo>
                    <a:pt x="769" y="1761"/>
                    <a:pt x="480" y="1474"/>
                    <a:pt x="480" y="1121"/>
                  </a:cubicBezTo>
                  <a:cubicBezTo>
                    <a:pt x="480" y="768"/>
                    <a:pt x="769" y="481"/>
                    <a:pt x="1120" y="481"/>
                  </a:cubicBezTo>
                  <a:close/>
                  <a:moveTo>
                    <a:pt x="1120" y="0"/>
                  </a:moveTo>
                  <a:cubicBezTo>
                    <a:pt x="503" y="0"/>
                    <a:pt x="1" y="502"/>
                    <a:pt x="1" y="1121"/>
                  </a:cubicBezTo>
                  <a:cubicBezTo>
                    <a:pt x="1" y="1737"/>
                    <a:pt x="503" y="2240"/>
                    <a:pt x="1120" y="2240"/>
                  </a:cubicBezTo>
                  <a:cubicBezTo>
                    <a:pt x="1738" y="2240"/>
                    <a:pt x="2241" y="1738"/>
                    <a:pt x="2241" y="1121"/>
                  </a:cubicBezTo>
                  <a:cubicBezTo>
                    <a:pt x="2241" y="502"/>
                    <a:pt x="1739" y="0"/>
                    <a:pt x="1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119E-5494-947C-9EF0-C4FD9D2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998" y="297626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it-CH" b="1" dirty="0"/>
              <a:t>Linguaggi e framework utilizzati</a:t>
            </a:r>
            <a:endParaRPr lang="it-CH" dirty="0"/>
          </a:p>
        </p:txBody>
      </p:sp>
      <p:pic>
        <p:nvPicPr>
          <p:cNvPr id="10" name="Segnaposto contenuto 5">
            <a:extLst>
              <a:ext uri="{FF2B5EF4-FFF2-40B4-BE49-F238E27FC236}">
                <a16:creationId xmlns:a16="http://schemas.microsoft.com/office/drawing/2014/main" id="{BE7DAA16-649E-4D07-B8BA-6D77A3E3F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937" y="1635917"/>
            <a:ext cx="4526122" cy="254449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FBA12031-8B84-492F-80DD-CF1537A0FB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060"/>
          <a:stretch/>
        </p:blipFill>
        <p:spPr>
          <a:xfrm>
            <a:off x="0" y="1669785"/>
            <a:ext cx="3327400" cy="26140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9D624D9B-C860-496C-9B8E-7CDD5EC59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8980" y="1765279"/>
            <a:ext cx="2241326" cy="228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CE119E-5494-947C-9EF0-C4FD9D20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877" y="301728"/>
            <a:ext cx="7704000" cy="576000"/>
          </a:xfrm>
        </p:spPr>
        <p:txBody>
          <a:bodyPr/>
          <a:lstStyle/>
          <a:p>
            <a:r>
              <a:rPr lang="en" dirty="0">
                <a:solidFill>
                  <a:schemeClr val="tx2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it-CH" b="1" dirty="0"/>
              <a:t>Linguaggi e framework utilizzati</a:t>
            </a:r>
            <a:endParaRPr lang="it-CH" dirty="0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9F82496-9DA8-4446-A97B-F001EB7C08E6}"/>
              </a:ext>
            </a:extLst>
          </p:cNvPr>
          <p:cNvSpPr/>
          <p:nvPr/>
        </p:nvSpPr>
        <p:spPr>
          <a:xfrm>
            <a:off x="508696" y="1528214"/>
            <a:ext cx="8164707" cy="3082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CH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6AABAA7-47A6-4579-90CE-E94433BA4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562" y="1646030"/>
            <a:ext cx="3013199" cy="184809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CDFBE4F-FA80-4AC1-80A7-F8195391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649" y="3820993"/>
            <a:ext cx="2523026" cy="74091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1AF3E393-6FCD-4375-84A5-649D39ADC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714" y="2107467"/>
            <a:ext cx="3723809" cy="19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735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297446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b="1" dirty="0"/>
              <a:t>Requisiti del progetto</a:t>
            </a:r>
            <a:endParaRPr b="1" dirty="0"/>
          </a:p>
        </p:txBody>
      </p:sp>
      <p:grpSp>
        <p:nvGrpSpPr>
          <p:cNvPr id="1213" name="Google Shape;1213;p42"/>
          <p:cNvGrpSpPr/>
          <p:nvPr/>
        </p:nvGrpSpPr>
        <p:grpSpPr>
          <a:xfrm>
            <a:off x="720000" y="1487342"/>
            <a:ext cx="7704000" cy="457200"/>
            <a:chOff x="2345425" y="1665600"/>
            <a:chExt cx="4459074" cy="457200"/>
          </a:xfrm>
        </p:grpSpPr>
        <p:sp>
          <p:nvSpPr>
            <p:cNvPr id="1214" name="Google Shape;1214;p42"/>
            <p:cNvSpPr txBox="1"/>
            <p:nvPr/>
          </p:nvSpPr>
          <p:spPr>
            <a:xfrm>
              <a:off x="2345425" y="166560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U</a:t>
              </a:r>
              <a:r>
                <a:rPr lang="it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tenti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15" name="Google Shape;1215;p42"/>
            <p:cNvSpPr txBox="1"/>
            <p:nvPr/>
          </p:nvSpPr>
          <p:spPr>
            <a:xfrm>
              <a:off x="4964899" y="1665600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Admin e User</a:t>
              </a:r>
              <a:endParaRPr lang="it-CH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6" name="Google Shape;1216;p42"/>
            <p:cNvSpPr txBox="1"/>
            <p:nvPr/>
          </p:nvSpPr>
          <p:spPr>
            <a:xfrm>
              <a:off x="3887687" y="16656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{01</a:t>
              </a:r>
              <a:r>
                <a:rPr lang="en" sz="3000" dirty="0">
                  <a:solidFill>
                    <a:schemeClr val="l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17" name="Google Shape;1217;p42"/>
          <p:cNvGrpSpPr/>
          <p:nvPr/>
        </p:nvGrpSpPr>
        <p:grpSpPr>
          <a:xfrm>
            <a:off x="720000" y="2352612"/>
            <a:ext cx="7703999" cy="457764"/>
            <a:chOff x="2345425" y="2319086"/>
            <a:chExt cx="4609584" cy="457764"/>
          </a:xfrm>
        </p:grpSpPr>
        <p:sp>
          <p:nvSpPr>
            <p:cNvPr id="1218" name="Google Shape;1218;p42"/>
            <p:cNvSpPr txBox="1"/>
            <p:nvPr/>
          </p:nvSpPr>
          <p:spPr>
            <a:xfrm>
              <a:off x="2345425" y="23196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Task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19" name="Google Shape;1219;p42"/>
            <p:cNvSpPr txBox="1"/>
            <p:nvPr/>
          </p:nvSpPr>
          <p:spPr>
            <a:xfrm>
              <a:off x="5053315" y="2319650"/>
              <a:ext cx="1901694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Creare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task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con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descrzione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, peso,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priorità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e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scadenza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0" name="Google Shape;1220;p42"/>
            <p:cNvSpPr txBox="1"/>
            <p:nvPr/>
          </p:nvSpPr>
          <p:spPr>
            <a:xfrm>
              <a:off x="3961000" y="2319086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{02</a:t>
              </a:r>
              <a:r>
                <a:rPr lang="en" sz="3000" dirty="0">
                  <a:solidFill>
                    <a:schemeClr val="accent1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1" name="Google Shape;1221;p42"/>
          <p:cNvGrpSpPr/>
          <p:nvPr/>
        </p:nvGrpSpPr>
        <p:grpSpPr>
          <a:xfrm>
            <a:off x="719999" y="3249457"/>
            <a:ext cx="7703999" cy="457200"/>
            <a:chOff x="2204188" y="2973700"/>
            <a:chExt cx="4750794" cy="457200"/>
          </a:xfrm>
        </p:grpSpPr>
        <p:sp>
          <p:nvSpPr>
            <p:cNvPr id="1222" name="Google Shape;1222;p42"/>
            <p:cNvSpPr txBox="1"/>
            <p:nvPr/>
          </p:nvSpPr>
          <p:spPr>
            <a:xfrm>
              <a:off x="2204188" y="2973700"/>
              <a:ext cx="169494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A</a:t>
              </a:r>
              <a:r>
                <a:rPr lang="it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ssegnazione</a:t>
              </a:r>
              <a:r>
                <a:rPr lang="it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 task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23" name="Google Shape;1223;p42"/>
            <p:cNvSpPr txBox="1"/>
            <p:nvPr/>
          </p:nvSpPr>
          <p:spPr>
            <a:xfrm>
              <a:off x="4964910" y="2973700"/>
              <a:ext cx="19900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Presa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in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carico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oppure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b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</a:b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assegnazione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(admin)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4" name="Google Shape;1224;p42"/>
            <p:cNvSpPr txBox="1"/>
            <p:nvPr/>
          </p:nvSpPr>
          <p:spPr>
            <a:xfrm>
              <a:off x="3887698" y="297370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{03</a:t>
              </a:r>
              <a:r>
                <a:rPr lang="en" sz="3000" dirty="0">
                  <a:solidFill>
                    <a:schemeClr val="accent2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5" name="Google Shape;1225;p42"/>
          <p:cNvGrpSpPr/>
          <p:nvPr/>
        </p:nvGrpSpPr>
        <p:grpSpPr>
          <a:xfrm>
            <a:off x="719998" y="4192797"/>
            <a:ext cx="7703999" cy="463924"/>
            <a:chOff x="2345425" y="3627750"/>
            <a:chExt cx="4459074" cy="463924"/>
          </a:xfrm>
        </p:grpSpPr>
        <p:sp>
          <p:nvSpPr>
            <p:cNvPr id="1226" name="Google Shape;1226;p42"/>
            <p:cNvSpPr txBox="1"/>
            <p:nvPr/>
          </p:nvSpPr>
          <p:spPr>
            <a:xfrm>
              <a:off x="2345425" y="36277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Filtri task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27" name="Google Shape;1227;p42"/>
            <p:cNvSpPr txBox="1"/>
            <p:nvPr/>
          </p:nvSpPr>
          <p:spPr>
            <a:xfrm>
              <a:off x="4964899" y="3634474"/>
              <a:ext cx="18396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Filtrare le task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8" name="Google Shape;1228;p42"/>
            <p:cNvSpPr txBox="1"/>
            <p:nvPr/>
          </p:nvSpPr>
          <p:spPr>
            <a:xfrm>
              <a:off x="3887687" y="3627750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{04</a:t>
              </a:r>
              <a:r>
                <a:rPr lang="en" sz="3000" dirty="0">
                  <a:solidFill>
                    <a:schemeClr val="accent3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42"/>
          <p:cNvSpPr txBox="1">
            <a:spLocks noGrp="1"/>
          </p:cNvSpPr>
          <p:nvPr>
            <p:ph type="title"/>
          </p:nvPr>
        </p:nvSpPr>
        <p:spPr>
          <a:xfrm>
            <a:off x="720000" y="297448"/>
            <a:ext cx="77040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&lt;/</a:t>
            </a:r>
            <a:r>
              <a:rPr lang="en" dirty="0">
                <a:solidFill>
                  <a:schemeClr val="accent1"/>
                </a:solidFill>
              </a:rPr>
              <a:t> </a:t>
            </a:r>
            <a:r>
              <a:rPr lang="en" b="1" dirty="0"/>
              <a:t>Requisiti del progetto</a:t>
            </a:r>
            <a:endParaRPr b="1" dirty="0"/>
          </a:p>
        </p:txBody>
      </p:sp>
      <p:grpSp>
        <p:nvGrpSpPr>
          <p:cNvPr id="1213" name="Google Shape;1213;p42"/>
          <p:cNvGrpSpPr/>
          <p:nvPr/>
        </p:nvGrpSpPr>
        <p:grpSpPr>
          <a:xfrm>
            <a:off x="558426" y="1676567"/>
            <a:ext cx="7865573" cy="472571"/>
            <a:chOff x="2001508" y="1665600"/>
            <a:chExt cx="4802992" cy="472571"/>
          </a:xfrm>
        </p:grpSpPr>
        <p:sp>
          <p:nvSpPr>
            <p:cNvPr id="1214" name="Google Shape;1214;p42"/>
            <p:cNvSpPr txBox="1"/>
            <p:nvPr/>
          </p:nvSpPr>
          <p:spPr>
            <a:xfrm>
              <a:off x="2001508" y="1673285"/>
              <a:ext cx="179895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Cambiamento</a:t>
              </a:r>
              <a:r>
                <a:rPr lang="fr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 </a:t>
              </a: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stato</a:t>
              </a:r>
              <a:r>
                <a:rPr lang="fr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 </a:t>
              </a: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task</a:t>
              </a:r>
              <a:endParaRPr lang="fr-CH"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15" name="Google Shape;1215;p42"/>
            <p:cNvSpPr txBox="1"/>
            <p:nvPr/>
          </p:nvSpPr>
          <p:spPr>
            <a:xfrm>
              <a:off x="4747940" y="1665600"/>
              <a:ext cx="205656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Spostamento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tra colonne</a:t>
              </a:r>
              <a:endParaRPr lang="it-CH"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16" name="Google Shape;1216;p42"/>
            <p:cNvSpPr txBox="1"/>
            <p:nvPr/>
          </p:nvSpPr>
          <p:spPr>
            <a:xfrm>
              <a:off x="3800463" y="1680971"/>
              <a:ext cx="10722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{05</a:t>
              </a:r>
              <a:r>
                <a:rPr lang="en" sz="3000" dirty="0">
                  <a:solidFill>
                    <a:schemeClr val="accent3">
                      <a:lumMod val="75000"/>
                    </a:schemeClr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chemeClr val="accent3">
                    <a:lumMod val="75000"/>
                  </a:schemeClr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17" name="Google Shape;1217;p42"/>
          <p:cNvGrpSpPr/>
          <p:nvPr/>
        </p:nvGrpSpPr>
        <p:grpSpPr>
          <a:xfrm>
            <a:off x="720000" y="2653530"/>
            <a:ext cx="7704000" cy="457200"/>
            <a:chOff x="2345425" y="2319650"/>
            <a:chExt cx="4861849" cy="457200"/>
          </a:xfrm>
        </p:grpSpPr>
        <p:sp>
          <p:nvSpPr>
            <p:cNvPr id="1218" name="Google Shape;1218;p42"/>
            <p:cNvSpPr txBox="1"/>
            <p:nvPr/>
          </p:nvSpPr>
          <p:spPr>
            <a:xfrm>
              <a:off x="2345425" y="2319650"/>
              <a:ext cx="1553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Titoli</a:t>
              </a:r>
              <a:r>
                <a:rPr lang="fr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 </a:t>
              </a:r>
              <a:r>
                <a:rPr lang="fr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configurabili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19" name="Google Shape;1219;p42"/>
            <p:cNvSpPr txBox="1"/>
            <p:nvPr/>
          </p:nvSpPr>
          <p:spPr>
            <a:xfrm>
              <a:off x="4964898" y="2319650"/>
              <a:ext cx="2242376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Cambiare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nome colonne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0" name="Google Shape;1220;p42"/>
            <p:cNvSpPr txBox="1"/>
            <p:nvPr/>
          </p:nvSpPr>
          <p:spPr>
            <a:xfrm>
              <a:off x="4141357" y="2319650"/>
              <a:ext cx="102924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{06</a:t>
              </a:r>
              <a:r>
                <a:rPr lang="en" sz="3000" dirty="0">
                  <a:solidFill>
                    <a:srgbClr val="00B0F0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1221" name="Google Shape;1221;p42"/>
          <p:cNvGrpSpPr/>
          <p:nvPr/>
        </p:nvGrpSpPr>
        <p:grpSpPr>
          <a:xfrm>
            <a:off x="522773" y="3728199"/>
            <a:ext cx="7901227" cy="467069"/>
            <a:chOff x="1984777" y="2963831"/>
            <a:chExt cx="4970205" cy="467069"/>
          </a:xfrm>
        </p:grpSpPr>
        <p:sp>
          <p:nvSpPr>
            <p:cNvPr id="1222" name="Google Shape;1222;p42"/>
            <p:cNvSpPr txBox="1"/>
            <p:nvPr/>
          </p:nvSpPr>
          <p:spPr>
            <a:xfrm>
              <a:off x="1984777" y="2963831"/>
              <a:ext cx="1796808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A</a:t>
              </a:r>
              <a:r>
                <a:rPr lang="it-CH" sz="1200" b="1" dirty="0" err="1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ssegnazione</a:t>
              </a:r>
              <a:r>
                <a:rPr lang="it-CH" sz="1200" b="1" dirty="0">
                  <a:solidFill>
                    <a:schemeClr val="dk1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  <a:cs typeface="Quantico"/>
                  <a:sym typeface="Quantico"/>
                </a:rPr>
                <a:t> colore</a:t>
              </a:r>
              <a:endParaRPr sz="1200" b="1" dirty="0">
                <a:solidFill>
                  <a:schemeClr val="dk1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Quantico"/>
                <a:sym typeface="Quantico"/>
              </a:endParaRPr>
            </a:p>
          </p:txBody>
        </p:sp>
        <p:sp>
          <p:nvSpPr>
            <p:cNvPr id="1223" name="Google Shape;1223;p42"/>
            <p:cNvSpPr txBox="1"/>
            <p:nvPr/>
          </p:nvSpPr>
          <p:spPr>
            <a:xfrm>
              <a:off x="4964910" y="2973700"/>
              <a:ext cx="1990072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Assegnare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colore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alle</a:t>
              </a:r>
              <a:r>
                <a:rPr lang="fr-CH" sz="1200" dirty="0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 </a:t>
              </a:r>
              <a:r>
                <a:rPr lang="fr-CH" sz="1200" dirty="0" err="1">
                  <a:solidFill>
                    <a:schemeClr val="dk1"/>
                  </a:solidFill>
                  <a:latin typeface="Source Code Pro"/>
                  <a:ea typeface="Source Code Pro"/>
                  <a:cs typeface="Source Code Pro"/>
                  <a:sym typeface="Source Code Pro"/>
                </a:rPr>
                <a:t>task</a:t>
              </a:r>
              <a:endParaRPr sz="1200" dirty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endParaRPr>
            </a:p>
          </p:txBody>
        </p:sp>
        <p:sp>
          <p:nvSpPr>
            <p:cNvPr id="1224" name="Google Shape;1224;p42"/>
            <p:cNvSpPr txBox="1"/>
            <p:nvPr/>
          </p:nvSpPr>
          <p:spPr>
            <a:xfrm>
              <a:off x="3863963" y="2973700"/>
              <a:ext cx="1095935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dirty="0">
                  <a:solidFill>
                    <a:schemeClr val="dk1"/>
                  </a:solidFill>
                  <a:latin typeface="Quantico"/>
                  <a:ea typeface="Quantico"/>
                  <a:cs typeface="Quantico"/>
                  <a:sym typeface="Quantico"/>
                </a:rPr>
                <a:t>{07</a:t>
              </a:r>
              <a:r>
                <a:rPr lang="en" sz="3000" dirty="0">
                  <a:solidFill>
                    <a:srgbClr val="FFDB5D"/>
                  </a:solidFill>
                  <a:latin typeface="Quantico"/>
                  <a:ea typeface="Quantico"/>
                  <a:cs typeface="Quantico"/>
                  <a:sym typeface="Quantico"/>
                </a:rPr>
                <a:t>}</a:t>
              </a:r>
              <a:endParaRPr sz="2200" dirty="0">
                <a:solidFill>
                  <a:srgbClr val="FFDB5D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7684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7"/>
          <p:cNvSpPr txBox="1"/>
          <p:nvPr/>
        </p:nvSpPr>
        <p:spPr>
          <a:xfrm>
            <a:off x="4410120" y="1064384"/>
            <a:ext cx="325144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IT" sz="2200" dirty="0">
                <a:solidFill>
                  <a:schemeClr val="tx1"/>
                </a:solidFill>
                <a:latin typeface="Quantico" panose="020B0604020202020204" charset="0"/>
              </a:rPr>
              <a:t>Introduzione</a:t>
            </a:r>
            <a:r>
              <a:rPr lang="en" sz="2200" dirty="0">
                <a:solidFill>
                  <a:schemeClr val="l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4" name="Google Shape;644;p27"/>
          <p:cNvSpPr txBox="1"/>
          <p:nvPr/>
        </p:nvSpPr>
        <p:spPr>
          <a:xfrm>
            <a:off x="4410119" y="1687290"/>
            <a:ext cx="390260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b="1" dirty="0">
                <a:solidFill>
                  <a:srgbClr val="94EE6B"/>
                </a:solidFill>
                <a:latin typeface="Quantico"/>
                <a:ea typeface="Quantico"/>
                <a:cs typeface="Quantico"/>
                <a:sym typeface="Quantico"/>
              </a:rPr>
              <a:t>Pianificazione</a:t>
            </a:r>
            <a:r>
              <a:rPr lang="en" sz="2200" dirty="0"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48" name="Google Shape;648;p27"/>
          <p:cNvSpPr txBox="1"/>
          <p:nvPr/>
        </p:nvSpPr>
        <p:spPr>
          <a:xfrm>
            <a:off x="4410120" y="2310197"/>
            <a:ext cx="360473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Mancanze e limitazioni</a:t>
            </a:r>
            <a:r>
              <a:rPr lang="en" sz="2200" dirty="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52" name="Google Shape;652;p27"/>
          <p:cNvSpPr txBox="1"/>
          <p:nvPr/>
        </p:nvSpPr>
        <p:spPr>
          <a:xfrm>
            <a:off x="4410119" y="2933103"/>
            <a:ext cx="2624399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</a:t>
            </a:r>
            <a:r>
              <a:rPr lang="it-CH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Conclusione</a:t>
            </a:r>
            <a:r>
              <a:rPr lang="en" sz="2200" dirty="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53" name="Google Shape;653;p27"/>
          <p:cNvCxnSpPr>
            <a:cxnSpLocks/>
            <a:stCxn id="640" idx="1"/>
            <a:endCxn id="654" idx="6"/>
          </p:cNvCxnSpPr>
          <p:nvPr/>
        </p:nvCxnSpPr>
        <p:spPr>
          <a:xfrm rot="10800000" flipV="1">
            <a:off x="3626246" y="1292984"/>
            <a:ext cx="783875" cy="2718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5" name="Google Shape;655;p27"/>
          <p:cNvCxnSpPr>
            <a:cxnSpLocks/>
            <a:stCxn id="644" idx="1"/>
            <a:endCxn id="656" idx="6"/>
          </p:cNvCxnSpPr>
          <p:nvPr/>
        </p:nvCxnSpPr>
        <p:spPr>
          <a:xfrm rot="10800000" flipV="1">
            <a:off x="3626245" y="1915889"/>
            <a:ext cx="783874" cy="13631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7" name="Google Shape;657;p27"/>
          <p:cNvCxnSpPr>
            <a:cxnSpLocks/>
            <a:stCxn id="648" idx="1"/>
            <a:endCxn id="658" idx="6"/>
          </p:cNvCxnSpPr>
          <p:nvPr/>
        </p:nvCxnSpPr>
        <p:spPr>
          <a:xfrm rot="10800000" flipV="1">
            <a:off x="3626246" y="2538796"/>
            <a:ext cx="783875" cy="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27"/>
          <p:cNvCxnSpPr>
            <a:cxnSpLocks/>
            <a:stCxn id="652" idx="1"/>
            <a:endCxn id="660" idx="6"/>
          </p:cNvCxnSpPr>
          <p:nvPr/>
        </p:nvCxnSpPr>
        <p:spPr>
          <a:xfrm rot="10800000">
            <a:off x="3626245" y="3027033"/>
            <a:ext cx="783874" cy="13467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61" name="Google Shape;661;p27"/>
          <p:cNvGrpSpPr/>
          <p:nvPr/>
        </p:nvGrpSpPr>
        <p:grpSpPr>
          <a:xfrm>
            <a:off x="1163345" y="1008283"/>
            <a:ext cx="2235085" cy="3092982"/>
            <a:chOff x="720000" y="1437774"/>
            <a:chExt cx="2235085" cy="3092982"/>
          </a:xfrm>
        </p:grpSpPr>
        <p:sp>
          <p:nvSpPr>
            <p:cNvPr id="662" name="Google Shape;662;p27"/>
            <p:cNvSpPr/>
            <p:nvPr/>
          </p:nvSpPr>
          <p:spPr>
            <a:xfrm>
              <a:off x="720000" y="3317983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7"/>
            <p:cNvSpPr/>
            <p:nvPr/>
          </p:nvSpPr>
          <p:spPr>
            <a:xfrm>
              <a:off x="720000" y="2822990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0"/>
                  </a:moveTo>
                  <a:lnTo>
                    <a:pt x="158939" y="15095"/>
                  </a:lnTo>
                  <a:lnTo>
                    <a:pt x="109215" y="40623"/>
                  </a:lnTo>
                  <a:lnTo>
                    <a:pt x="59491" y="15095"/>
                  </a:lnTo>
                  <a:lnTo>
                    <a:pt x="29746" y="0"/>
                  </a:lnTo>
                  <a:lnTo>
                    <a:pt x="0" y="14429"/>
                  </a:lnTo>
                  <a:lnTo>
                    <a:pt x="29746" y="29524"/>
                  </a:lnTo>
                  <a:lnTo>
                    <a:pt x="109215" y="70146"/>
                  </a:lnTo>
                  <a:lnTo>
                    <a:pt x="188684" y="29524"/>
                  </a:lnTo>
                  <a:lnTo>
                    <a:pt x="218429" y="1442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7"/>
            <p:cNvSpPr/>
            <p:nvPr/>
          </p:nvSpPr>
          <p:spPr>
            <a:xfrm>
              <a:off x="720000" y="2327997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188684" y="1"/>
                  </a:moveTo>
                  <a:lnTo>
                    <a:pt x="158939" y="15096"/>
                  </a:lnTo>
                  <a:lnTo>
                    <a:pt x="129193" y="30190"/>
                  </a:lnTo>
                  <a:lnTo>
                    <a:pt x="109215" y="40623"/>
                  </a:lnTo>
                  <a:lnTo>
                    <a:pt x="89237" y="30190"/>
                  </a:lnTo>
                  <a:lnTo>
                    <a:pt x="59491" y="15096"/>
                  </a:lnTo>
                  <a:lnTo>
                    <a:pt x="29746" y="1"/>
                  </a:lnTo>
                  <a:lnTo>
                    <a:pt x="0" y="14208"/>
                  </a:lnTo>
                  <a:lnTo>
                    <a:pt x="29746" y="29524"/>
                  </a:lnTo>
                  <a:lnTo>
                    <a:pt x="59491" y="44619"/>
                  </a:lnTo>
                  <a:lnTo>
                    <a:pt x="109215" y="70147"/>
                  </a:lnTo>
                  <a:lnTo>
                    <a:pt x="158939" y="44619"/>
                  </a:lnTo>
                  <a:lnTo>
                    <a:pt x="188684" y="29524"/>
                  </a:lnTo>
                  <a:lnTo>
                    <a:pt x="218429" y="14208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7"/>
            <p:cNvSpPr/>
            <p:nvPr/>
          </p:nvSpPr>
          <p:spPr>
            <a:xfrm>
              <a:off x="720000" y="1437774"/>
              <a:ext cx="2235085" cy="1113009"/>
            </a:xfrm>
            <a:custGeom>
              <a:avLst/>
              <a:gdLst/>
              <a:ahLst/>
              <a:cxnLst/>
              <a:rect l="l" t="t" r="r" b="b"/>
              <a:pathLst>
                <a:path w="218430" h="108772" fill="none" extrusionOk="0">
                  <a:moveTo>
                    <a:pt x="109215" y="1"/>
                  </a:moveTo>
                  <a:lnTo>
                    <a:pt x="0" y="52832"/>
                  </a:lnTo>
                  <a:lnTo>
                    <a:pt x="109215" y="108771"/>
                  </a:lnTo>
                  <a:lnTo>
                    <a:pt x="218429" y="52832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7"/>
            <p:cNvSpPr/>
            <p:nvPr/>
          </p:nvSpPr>
          <p:spPr>
            <a:xfrm>
              <a:off x="720000" y="3812976"/>
              <a:ext cx="2235085" cy="717779"/>
            </a:xfrm>
            <a:custGeom>
              <a:avLst/>
              <a:gdLst/>
              <a:ahLst/>
              <a:cxnLst/>
              <a:rect l="l" t="t" r="r" b="b"/>
              <a:pathLst>
                <a:path w="218430" h="70147" fill="none" extrusionOk="0">
                  <a:moveTo>
                    <a:pt x="29746" y="1"/>
                  </a:moveTo>
                  <a:lnTo>
                    <a:pt x="0" y="14430"/>
                  </a:lnTo>
                  <a:lnTo>
                    <a:pt x="109215" y="70147"/>
                  </a:lnTo>
                  <a:lnTo>
                    <a:pt x="218429" y="14430"/>
                  </a:lnTo>
                  <a:lnTo>
                    <a:pt x="188684" y="1"/>
                  </a:lnTo>
                  <a:lnTo>
                    <a:pt x="109215" y="40623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miter lim="22198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0" name="Google Shape;670;p27"/>
          <p:cNvSpPr txBox="1"/>
          <p:nvPr/>
        </p:nvSpPr>
        <p:spPr>
          <a:xfrm>
            <a:off x="4410120" y="3556009"/>
            <a:ext cx="262439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{Demo Prodotto</a:t>
            </a:r>
            <a:r>
              <a:rPr lang="en" sz="2200" dirty="0">
                <a:solidFill>
                  <a:srgbClr val="00B0F0"/>
                </a:solidFill>
                <a:latin typeface="Quantico"/>
                <a:ea typeface="Quantico"/>
                <a:cs typeface="Quantico"/>
                <a:sym typeface="Quantico"/>
              </a:rPr>
              <a:t>}</a:t>
            </a:r>
            <a:endParaRPr sz="2200" dirty="0">
              <a:solidFill>
                <a:srgbClr val="00B0F0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cxnSp>
        <p:nvCxnSpPr>
          <p:cNvPr id="671" name="Google Shape;671;p27"/>
          <p:cNvCxnSpPr>
            <a:cxnSpLocks/>
            <a:stCxn id="672" idx="6"/>
            <a:endCxn id="670" idx="1"/>
          </p:cNvCxnSpPr>
          <p:nvPr/>
        </p:nvCxnSpPr>
        <p:spPr>
          <a:xfrm>
            <a:off x="3626245" y="3514447"/>
            <a:ext cx="783875" cy="27016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4" name="Google Shape;654;p27"/>
          <p:cNvSpPr/>
          <p:nvPr/>
        </p:nvSpPr>
        <p:spPr>
          <a:xfrm>
            <a:off x="3278845" y="1391094"/>
            <a:ext cx="347400" cy="347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3278845" y="1878507"/>
            <a:ext cx="347400" cy="347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3278845" y="2365920"/>
            <a:ext cx="347400" cy="3474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3278845" y="2853333"/>
            <a:ext cx="347400" cy="347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3278845" y="3340747"/>
            <a:ext cx="347400" cy="347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30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New Operating System Design Pitch Deck  Infographics by Slidesgo">
  <a:themeElements>
    <a:clrScheme name="Simple Light">
      <a:dk1>
        <a:srgbClr val="FFFFFF"/>
      </a:dk1>
      <a:lt1>
        <a:srgbClr val="2D323C"/>
      </a:lt1>
      <a:dk2>
        <a:srgbClr val="242830"/>
      </a:dk2>
      <a:lt2>
        <a:srgbClr val="FFDB5D"/>
      </a:lt2>
      <a:accent1>
        <a:srgbClr val="94EE6B"/>
      </a:accent1>
      <a:accent2>
        <a:srgbClr val="E81981"/>
      </a:accent2>
      <a:accent3>
        <a:srgbClr val="BD64B5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315</Words>
  <Application>Microsoft Office PowerPoint</Application>
  <PresentationFormat>Presentazione su schermo (16:9)</PresentationFormat>
  <Paragraphs>105</Paragraphs>
  <Slides>20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Quantico</vt:lpstr>
      <vt:lpstr>Source Code Pro</vt:lpstr>
      <vt:lpstr>Nunito Light</vt:lpstr>
      <vt:lpstr>Arial</vt:lpstr>
      <vt:lpstr>New Operating System Design Pitch Deck  Infographics by Slidesgo</vt:lpstr>
      <vt:lpstr> TeamSync</vt:lpstr>
      <vt:lpstr>&lt;/ Indice </vt:lpstr>
      <vt:lpstr>Presentazione standard di PowerPoint</vt:lpstr>
      <vt:lpstr>&lt;/ Introduzione e Scopo</vt:lpstr>
      <vt:lpstr>&lt;/ Linguaggi e framework utilizzati</vt:lpstr>
      <vt:lpstr>&lt;/ Linguaggi e framework utilizzati</vt:lpstr>
      <vt:lpstr>&lt;/ Requisiti del progetto</vt:lpstr>
      <vt:lpstr>&lt;/ Requisiti del progetto</vt:lpstr>
      <vt:lpstr>Presentazione standard di PowerPoint</vt:lpstr>
      <vt:lpstr>&lt;/ Pianificazione iniziale</vt:lpstr>
      <vt:lpstr>&lt;/ Pianificazione consuntiva</vt:lpstr>
      <vt:lpstr>&lt;/ Use Case</vt:lpstr>
      <vt:lpstr>&lt;/ Diagramma ER</vt:lpstr>
      <vt:lpstr>&lt;/ Diagramma di flusso admin</vt:lpstr>
      <vt:lpstr>&lt;/ Diagramma di flusso user</vt:lpstr>
      <vt:lpstr>Presentazione standard di PowerPoint</vt:lpstr>
      <vt:lpstr>&lt;/ Mancanze e limitazioni </vt:lpstr>
      <vt:lpstr>Presentazione standard di PowerPoint</vt:lpstr>
      <vt:lpstr>&lt;/ Conclusione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Unisci i puntini</dc:title>
  <dc:creator>Eros Marucchi</dc:creator>
  <cp:lastModifiedBy>Eros Marucchi</cp:lastModifiedBy>
  <cp:revision>81</cp:revision>
  <dcterms:modified xsi:type="dcterms:W3CDTF">2025-05-25T17:13:34Z</dcterms:modified>
</cp:coreProperties>
</file>