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2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6" r:id="rId12"/>
    <p:sldId id="1286" r:id="rId13"/>
    <p:sldId id="1287" r:id="rId14"/>
    <p:sldId id="1292" r:id="rId15"/>
    <p:sldId id="1293" r:id="rId16"/>
    <p:sldId id="1294" r:id="rId17"/>
    <p:sldId id="1295" r:id="rId18"/>
    <p:sldId id="1297" r:id="rId19"/>
    <p:sldId id="1288" r:id="rId20"/>
    <p:sldId id="1249" r:id="rId21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84" y="7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udsiva/fullstack-web-development-naan-mudhalvan.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udsiva/fullstack-web-development-naan-mudhalvan.g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udsiva/fullstack-web-development-naan-mudhalvan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udsiva/fullstack-web-development-naan-mudhalvan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udsiva/fullstack-web-development-naan-mudhalvan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udsiva/fullstack-web-development-naan-mudhalvan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Marudsiva/fullstack-web-development-naan-mudhalvan.gi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s://github.com/Marudsiva/fullstack-web-development-naan-mudhalvan.git" TargetMode="External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59367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Marudhupandi.S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au711021104026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Info Institute of Engineering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561791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</a:t>
            </a:r>
            <a:r>
              <a:rPr lang="en-IN" sz="1000" dirty="0" smtClean="0">
                <a:solidFill>
                  <a:schemeClr val="tx1"/>
                </a:solidFill>
              </a:rPr>
              <a:t>:</a:t>
            </a:r>
            <a:r>
              <a:rPr lang="en-IN" sz="1000" dirty="0" err="1" smtClean="0">
                <a:solidFill>
                  <a:schemeClr val="tx1"/>
                </a:solidFill>
                <a:hlinkClick r:id="rId3"/>
              </a:rPr>
              <a:t>github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9640" y="1470660"/>
            <a:ext cx="71780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dirty="0"/>
              <a:t>Detailed Note Model:</a:t>
            </a:r>
            <a:r>
              <a:rPr lang="en-IN" dirty="0"/>
              <a:t> A comprehensive </a:t>
            </a:r>
            <a:r>
              <a:rPr lang="en-IN" dirty="0" err="1"/>
              <a:t>Django</a:t>
            </a:r>
            <a:r>
              <a:rPr lang="en-IN" dirty="0"/>
              <a:t> model will capture essential note attributes (title, content, tags, creation/modification dates, owner, permission settings, etc.).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b="1" dirty="0"/>
              <a:t>User Model:</a:t>
            </a:r>
            <a:r>
              <a:rPr lang="en-IN" dirty="0"/>
              <a:t> Create a robust user model with registration, login, and profile management functionalities.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b="1" dirty="0"/>
              <a:t>URL Structure:</a:t>
            </a:r>
            <a:r>
              <a:rPr lang="en-IN" dirty="0"/>
              <a:t> Well-defined URLs will facilitate seamless actions like creating, viewing, editing, and sharing notes.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b="1" dirty="0"/>
              <a:t>Forms &amp; Templates:</a:t>
            </a:r>
            <a:r>
              <a:rPr lang="en-IN" dirty="0"/>
              <a:t> Develop user-friendly forms for note creation/editing, managing permissions, and advanced search operations. Utilize </a:t>
            </a:r>
            <a:r>
              <a:rPr lang="en-IN" dirty="0" err="1"/>
              <a:t>Django</a:t>
            </a:r>
            <a:r>
              <a:rPr lang="en-IN" dirty="0"/>
              <a:t> template inheritance and inclusion for a consistent and maintainable UI.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3" y="984355"/>
            <a:ext cx="8696834" cy="33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2" y="1101436"/>
            <a:ext cx="8239990" cy="36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Log in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09" y="1408516"/>
            <a:ext cx="5713560" cy="30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Signup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73" y="1267649"/>
            <a:ext cx="5953991" cy="32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43940" y="1592580"/>
            <a:ext cx="68351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Real-time collaboration:</a:t>
            </a:r>
            <a:r>
              <a:rPr lang="en-US" dirty="0"/>
              <a:t> Implement features like shared cursors or live editing for simultaneous note updates by multiple users.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Version control:</a:t>
            </a:r>
            <a:r>
              <a:rPr lang="en-US" dirty="0"/>
              <a:t> Integrate a version control system to track changes and allow reverting to previous versions, if necessary.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Mobile application:</a:t>
            </a:r>
            <a:r>
              <a:rPr lang="en-US" dirty="0"/>
              <a:t> Develop a mobile app to provide seamless note access and management on the go.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Advanced search:</a:t>
            </a:r>
            <a:r>
              <a:rPr lang="en-US" dirty="0"/>
              <a:t> Explore full-text search capabilities or filtering based on specific criteria.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Integration with productivity tools:</a:t>
            </a:r>
            <a:r>
              <a:rPr lang="en-US" dirty="0"/>
              <a:t> Integrate </a:t>
            </a:r>
            <a:r>
              <a:rPr lang="en-US" dirty="0" err="1"/>
              <a:t>CollaNote</a:t>
            </a:r>
            <a:r>
              <a:rPr lang="en-US" dirty="0"/>
              <a:t> with other popular productivity tools (e.g., calendars, project management platforms) to streamline workflow.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5482830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</a:t>
            </a:r>
            <a:r>
              <a:rPr lang="en-IN" sz="1000" dirty="0" smtClean="0">
                <a:solidFill>
                  <a:schemeClr val="tx1"/>
                </a:solidFill>
              </a:rPr>
              <a:t>:</a:t>
            </a:r>
            <a:r>
              <a:rPr lang="en-IN" sz="1000" dirty="0" err="1">
                <a:solidFill>
                  <a:schemeClr val="tx1"/>
                </a:solidFill>
                <a:hlinkClick r:id="rId3"/>
              </a:rPr>
              <a:t>github</a:t>
            </a:r>
            <a:endParaRPr lang="en-IN" sz="1000" dirty="0">
              <a:solidFill>
                <a:schemeClr val="tx1"/>
              </a:solidFill>
            </a:endParaRPr>
          </a:p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740" y="1592580"/>
            <a:ext cx="6477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CollaNote</a:t>
            </a:r>
            <a:r>
              <a:rPr lang="en-US" dirty="0"/>
              <a:t>, a </a:t>
            </a:r>
            <a:r>
              <a:rPr lang="en-US" dirty="0" err="1"/>
              <a:t>Django</a:t>
            </a:r>
            <a:r>
              <a:rPr lang="en-US" dirty="0"/>
              <a:t>-based notes-sharing web application, holds the potential to transform how users create, organize, and share their notes. By combining user-friendly features, robust security measures, and planned enhancements, </a:t>
            </a:r>
            <a:r>
              <a:rPr lang="en-US" dirty="0" err="1"/>
              <a:t>CollaNote</a:t>
            </a:r>
            <a:r>
              <a:rPr lang="en-US" dirty="0"/>
              <a:t> can become a valuable tool for collaborative note-taking and knowledge sharing.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Notes Sharing Web Application using Django Framework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5025630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</a:t>
            </a:r>
            <a:r>
              <a:rPr lang="en-IN" sz="1000" dirty="0" smtClean="0">
                <a:solidFill>
                  <a:schemeClr val="tx1"/>
                </a:solidFill>
              </a:rPr>
              <a:t>:</a:t>
            </a:r>
            <a:r>
              <a:rPr lang="en-IN" sz="1000" dirty="0" err="1">
                <a:solidFill>
                  <a:schemeClr val="tx1"/>
                </a:solidFill>
                <a:hlinkClick r:id="rId3"/>
              </a:rPr>
              <a:t>github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1638300"/>
            <a:ext cx="606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modern age demands efficient methods for capturing, organizing, and sharing information. This project proposes "</a:t>
            </a:r>
            <a:r>
              <a:rPr lang="en-US" dirty="0" err="1"/>
              <a:t>CollaNote</a:t>
            </a:r>
            <a:r>
              <a:rPr lang="en-US" dirty="0"/>
              <a:t>" (or a user-defined name), a web application built with </a:t>
            </a:r>
            <a:r>
              <a:rPr lang="en-US" dirty="0" err="1"/>
              <a:t>Django</a:t>
            </a:r>
            <a:r>
              <a:rPr lang="en-US" dirty="0"/>
              <a:t>, to address these needs. </a:t>
            </a:r>
            <a:r>
              <a:rPr lang="en-US" dirty="0" err="1"/>
              <a:t>CollaNote</a:t>
            </a:r>
            <a:r>
              <a:rPr lang="en-US" dirty="0"/>
              <a:t> allows users to create, structure, and share notes in a secure and collaborative digital space. It empowers individuals and teams with enhanced information management capabilities.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1" y="4713110"/>
            <a:ext cx="5316575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</a:t>
            </a:r>
            <a:r>
              <a:rPr lang="en-IN" sz="1000" dirty="0" smtClean="0">
                <a:solidFill>
                  <a:schemeClr val="tx1"/>
                </a:solidFill>
              </a:rPr>
              <a:t>:</a:t>
            </a:r>
            <a:r>
              <a:rPr lang="en-IN" sz="1000" dirty="0" err="1" smtClean="0">
                <a:solidFill>
                  <a:schemeClr val="tx1"/>
                </a:solidFill>
                <a:hlinkClick r:id="rId3"/>
              </a:rPr>
              <a:t>github</a:t>
            </a:r>
            <a:endParaRPr lang="en-IN" sz="1000" dirty="0">
              <a:solidFill>
                <a:schemeClr val="tx1"/>
              </a:solidFill>
            </a:endParaRPr>
          </a:p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320" y="1546860"/>
            <a:ext cx="7117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note-taking methods (pen and paper, isolated digital documents) often suffer from: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Limited organization:</a:t>
            </a:r>
            <a:r>
              <a:rPr lang="en-US" dirty="0"/>
              <a:t> Difficulties in categorizing notes, leading to information overload and retrieval challenges.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Collaboration barriers:</a:t>
            </a:r>
            <a:r>
              <a:rPr lang="en-US" dirty="0"/>
              <a:t> Lack of features for co-editing notes or sharing them with access control, hindering teamwork and knowledge sharing.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Version control issues:</a:t>
            </a:r>
            <a:r>
              <a:rPr lang="en-US" dirty="0"/>
              <a:t> Difficulty tracking changes and reverting to previous versions, resulting in confusion and potential loss of important information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1" y="4713110"/>
            <a:ext cx="5295793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</a:t>
            </a:r>
            <a:r>
              <a:rPr lang="en-IN" sz="1000" dirty="0" smtClean="0">
                <a:solidFill>
                  <a:schemeClr val="tx1"/>
                </a:solidFill>
              </a:rPr>
              <a:t>:</a:t>
            </a:r>
            <a:r>
              <a:rPr lang="en-IN" sz="1000" dirty="0" err="1">
                <a:solidFill>
                  <a:schemeClr val="tx1"/>
                </a:solidFill>
                <a:hlinkClick r:id="rId3"/>
              </a:rPr>
              <a:t>github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320" y="1455420"/>
            <a:ext cx="7886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CollaNote</a:t>
            </a:r>
            <a:r>
              <a:rPr lang="en-US" dirty="0"/>
              <a:t> will provide a comprehensive set of features: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Note Creation:</a:t>
            </a:r>
            <a:r>
              <a:rPr lang="en-US" dirty="0"/>
              <a:t> Rich text editing capabilities (headings, bullet points, bold/italic) for clear and structured notes.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Categorization:</a:t>
            </a:r>
            <a:r>
              <a:rPr lang="en-US" dirty="0"/>
              <a:t> Organize notes using hierarchical folders or a tagging system for efficient information retrieval.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Granular Sharing:</a:t>
            </a:r>
            <a:r>
              <a:rPr lang="en-US" dirty="0"/>
              <a:t> Grant different permission levels (view-only, edit) to other users, fostering collaboration and controlled knowledge dissemination.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Powerful Search:</a:t>
            </a:r>
            <a:r>
              <a:rPr lang="en-US" dirty="0"/>
              <a:t> A comprehensive search function based on keywords, tags, or advanced criteria for effortless note retrieval.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Security:</a:t>
            </a:r>
            <a:r>
              <a:rPr lang="en-US" dirty="0"/>
              <a:t> Robust user authentication and authorization with </a:t>
            </a:r>
            <a:r>
              <a:rPr lang="en-US" dirty="0" err="1"/>
              <a:t>Django's</a:t>
            </a:r>
            <a:r>
              <a:rPr lang="en-US" dirty="0"/>
              <a:t> built-in features, ensuring data privacy and integrity.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hlinkClick r:id="rId3"/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1032" y="4675910"/>
            <a:ext cx="560752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</a:t>
            </a:r>
            <a:r>
              <a:rPr lang="en-IN" sz="1000" dirty="0" smtClean="0">
                <a:solidFill>
                  <a:schemeClr val="tx1"/>
                </a:solidFill>
              </a:rPr>
              <a:t>:</a:t>
            </a:r>
            <a:r>
              <a:rPr lang="en-IN" sz="1000" dirty="0" err="1" smtClean="0">
                <a:solidFill>
                  <a:schemeClr val="tx1"/>
                </a:solidFill>
                <a:hlinkClick r:id="rId3"/>
              </a:rPr>
              <a:t>github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740" y="1321118"/>
            <a:ext cx="80391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technologies will be utilized to build </a:t>
            </a:r>
            <a:r>
              <a:rPr lang="en-US" dirty="0" err="1"/>
              <a:t>CollaNote</a:t>
            </a:r>
            <a:r>
              <a:rPr lang="en-US" dirty="0"/>
              <a:t>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Backend:</a:t>
            </a:r>
            <a:r>
              <a:rPr lang="en-US" dirty="0"/>
              <a:t> </a:t>
            </a:r>
            <a:r>
              <a:rPr lang="en-US" dirty="0" err="1"/>
              <a:t>Django</a:t>
            </a:r>
            <a:r>
              <a:rPr lang="en-US" dirty="0"/>
              <a:t> web framework (Python) for its rapid development tools, MVT architecture, and extensive security features.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Database:</a:t>
            </a:r>
            <a:r>
              <a:rPr lang="en-US" dirty="0"/>
              <a:t> A relational database (e.g., </a:t>
            </a:r>
            <a:r>
              <a:rPr lang="en-US" dirty="0" err="1"/>
              <a:t>PostgreSQL</a:t>
            </a:r>
            <a:r>
              <a:rPr lang="en-US" dirty="0"/>
              <a:t>, MySQL) to efficiently store note content, user information, access controls, and other application data.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Frontend:</a:t>
            </a:r>
            <a:r>
              <a:rPr lang="en-US" dirty="0"/>
              <a:t> HTML, CSS, and JavaScript will create the user interface. Consider using libraries like Bootstrap or Tailwind CSS for a responsive and visually appealing design.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Authentication &amp; Authorization:</a:t>
            </a:r>
            <a:r>
              <a:rPr lang="en-US" dirty="0"/>
              <a:t> Integrate </a:t>
            </a:r>
            <a:r>
              <a:rPr lang="en-US" dirty="0" err="1"/>
              <a:t>Django's</a:t>
            </a:r>
            <a:r>
              <a:rPr lang="en-US" dirty="0"/>
              <a:t> user authentication system with custom permission classes to control note access. Implement secure password hashing techniques (e.g., </a:t>
            </a:r>
            <a:r>
              <a:rPr lang="en-US" dirty="0" err="1"/>
              <a:t>bcrypt</a:t>
            </a:r>
            <a:r>
              <a:rPr lang="en-US" dirty="0"/>
              <a:t>) for user credential protection.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Optional Integration:</a:t>
            </a:r>
            <a:r>
              <a:rPr lang="en-US" dirty="0"/>
              <a:t> Explore third-party libraries or APIs for functionalities like rich text editing (</a:t>
            </a:r>
            <a:r>
              <a:rPr lang="en-US" dirty="0" err="1"/>
              <a:t>Froala</a:t>
            </a:r>
            <a:r>
              <a:rPr lang="en-US" dirty="0"/>
              <a:t>, </a:t>
            </a:r>
            <a:r>
              <a:rPr lang="en-US" dirty="0" err="1"/>
              <a:t>CKEditor</a:t>
            </a:r>
            <a:r>
              <a:rPr lang="en-US" dirty="0"/>
              <a:t>) or real-time collaboration (Firebase </a:t>
            </a:r>
            <a:r>
              <a:rPr lang="en-US" dirty="0" err="1"/>
              <a:t>Realtime</a:t>
            </a:r>
            <a:r>
              <a:rPr lang="en-US" dirty="0"/>
              <a:t> Database).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28260" y="4681034"/>
            <a:ext cx="6293321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</a:t>
            </a:r>
            <a:r>
              <a:rPr lang="en-IN" sz="1000" dirty="0" smtClean="0">
                <a:solidFill>
                  <a:schemeClr val="tx1"/>
                </a:solidFill>
              </a:rPr>
              <a:t>:</a:t>
            </a:r>
            <a:r>
              <a:rPr lang="en-IN" sz="1000" dirty="0" err="1" smtClean="0">
                <a:solidFill>
                  <a:schemeClr val="tx1"/>
                </a:solidFill>
                <a:hlinkClick r:id="rId2"/>
              </a:rPr>
              <a:t>github</a:t>
            </a:r>
            <a:endParaRPr lang="en-IN" sz="1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52832"/>
            <a:ext cx="7890739" cy="375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716973"/>
            <a:ext cx="8468591" cy="42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1" y="4713110"/>
            <a:ext cx="5431861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</a:t>
            </a:r>
            <a:r>
              <a:rPr lang="en-IN" sz="1000" dirty="0" smtClean="0">
                <a:solidFill>
                  <a:schemeClr val="tx1"/>
                </a:solidFill>
              </a:rPr>
              <a:t>:</a:t>
            </a:r>
            <a:r>
              <a:rPr lang="en-IN" sz="1000" dirty="0" err="1">
                <a:solidFill>
                  <a:schemeClr val="tx1"/>
                </a:solidFill>
                <a:hlinkClick r:id="rId10"/>
              </a:rPr>
              <a:t>github</a:t>
            </a: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c0fa2617-96bd-425d-8578-e93563fe37c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9162bd5b-4ed9-4da3-b376-05204580ba3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269</Words>
  <Application>Microsoft Office PowerPoint</Application>
  <PresentationFormat>On-screen Show (16:9)</PresentationFormat>
  <Paragraphs>65</Paragraphs>
  <Slides>17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Arial</vt:lpstr>
      <vt:lpstr>Arial MT</vt:lpstr>
      <vt:lpstr>Calibri</vt:lpstr>
      <vt:lpstr>Poppins</vt:lpstr>
      <vt:lpstr>Söhne</vt:lpstr>
      <vt:lpstr>Times New Roman</vt:lpstr>
      <vt:lpstr>Wingdings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Homepage</vt:lpstr>
      <vt:lpstr>About-Us-Page</vt:lpstr>
      <vt:lpstr>Log in page</vt:lpstr>
      <vt:lpstr>Signup 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Dell</cp:lastModifiedBy>
  <cp:revision>12</cp:revision>
  <dcterms:modified xsi:type="dcterms:W3CDTF">2024-04-08T17:20:30Z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