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B456D-636B-4B51-87EA-1B2A074F3EB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78A927-F886-4799-8D2D-C2D3E878FADB}">
      <dgm:prSet/>
      <dgm:spPr/>
      <dgm:t>
        <a:bodyPr/>
        <a:lstStyle/>
        <a:p>
          <a:r>
            <a:rPr lang="en-US"/>
            <a:t>Sensors: Collect data (e.g., camera, GPS)</a:t>
          </a:r>
        </a:p>
      </dgm:t>
    </dgm:pt>
    <dgm:pt modelId="{A057DAD1-6714-42EA-90AC-4FD1431CE216}" type="parTrans" cxnId="{9FCA20B7-C027-4D0B-8088-9D90A53626B5}">
      <dgm:prSet/>
      <dgm:spPr/>
      <dgm:t>
        <a:bodyPr/>
        <a:lstStyle/>
        <a:p>
          <a:endParaRPr lang="en-US"/>
        </a:p>
      </dgm:t>
    </dgm:pt>
    <dgm:pt modelId="{103AAA8E-EF25-4226-A435-BA86904AF441}" type="sibTrans" cxnId="{9FCA20B7-C027-4D0B-8088-9D90A53626B5}">
      <dgm:prSet/>
      <dgm:spPr/>
      <dgm:t>
        <a:bodyPr/>
        <a:lstStyle/>
        <a:p>
          <a:endParaRPr lang="en-US"/>
        </a:p>
      </dgm:t>
    </dgm:pt>
    <dgm:pt modelId="{6854EBD0-73BA-4A5D-81AB-F55773664109}">
      <dgm:prSet/>
      <dgm:spPr/>
      <dgm:t>
        <a:bodyPr/>
        <a:lstStyle/>
        <a:p>
          <a:r>
            <a:rPr lang="en-US"/>
            <a:t>Actuators: Execute actions (e.g., motors)</a:t>
          </a:r>
        </a:p>
      </dgm:t>
    </dgm:pt>
    <dgm:pt modelId="{40E8B514-A218-482F-B361-6B5BAB857BF9}" type="parTrans" cxnId="{88C7A10D-7EA4-4F47-80C5-BB541F25672D}">
      <dgm:prSet/>
      <dgm:spPr/>
      <dgm:t>
        <a:bodyPr/>
        <a:lstStyle/>
        <a:p>
          <a:endParaRPr lang="en-US"/>
        </a:p>
      </dgm:t>
    </dgm:pt>
    <dgm:pt modelId="{AEE57AC3-8DBE-4ADC-9D4B-DFBB2D65F18C}" type="sibTrans" cxnId="{88C7A10D-7EA4-4F47-80C5-BB541F25672D}">
      <dgm:prSet/>
      <dgm:spPr/>
      <dgm:t>
        <a:bodyPr/>
        <a:lstStyle/>
        <a:p>
          <a:endParaRPr lang="en-US"/>
        </a:p>
      </dgm:t>
    </dgm:pt>
    <dgm:pt modelId="{DEAD91E9-8EAD-4BB9-80C1-0E7ED9A8E811}">
      <dgm:prSet/>
      <dgm:spPr/>
      <dgm:t>
        <a:bodyPr/>
        <a:lstStyle/>
        <a:p>
          <a:r>
            <a:rPr lang="en-US"/>
            <a:t>Knowledge Base: Stores facts/rules</a:t>
          </a:r>
        </a:p>
      </dgm:t>
    </dgm:pt>
    <dgm:pt modelId="{56DD4DDB-62D2-4FD0-A0D5-3F8BD177236D}" type="parTrans" cxnId="{F3C54849-0818-44BC-980A-D21DADBADED0}">
      <dgm:prSet/>
      <dgm:spPr/>
      <dgm:t>
        <a:bodyPr/>
        <a:lstStyle/>
        <a:p>
          <a:endParaRPr lang="en-US"/>
        </a:p>
      </dgm:t>
    </dgm:pt>
    <dgm:pt modelId="{37D42C65-026D-4ADE-8A2A-FAB3E8827CA3}" type="sibTrans" cxnId="{F3C54849-0818-44BC-980A-D21DADBADED0}">
      <dgm:prSet/>
      <dgm:spPr/>
      <dgm:t>
        <a:bodyPr/>
        <a:lstStyle/>
        <a:p>
          <a:endParaRPr lang="en-US"/>
        </a:p>
      </dgm:t>
    </dgm:pt>
    <dgm:pt modelId="{FB3AD6AC-C383-4AAD-BE90-183C72286319}">
      <dgm:prSet/>
      <dgm:spPr/>
      <dgm:t>
        <a:bodyPr/>
        <a:lstStyle/>
        <a:p>
          <a:r>
            <a:rPr lang="en-US"/>
            <a:t>Inference Engine: Applies logic</a:t>
          </a:r>
        </a:p>
      </dgm:t>
    </dgm:pt>
    <dgm:pt modelId="{B22DF053-E79D-4C0C-840D-CDCFDD31F4BD}" type="parTrans" cxnId="{9058A0B5-D7ED-4018-88D5-9D12C48A6C95}">
      <dgm:prSet/>
      <dgm:spPr/>
      <dgm:t>
        <a:bodyPr/>
        <a:lstStyle/>
        <a:p>
          <a:endParaRPr lang="en-US"/>
        </a:p>
      </dgm:t>
    </dgm:pt>
    <dgm:pt modelId="{EF32B949-1567-429F-BECD-4AEC8F515113}" type="sibTrans" cxnId="{9058A0B5-D7ED-4018-88D5-9D12C48A6C95}">
      <dgm:prSet/>
      <dgm:spPr/>
      <dgm:t>
        <a:bodyPr/>
        <a:lstStyle/>
        <a:p>
          <a:endParaRPr lang="en-US"/>
        </a:p>
      </dgm:t>
    </dgm:pt>
    <dgm:pt modelId="{55994330-4D5C-4FFF-9FA2-F18668157AE7}">
      <dgm:prSet/>
      <dgm:spPr/>
      <dgm:t>
        <a:bodyPr/>
        <a:lstStyle/>
        <a:p>
          <a:r>
            <a:rPr lang="en-US"/>
            <a:t>Learning Module: Learns from feedback</a:t>
          </a:r>
        </a:p>
      </dgm:t>
    </dgm:pt>
    <dgm:pt modelId="{15AA891E-88F5-46B1-8B5E-F49FA0DECC2A}" type="parTrans" cxnId="{67BA8594-438F-4615-864C-0366FB293B78}">
      <dgm:prSet/>
      <dgm:spPr/>
      <dgm:t>
        <a:bodyPr/>
        <a:lstStyle/>
        <a:p>
          <a:endParaRPr lang="en-US"/>
        </a:p>
      </dgm:t>
    </dgm:pt>
    <dgm:pt modelId="{B3A2F0B2-E48B-4DD5-B3BF-FDFA070921F2}" type="sibTrans" cxnId="{67BA8594-438F-4615-864C-0366FB293B78}">
      <dgm:prSet/>
      <dgm:spPr/>
      <dgm:t>
        <a:bodyPr/>
        <a:lstStyle/>
        <a:p>
          <a:endParaRPr lang="en-US"/>
        </a:p>
      </dgm:t>
    </dgm:pt>
    <dgm:pt modelId="{C5A33474-5731-4A04-B018-1A72F3BCC704}">
      <dgm:prSet/>
      <dgm:spPr/>
      <dgm:t>
        <a:bodyPr/>
        <a:lstStyle/>
        <a:p>
          <a:r>
            <a:rPr lang="en-US"/>
            <a:t>User Interface: Interaction with humans</a:t>
          </a:r>
        </a:p>
      </dgm:t>
    </dgm:pt>
    <dgm:pt modelId="{26C1EB14-BAF4-44CB-8500-A270F5B35DD9}" type="parTrans" cxnId="{9AF0AC19-788B-4F9B-895D-A7FEFFF8ACE0}">
      <dgm:prSet/>
      <dgm:spPr/>
      <dgm:t>
        <a:bodyPr/>
        <a:lstStyle/>
        <a:p>
          <a:endParaRPr lang="en-US"/>
        </a:p>
      </dgm:t>
    </dgm:pt>
    <dgm:pt modelId="{19980714-A4A0-485A-B652-3CFC2CD52B20}" type="sibTrans" cxnId="{9AF0AC19-788B-4F9B-895D-A7FEFFF8ACE0}">
      <dgm:prSet/>
      <dgm:spPr/>
      <dgm:t>
        <a:bodyPr/>
        <a:lstStyle/>
        <a:p>
          <a:endParaRPr lang="en-US"/>
        </a:p>
      </dgm:t>
    </dgm:pt>
    <dgm:pt modelId="{E7BFCE33-3E7F-4768-A094-6FBA95A76C53}" type="pres">
      <dgm:prSet presAssocID="{9EEB456D-636B-4B51-87EA-1B2A074F3EBC}" presName="Name0" presStyleCnt="0">
        <dgm:presLayoutVars>
          <dgm:dir/>
          <dgm:resizeHandles val="exact"/>
        </dgm:presLayoutVars>
      </dgm:prSet>
      <dgm:spPr/>
    </dgm:pt>
    <dgm:pt modelId="{1BAA180F-BBD8-4F31-BD98-57A6FBC762D8}" type="pres">
      <dgm:prSet presAssocID="{BF78A927-F886-4799-8D2D-C2D3E878FADB}" presName="node" presStyleLbl="node1" presStyleIdx="0" presStyleCnt="6">
        <dgm:presLayoutVars>
          <dgm:bulletEnabled val="1"/>
        </dgm:presLayoutVars>
      </dgm:prSet>
      <dgm:spPr/>
    </dgm:pt>
    <dgm:pt modelId="{328B4E21-0D30-4C16-9298-EE400BDEF620}" type="pres">
      <dgm:prSet presAssocID="{103AAA8E-EF25-4226-A435-BA86904AF441}" presName="sibTrans" presStyleLbl="sibTrans1D1" presStyleIdx="0" presStyleCnt="5"/>
      <dgm:spPr/>
    </dgm:pt>
    <dgm:pt modelId="{7F87EA9E-58F1-45C0-9BEB-9385F339B72D}" type="pres">
      <dgm:prSet presAssocID="{103AAA8E-EF25-4226-A435-BA86904AF441}" presName="connectorText" presStyleLbl="sibTrans1D1" presStyleIdx="0" presStyleCnt="5"/>
      <dgm:spPr/>
    </dgm:pt>
    <dgm:pt modelId="{4C27F5B6-E1B8-411A-8CFF-6A5F1397F6CF}" type="pres">
      <dgm:prSet presAssocID="{6854EBD0-73BA-4A5D-81AB-F55773664109}" presName="node" presStyleLbl="node1" presStyleIdx="1" presStyleCnt="6">
        <dgm:presLayoutVars>
          <dgm:bulletEnabled val="1"/>
        </dgm:presLayoutVars>
      </dgm:prSet>
      <dgm:spPr/>
    </dgm:pt>
    <dgm:pt modelId="{F73ADF5C-FA6E-436D-9D09-7220F194046F}" type="pres">
      <dgm:prSet presAssocID="{AEE57AC3-8DBE-4ADC-9D4B-DFBB2D65F18C}" presName="sibTrans" presStyleLbl="sibTrans1D1" presStyleIdx="1" presStyleCnt="5"/>
      <dgm:spPr/>
    </dgm:pt>
    <dgm:pt modelId="{9A5AE068-9BD0-4D24-BD10-9E250CD997B8}" type="pres">
      <dgm:prSet presAssocID="{AEE57AC3-8DBE-4ADC-9D4B-DFBB2D65F18C}" presName="connectorText" presStyleLbl="sibTrans1D1" presStyleIdx="1" presStyleCnt="5"/>
      <dgm:spPr/>
    </dgm:pt>
    <dgm:pt modelId="{07F3A017-6852-405F-9672-DB94CFD77E04}" type="pres">
      <dgm:prSet presAssocID="{DEAD91E9-8EAD-4BB9-80C1-0E7ED9A8E811}" presName="node" presStyleLbl="node1" presStyleIdx="2" presStyleCnt="6">
        <dgm:presLayoutVars>
          <dgm:bulletEnabled val="1"/>
        </dgm:presLayoutVars>
      </dgm:prSet>
      <dgm:spPr/>
    </dgm:pt>
    <dgm:pt modelId="{D0A232AC-17E4-4E3F-881B-C0B9103D6FF5}" type="pres">
      <dgm:prSet presAssocID="{37D42C65-026D-4ADE-8A2A-FAB3E8827CA3}" presName="sibTrans" presStyleLbl="sibTrans1D1" presStyleIdx="2" presStyleCnt="5"/>
      <dgm:spPr/>
    </dgm:pt>
    <dgm:pt modelId="{D8553EC4-062F-43D8-A1A3-394AC3DF56BC}" type="pres">
      <dgm:prSet presAssocID="{37D42C65-026D-4ADE-8A2A-FAB3E8827CA3}" presName="connectorText" presStyleLbl="sibTrans1D1" presStyleIdx="2" presStyleCnt="5"/>
      <dgm:spPr/>
    </dgm:pt>
    <dgm:pt modelId="{1DDFFA87-B0C5-4502-8179-F137B76BE459}" type="pres">
      <dgm:prSet presAssocID="{FB3AD6AC-C383-4AAD-BE90-183C72286319}" presName="node" presStyleLbl="node1" presStyleIdx="3" presStyleCnt="6">
        <dgm:presLayoutVars>
          <dgm:bulletEnabled val="1"/>
        </dgm:presLayoutVars>
      </dgm:prSet>
      <dgm:spPr/>
    </dgm:pt>
    <dgm:pt modelId="{A4B07CEC-7D47-4B7E-9039-511775EFE4E8}" type="pres">
      <dgm:prSet presAssocID="{EF32B949-1567-429F-BECD-4AEC8F515113}" presName="sibTrans" presStyleLbl="sibTrans1D1" presStyleIdx="3" presStyleCnt="5"/>
      <dgm:spPr/>
    </dgm:pt>
    <dgm:pt modelId="{821AF664-CDFF-4504-993F-4F7285604FF7}" type="pres">
      <dgm:prSet presAssocID="{EF32B949-1567-429F-BECD-4AEC8F515113}" presName="connectorText" presStyleLbl="sibTrans1D1" presStyleIdx="3" presStyleCnt="5"/>
      <dgm:spPr/>
    </dgm:pt>
    <dgm:pt modelId="{76283F54-5D82-458C-9F52-490B93787A2A}" type="pres">
      <dgm:prSet presAssocID="{55994330-4D5C-4FFF-9FA2-F18668157AE7}" presName="node" presStyleLbl="node1" presStyleIdx="4" presStyleCnt="6">
        <dgm:presLayoutVars>
          <dgm:bulletEnabled val="1"/>
        </dgm:presLayoutVars>
      </dgm:prSet>
      <dgm:spPr/>
    </dgm:pt>
    <dgm:pt modelId="{5EB0A9B2-C79C-4B16-815C-C6F0D3F07EAD}" type="pres">
      <dgm:prSet presAssocID="{B3A2F0B2-E48B-4DD5-B3BF-FDFA070921F2}" presName="sibTrans" presStyleLbl="sibTrans1D1" presStyleIdx="4" presStyleCnt="5"/>
      <dgm:spPr/>
    </dgm:pt>
    <dgm:pt modelId="{744EDD56-3DED-4B72-9BAC-FD96CEB7217E}" type="pres">
      <dgm:prSet presAssocID="{B3A2F0B2-E48B-4DD5-B3BF-FDFA070921F2}" presName="connectorText" presStyleLbl="sibTrans1D1" presStyleIdx="4" presStyleCnt="5"/>
      <dgm:spPr/>
    </dgm:pt>
    <dgm:pt modelId="{6738D04B-E107-4316-AFF6-119CC221EBC2}" type="pres">
      <dgm:prSet presAssocID="{C5A33474-5731-4A04-B018-1A72F3BCC704}" presName="node" presStyleLbl="node1" presStyleIdx="5" presStyleCnt="6">
        <dgm:presLayoutVars>
          <dgm:bulletEnabled val="1"/>
        </dgm:presLayoutVars>
      </dgm:prSet>
      <dgm:spPr/>
    </dgm:pt>
  </dgm:ptLst>
  <dgm:cxnLst>
    <dgm:cxn modelId="{DC4AE504-8088-4FE7-9CFB-A74B0FCA48DC}" type="presOf" srcId="{BF78A927-F886-4799-8D2D-C2D3E878FADB}" destId="{1BAA180F-BBD8-4F31-BD98-57A6FBC762D8}" srcOrd="0" destOrd="0" presId="urn:microsoft.com/office/officeart/2016/7/layout/RepeatingBendingProcessNew"/>
    <dgm:cxn modelId="{88C7A10D-7EA4-4F47-80C5-BB541F25672D}" srcId="{9EEB456D-636B-4B51-87EA-1B2A074F3EBC}" destId="{6854EBD0-73BA-4A5D-81AB-F55773664109}" srcOrd="1" destOrd="0" parTransId="{40E8B514-A218-482F-B361-6B5BAB857BF9}" sibTransId="{AEE57AC3-8DBE-4ADC-9D4B-DFBB2D65F18C}"/>
    <dgm:cxn modelId="{79BD9719-BBAD-4B8A-8BE0-2437AC2EAD75}" type="presOf" srcId="{55994330-4D5C-4FFF-9FA2-F18668157AE7}" destId="{76283F54-5D82-458C-9F52-490B93787A2A}" srcOrd="0" destOrd="0" presId="urn:microsoft.com/office/officeart/2016/7/layout/RepeatingBendingProcessNew"/>
    <dgm:cxn modelId="{9AF0AC19-788B-4F9B-895D-A7FEFFF8ACE0}" srcId="{9EEB456D-636B-4B51-87EA-1B2A074F3EBC}" destId="{C5A33474-5731-4A04-B018-1A72F3BCC704}" srcOrd="5" destOrd="0" parTransId="{26C1EB14-BAF4-44CB-8500-A270F5B35DD9}" sibTransId="{19980714-A4A0-485A-B652-3CFC2CD52B20}"/>
    <dgm:cxn modelId="{CE22801C-6DD8-4E8E-A176-29B20516B6C9}" type="presOf" srcId="{FB3AD6AC-C383-4AAD-BE90-183C72286319}" destId="{1DDFFA87-B0C5-4502-8179-F137B76BE459}" srcOrd="0" destOrd="0" presId="urn:microsoft.com/office/officeart/2016/7/layout/RepeatingBendingProcessNew"/>
    <dgm:cxn modelId="{B772EF1C-6D92-45D7-ADD9-6CB98AADFBD5}" type="presOf" srcId="{9EEB456D-636B-4B51-87EA-1B2A074F3EBC}" destId="{E7BFCE33-3E7F-4768-A094-6FBA95A76C53}" srcOrd="0" destOrd="0" presId="urn:microsoft.com/office/officeart/2016/7/layout/RepeatingBendingProcessNew"/>
    <dgm:cxn modelId="{07BBE728-2037-4358-A4F8-FB5AEA85E1ED}" type="presOf" srcId="{EF32B949-1567-429F-BECD-4AEC8F515113}" destId="{A4B07CEC-7D47-4B7E-9039-511775EFE4E8}" srcOrd="0" destOrd="0" presId="urn:microsoft.com/office/officeart/2016/7/layout/RepeatingBendingProcessNew"/>
    <dgm:cxn modelId="{4ED0F440-A0ED-4AE7-929B-50B96D0D8271}" type="presOf" srcId="{AEE57AC3-8DBE-4ADC-9D4B-DFBB2D65F18C}" destId="{9A5AE068-9BD0-4D24-BD10-9E250CD997B8}" srcOrd="1" destOrd="0" presId="urn:microsoft.com/office/officeart/2016/7/layout/RepeatingBendingProcessNew"/>
    <dgm:cxn modelId="{8817695C-6764-450C-8D68-4466E791299A}" type="presOf" srcId="{EF32B949-1567-429F-BECD-4AEC8F515113}" destId="{821AF664-CDFF-4504-993F-4F7285604FF7}" srcOrd="1" destOrd="0" presId="urn:microsoft.com/office/officeart/2016/7/layout/RepeatingBendingProcessNew"/>
    <dgm:cxn modelId="{6CFE7262-2DEE-4A53-8255-4FB68626DD2B}" type="presOf" srcId="{103AAA8E-EF25-4226-A435-BA86904AF441}" destId="{328B4E21-0D30-4C16-9298-EE400BDEF620}" srcOrd="0" destOrd="0" presId="urn:microsoft.com/office/officeart/2016/7/layout/RepeatingBendingProcessNew"/>
    <dgm:cxn modelId="{EF265048-9487-4E35-9D8A-B838958649F9}" type="presOf" srcId="{6854EBD0-73BA-4A5D-81AB-F55773664109}" destId="{4C27F5B6-E1B8-411A-8CFF-6A5F1397F6CF}" srcOrd="0" destOrd="0" presId="urn:microsoft.com/office/officeart/2016/7/layout/RepeatingBendingProcessNew"/>
    <dgm:cxn modelId="{F3C54849-0818-44BC-980A-D21DADBADED0}" srcId="{9EEB456D-636B-4B51-87EA-1B2A074F3EBC}" destId="{DEAD91E9-8EAD-4BB9-80C1-0E7ED9A8E811}" srcOrd="2" destOrd="0" parTransId="{56DD4DDB-62D2-4FD0-A0D5-3F8BD177236D}" sibTransId="{37D42C65-026D-4ADE-8A2A-FAB3E8827CA3}"/>
    <dgm:cxn modelId="{02733D6C-0DD0-4716-9F71-B9BCA6CD8594}" type="presOf" srcId="{37D42C65-026D-4ADE-8A2A-FAB3E8827CA3}" destId="{D8553EC4-062F-43D8-A1A3-394AC3DF56BC}" srcOrd="1" destOrd="0" presId="urn:microsoft.com/office/officeart/2016/7/layout/RepeatingBendingProcessNew"/>
    <dgm:cxn modelId="{73D40352-62A3-405D-BE0F-C2F3F5FCB4CF}" type="presOf" srcId="{C5A33474-5731-4A04-B018-1A72F3BCC704}" destId="{6738D04B-E107-4316-AFF6-119CC221EBC2}" srcOrd="0" destOrd="0" presId="urn:microsoft.com/office/officeart/2016/7/layout/RepeatingBendingProcessNew"/>
    <dgm:cxn modelId="{F54B538B-0CFF-4594-A074-2C14DB17ACC8}" type="presOf" srcId="{DEAD91E9-8EAD-4BB9-80C1-0E7ED9A8E811}" destId="{07F3A017-6852-405F-9672-DB94CFD77E04}" srcOrd="0" destOrd="0" presId="urn:microsoft.com/office/officeart/2016/7/layout/RepeatingBendingProcessNew"/>
    <dgm:cxn modelId="{67BA8594-438F-4615-864C-0366FB293B78}" srcId="{9EEB456D-636B-4B51-87EA-1B2A074F3EBC}" destId="{55994330-4D5C-4FFF-9FA2-F18668157AE7}" srcOrd="4" destOrd="0" parTransId="{15AA891E-88F5-46B1-8B5E-F49FA0DECC2A}" sibTransId="{B3A2F0B2-E48B-4DD5-B3BF-FDFA070921F2}"/>
    <dgm:cxn modelId="{3AC49FA6-D654-4E0B-8206-F2BC92603CC7}" type="presOf" srcId="{B3A2F0B2-E48B-4DD5-B3BF-FDFA070921F2}" destId="{5EB0A9B2-C79C-4B16-815C-C6F0D3F07EAD}" srcOrd="0" destOrd="0" presId="urn:microsoft.com/office/officeart/2016/7/layout/RepeatingBendingProcessNew"/>
    <dgm:cxn modelId="{9058A0B5-D7ED-4018-88D5-9D12C48A6C95}" srcId="{9EEB456D-636B-4B51-87EA-1B2A074F3EBC}" destId="{FB3AD6AC-C383-4AAD-BE90-183C72286319}" srcOrd="3" destOrd="0" parTransId="{B22DF053-E79D-4C0C-840D-CDCFDD31F4BD}" sibTransId="{EF32B949-1567-429F-BECD-4AEC8F515113}"/>
    <dgm:cxn modelId="{9FCA20B7-C027-4D0B-8088-9D90A53626B5}" srcId="{9EEB456D-636B-4B51-87EA-1B2A074F3EBC}" destId="{BF78A927-F886-4799-8D2D-C2D3E878FADB}" srcOrd="0" destOrd="0" parTransId="{A057DAD1-6714-42EA-90AC-4FD1431CE216}" sibTransId="{103AAA8E-EF25-4226-A435-BA86904AF441}"/>
    <dgm:cxn modelId="{04BFC9BA-25CA-49F5-9BE2-B80CBA32F75D}" type="presOf" srcId="{37D42C65-026D-4ADE-8A2A-FAB3E8827CA3}" destId="{D0A232AC-17E4-4E3F-881B-C0B9103D6FF5}" srcOrd="0" destOrd="0" presId="urn:microsoft.com/office/officeart/2016/7/layout/RepeatingBendingProcessNew"/>
    <dgm:cxn modelId="{588E7BE6-8694-436D-AB96-1D34D0303741}" type="presOf" srcId="{103AAA8E-EF25-4226-A435-BA86904AF441}" destId="{7F87EA9E-58F1-45C0-9BEB-9385F339B72D}" srcOrd="1" destOrd="0" presId="urn:microsoft.com/office/officeart/2016/7/layout/RepeatingBendingProcessNew"/>
    <dgm:cxn modelId="{86DF64EC-03F3-46F8-8FF3-668811C1BA9A}" type="presOf" srcId="{AEE57AC3-8DBE-4ADC-9D4B-DFBB2D65F18C}" destId="{F73ADF5C-FA6E-436D-9D09-7220F194046F}" srcOrd="0" destOrd="0" presId="urn:microsoft.com/office/officeart/2016/7/layout/RepeatingBendingProcessNew"/>
    <dgm:cxn modelId="{4ADD6CEF-0EB7-4FE6-AFF3-CBC2787ED491}" type="presOf" srcId="{B3A2F0B2-E48B-4DD5-B3BF-FDFA070921F2}" destId="{744EDD56-3DED-4B72-9BAC-FD96CEB7217E}" srcOrd="1" destOrd="0" presId="urn:microsoft.com/office/officeart/2016/7/layout/RepeatingBendingProcessNew"/>
    <dgm:cxn modelId="{7D3251FC-32B4-44E4-A7A9-F15EE8753CCD}" type="presParOf" srcId="{E7BFCE33-3E7F-4768-A094-6FBA95A76C53}" destId="{1BAA180F-BBD8-4F31-BD98-57A6FBC762D8}" srcOrd="0" destOrd="0" presId="urn:microsoft.com/office/officeart/2016/7/layout/RepeatingBendingProcessNew"/>
    <dgm:cxn modelId="{FC6EEAA0-1064-47C2-99BE-44D23712F113}" type="presParOf" srcId="{E7BFCE33-3E7F-4768-A094-6FBA95A76C53}" destId="{328B4E21-0D30-4C16-9298-EE400BDEF620}" srcOrd="1" destOrd="0" presId="urn:microsoft.com/office/officeart/2016/7/layout/RepeatingBendingProcessNew"/>
    <dgm:cxn modelId="{EC13FDC4-721C-4985-9703-46E5291A6CCB}" type="presParOf" srcId="{328B4E21-0D30-4C16-9298-EE400BDEF620}" destId="{7F87EA9E-58F1-45C0-9BEB-9385F339B72D}" srcOrd="0" destOrd="0" presId="urn:microsoft.com/office/officeart/2016/7/layout/RepeatingBendingProcessNew"/>
    <dgm:cxn modelId="{E9B35201-1C03-4991-A78F-7FC8D17628AF}" type="presParOf" srcId="{E7BFCE33-3E7F-4768-A094-6FBA95A76C53}" destId="{4C27F5B6-E1B8-411A-8CFF-6A5F1397F6CF}" srcOrd="2" destOrd="0" presId="urn:microsoft.com/office/officeart/2016/7/layout/RepeatingBendingProcessNew"/>
    <dgm:cxn modelId="{0AA1CB04-0417-42A1-A0B7-2B757A4A2577}" type="presParOf" srcId="{E7BFCE33-3E7F-4768-A094-6FBA95A76C53}" destId="{F73ADF5C-FA6E-436D-9D09-7220F194046F}" srcOrd="3" destOrd="0" presId="urn:microsoft.com/office/officeart/2016/7/layout/RepeatingBendingProcessNew"/>
    <dgm:cxn modelId="{D7CC4946-A6B5-4D2C-8342-5D8DFC81D6BB}" type="presParOf" srcId="{F73ADF5C-FA6E-436D-9D09-7220F194046F}" destId="{9A5AE068-9BD0-4D24-BD10-9E250CD997B8}" srcOrd="0" destOrd="0" presId="urn:microsoft.com/office/officeart/2016/7/layout/RepeatingBendingProcessNew"/>
    <dgm:cxn modelId="{D20D6C73-4276-43F4-9BB3-1E743DA79901}" type="presParOf" srcId="{E7BFCE33-3E7F-4768-A094-6FBA95A76C53}" destId="{07F3A017-6852-405F-9672-DB94CFD77E04}" srcOrd="4" destOrd="0" presId="urn:microsoft.com/office/officeart/2016/7/layout/RepeatingBendingProcessNew"/>
    <dgm:cxn modelId="{7367FD8A-4441-4148-8263-91591180E099}" type="presParOf" srcId="{E7BFCE33-3E7F-4768-A094-6FBA95A76C53}" destId="{D0A232AC-17E4-4E3F-881B-C0B9103D6FF5}" srcOrd="5" destOrd="0" presId="urn:microsoft.com/office/officeart/2016/7/layout/RepeatingBendingProcessNew"/>
    <dgm:cxn modelId="{FCBF938D-B3D7-40DC-BB3A-0283669C6C4B}" type="presParOf" srcId="{D0A232AC-17E4-4E3F-881B-C0B9103D6FF5}" destId="{D8553EC4-062F-43D8-A1A3-394AC3DF56BC}" srcOrd="0" destOrd="0" presId="urn:microsoft.com/office/officeart/2016/7/layout/RepeatingBendingProcessNew"/>
    <dgm:cxn modelId="{82AC4D23-0434-4779-BC88-60E840113EE9}" type="presParOf" srcId="{E7BFCE33-3E7F-4768-A094-6FBA95A76C53}" destId="{1DDFFA87-B0C5-4502-8179-F137B76BE459}" srcOrd="6" destOrd="0" presId="urn:microsoft.com/office/officeart/2016/7/layout/RepeatingBendingProcessNew"/>
    <dgm:cxn modelId="{BE2561BF-A57C-4645-BEEA-81D9F3DD1A49}" type="presParOf" srcId="{E7BFCE33-3E7F-4768-A094-6FBA95A76C53}" destId="{A4B07CEC-7D47-4B7E-9039-511775EFE4E8}" srcOrd="7" destOrd="0" presId="urn:microsoft.com/office/officeart/2016/7/layout/RepeatingBendingProcessNew"/>
    <dgm:cxn modelId="{A6B6E8F3-3734-4A61-B212-FA7FBAD5F35E}" type="presParOf" srcId="{A4B07CEC-7D47-4B7E-9039-511775EFE4E8}" destId="{821AF664-CDFF-4504-993F-4F7285604FF7}" srcOrd="0" destOrd="0" presId="urn:microsoft.com/office/officeart/2016/7/layout/RepeatingBendingProcessNew"/>
    <dgm:cxn modelId="{E3C8FB8F-579A-48D3-969D-EAA242A8608C}" type="presParOf" srcId="{E7BFCE33-3E7F-4768-A094-6FBA95A76C53}" destId="{76283F54-5D82-458C-9F52-490B93787A2A}" srcOrd="8" destOrd="0" presId="urn:microsoft.com/office/officeart/2016/7/layout/RepeatingBendingProcessNew"/>
    <dgm:cxn modelId="{1556EE74-DE60-4BB4-A366-C759F006F91D}" type="presParOf" srcId="{E7BFCE33-3E7F-4768-A094-6FBA95A76C53}" destId="{5EB0A9B2-C79C-4B16-815C-C6F0D3F07EAD}" srcOrd="9" destOrd="0" presId="urn:microsoft.com/office/officeart/2016/7/layout/RepeatingBendingProcessNew"/>
    <dgm:cxn modelId="{FBA7712C-9DC5-406D-803B-7C39242614F4}" type="presParOf" srcId="{5EB0A9B2-C79C-4B16-815C-C6F0D3F07EAD}" destId="{744EDD56-3DED-4B72-9BAC-FD96CEB7217E}" srcOrd="0" destOrd="0" presId="urn:microsoft.com/office/officeart/2016/7/layout/RepeatingBendingProcessNew"/>
    <dgm:cxn modelId="{CFD54389-D529-4977-9069-0EBE75595DFF}" type="presParOf" srcId="{E7BFCE33-3E7F-4768-A094-6FBA95A76C53}" destId="{6738D04B-E107-4316-AFF6-119CC221EBC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8F1C16-DAB3-4303-9021-3337327658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738F99-D4ED-40EB-8F4D-5686CBE7F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Reactive Systems: No memory, direct response (e.g., thermostat)</a:t>
          </a:r>
        </a:p>
      </dgm:t>
    </dgm:pt>
    <dgm:pt modelId="{097BFB16-FF46-4377-9F15-93F2DE59F239}" type="parTrans" cxnId="{5749803A-8565-4F05-8D1F-5E504DE653EF}">
      <dgm:prSet/>
      <dgm:spPr/>
      <dgm:t>
        <a:bodyPr/>
        <a:lstStyle/>
        <a:p>
          <a:endParaRPr lang="en-US"/>
        </a:p>
      </dgm:t>
    </dgm:pt>
    <dgm:pt modelId="{917EB91F-4F30-4D51-A624-67D854C5888A}" type="sibTrans" cxnId="{5749803A-8565-4F05-8D1F-5E504DE653EF}">
      <dgm:prSet/>
      <dgm:spPr/>
      <dgm:t>
        <a:bodyPr/>
        <a:lstStyle/>
        <a:p>
          <a:endParaRPr lang="en-US"/>
        </a:p>
      </dgm:t>
    </dgm:pt>
    <dgm:pt modelId="{4EB53DAC-8D3F-445D-9B17-297B442AD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Deliberative Systems: Plan and reason (e.g., chess AI)</a:t>
          </a:r>
        </a:p>
      </dgm:t>
    </dgm:pt>
    <dgm:pt modelId="{029DB351-645C-4F0F-9413-4ADE2D639041}" type="parTrans" cxnId="{F203B15C-10EB-4EDD-A939-7378960E3735}">
      <dgm:prSet/>
      <dgm:spPr/>
      <dgm:t>
        <a:bodyPr/>
        <a:lstStyle/>
        <a:p>
          <a:endParaRPr lang="en-US"/>
        </a:p>
      </dgm:t>
    </dgm:pt>
    <dgm:pt modelId="{022C9898-E080-475F-9BF1-EBF34C888C73}" type="sibTrans" cxnId="{F203B15C-10EB-4EDD-A939-7378960E3735}">
      <dgm:prSet/>
      <dgm:spPr/>
      <dgm:t>
        <a:bodyPr/>
        <a:lstStyle/>
        <a:p>
          <a:endParaRPr lang="en-US"/>
        </a:p>
      </dgm:t>
    </dgm:pt>
    <dgm:pt modelId="{7D21B473-5C11-4189-9708-3DEC03FC7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Hybrid Systems: Combine reactive and deliberative approaches</a:t>
          </a:r>
        </a:p>
      </dgm:t>
    </dgm:pt>
    <dgm:pt modelId="{20F03403-9198-4B6D-905C-9EAF846760F8}" type="parTrans" cxnId="{69020B99-CF03-4B53-8EE2-28F2898012EA}">
      <dgm:prSet/>
      <dgm:spPr/>
      <dgm:t>
        <a:bodyPr/>
        <a:lstStyle/>
        <a:p>
          <a:endParaRPr lang="en-US"/>
        </a:p>
      </dgm:t>
    </dgm:pt>
    <dgm:pt modelId="{44F93F3E-C89F-4DD0-A992-5C92ECBCE32E}" type="sibTrans" cxnId="{69020B99-CF03-4B53-8EE2-28F2898012EA}">
      <dgm:prSet/>
      <dgm:spPr/>
      <dgm:t>
        <a:bodyPr/>
        <a:lstStyle/>
        <a:p>
          <a:endParaRPr lang="en-US"/>
        </a:p>
      </dgm:t>
    </dgm:pt>
    <dgm:pt modelId="{E1F9E1EC-53F1-4294-80F8-FFB673A5DBBD}" type="pres">
      <dgm:prSet presAssocID="{878F1C16-DAB3-4303-9021-3337327658CD}" presName="root" presStyleCnt="0">
        <dgm:presLayoutVars>
          <dgm:dir/>
          <dgm:resizeHandles val="exact"/>
        </dgm:presLayoutVars>
      </dgm:prSet>
      <dgm:spPr/>
    </dgm:pt>
    <dgm:pt modelId="{B5B36A46-A7E9-4BF7-BC1A-2F389FC3E0DA}" type="pres">
      <dgm:prSet presAssocID="{7F738F99-D4ED-40EB-8F4D-5686CBE7F83F}" presName="compNode" presStyleCnt="0"/>
      <dgm:spPr/>
    </dgm:pt>
    <dgm:pt modelId="{4845EF14-021A-40FC-9ED0-5E66133AECD6}" type="pres">
      <dgm:prSet presAssocID="{7F738F99-D4ED-40EB-8F4D-5686CBE7F83F}" presName="bgRect" presStyleLbl="bgShp" presStyleIdx="0" presStyleCnt="3"/>
      <dgm:spPr/>
    </dgm:pt>
    <dgm:pt modelId="{AADD95E5-6BA9-4C53-AC13-880045F0E0F9}" type="pres">
      <dgm:prSet presAssocID="{7F738F99-D4ED-40EB-8F4D-5686CBE7F8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mach"/>
        </a:ext>
      </dgm:extLst>
    </dgm:pt>
    <dgm:pt modelId="{08B74CD1-D888-4938-B69F-D7CD009F2DB9}" type="pres">
      <dgm:prSet presAssocID="{7F738F99-D4ED-40EB-8F4D-5686CBE7F83F}" presName="spaceRect" presStyleCnt="0"/>
      <dgm:spPr/>
    </dgm:pt>
    <dgm:pt modelId="{BAB2AE6B-084E-4822-BF75-32CAF59A4D04}" type="pres">
      <dgm:prSet presAssocID="{7F738F99-D4ED-40EB-8F4D-5686CBE7F83F}" presName="parTx" presStyleLbl="revTx" presStyleIdx="0" presStyleCnt="3">
        <dgm:presLayoutVars>
          <dgm:chMax val="0"/>
          <dgm:chPref val="0"/>
        </dgm:presLayoutVars>
      </dgm:prSet>
      <dgm:spPr/>
    </dgm:pt>
    <dgm:pt modelId="{F7AD9357-6DCA-4864-859F-9DBEC1CB4D74}" type="pres">
      <dgm:prSet presAssocID="{917EB91F-4F30-4D51-A624-67D854C5888A}" presName="sibTrans" presStyleCnt="0"/>
      <dgm:spPr/>
    </dgm:pt>
    <dgm:pt modelId="{0415C5CC-4728-4CAC-9B0B-379D07181923}" type="pres">
      <dgm:prSet presAssocID="{4EB53DAC-8D3F-445D-9B17-297B442AD658}" presName="compNode" presStyleCnt="0"/>
      <dgm:spPr/>
    </dgm:pt>
    <dgm:pt modelId="{B0879D71-DFEF-4E25-89BC-29144959A023}" type="pres">
      <dgm:prSet presAssocID="{4EB53DAC-8D3F-445D-9B17-297B442AD658}" presName="bgRect" presStyleLbl="bgShp" presStyleIdx="1" presStyleCnt="3"/>
      <dgm:spPr/>
    </dgm:pt>
    <dgm:pt modelId="{90D33B18-8DAC-4D4D-A960-11A7AF69D875}" type="pres">
      <dgm:prSet presAssocID="{4EB53DAC-8D3F-445D-9B17-297B442AD6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F6D9661-40DC-463F-9611-1CD0F9DE0F0F}" type="pres">
      <dgm:prSet presAssocID="{4EB53DAC-8D3F-445D-9B17-297B442AD658}" presName="spaceRect" presStyleCnt="0"/>
      <dgm:spPr/>
    </dgm:pt>
    <dgm:pt modelId="{1F53D01E-A5D9-493D-BEC4-626CA64F3700}" type="pres">
      <dgm:prSet presAssocID="{4EB53DAC-8D3F-445D-9B17-297B442AD658}" presName="parTx" presStyleLbl="revTx" presStyleIdx="1" presStyleCnt="3">
        <dgm:presLayoutVars>
          <dgm:chMax val="0"/>
          <dgm:chPref val="0"/>
        </dgm:presLayoutVars>
      </dgm:prSet>
      <dgm:spPr/>
    </dgm:pt>
    <dgm:pt modelId="{31A3DBF6-93F4-465A-AD47-5C09A2D0D628}" type="pres">
      <dgm:prSet presAssocID="{022C9898-E080-475F-9BF1-EBF34C888C73}" presName="sibTrans" presStyleCnt="0"/>
      <dgm:spPr/>
    </dgm:pt>
    <dgm:pt modelId="{06AB36CD-9DB4-4356-A2F1-DCD8C91AD5C9}" type="pres">
      <dgm:prSet presAssocID="{7D21B473-5C11-4189-9708-3DEC03FC70AB}" presName="compNode" presStyleCnt="0"/>
      <dgm:spPr/>
    </dgm:pt>
    <dgm:pt modelId="{9C170306-D41A-48CD-BC38-11C9663DFD1F}" type="pres">
      <dgm:prSet presAssocID="{7D21B473-5C11-4189-9708-3DEC03FC70AB}" presName="bgRect" presStyleLbl="bgShp" presStyleIdx="2" presStyleCnt="3"/>
      <dgm:spPr/>
    </dgm:pt>
    <dgm:pt modelId="{EDA96C9A-413B-45BD-9C87-6E7BC820BB74}" type="pres">
      <dgm:prSet presAssocID="{7D21B473-5C11-4189-9708-3DEC03FC70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97565D6-AE13-443A-A3AE-763EA5E902C7}" type="pres">
      <dgm:prSet presAssocID="{7D21B473-5C11-4189-9708-3DEC03FC70AB}" presName="spaceRect" presStyleCnt="0"/>
      <dgm:spPr/>
    </dgm:pt>
    <dgm:pt modelId="{BEE75245-4130-404C-AFAE-36F1D7F9B760}" type="pres">
      <dgm:prSet presAssocID="{7D21B473-5C11-4189-9708-3DEC03FC70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49803A-8565-4F05-8D1F-5E504DE653EF}" srcId="{878F1C16-DAB3-4303-9021-3337327658CD}" destId="{7F738F99-D4ED-40EB-8F4D-5686CBE7F83F}" srcOrd="0" destOrd="0" parTransId="{097BFB16-FF46-4377-9F15-93F2DE59F239}" sibTransId="{917EB91F-4F30-4D51-A624-67D854C5888A}"/>
    <dgm:cxn modelId="{F203B15C-10EB-4EDD-A939-7378960E3735}" srcId="{878F1C16-DAB3-4303-9021-3337327658CD}" destId="{4EB53DAC-8D3F-445D-9B17-297B442AD658}" srcOrd="1" destOrd="0" parTransId="{029DB351-645C-4F0F-9413-4ADE2D639041}" sibTransId="{022C9898-E080-475F-9BF1-EBF34C888C73}"/>
    <dgm:cxn modelId="{3D81A688-07FC-472B-90D4-926225CBD684}" type="presOf" srcId="{878F1C16-DAB3-4303-9021-3337327658CD}" destId="{E1F9E1EC-53F1-4294-80F8-FFB673A5DBBD}" srcOrd="0" destOrd="0" presId="urn:microsoft.com/office/officeart/2018/2/layout/IconVerticalSolidList"/>
    <dgm:cxn modelId="{69020B99-CF03-4B53-8EE2-28F2898012EA}" srcId="{878F1C16-DAB3-4303-9021-3337327658CD}" destId="{7D21B473-5C11-4189-9708-3DEC03FC70AB}" srcOrd="2" destOrd="0" parTransId="{20F03403-9198-4B6D-905C-9EAF846760F8}" sibTransId="{44F93F3E-C89F-4DD0-A992-5C92ECBCE32E}"/>
    <dgm:cxn modelId="{CE644DAE-7C80-4680-B8BB-32FBA1A66024}" type="presOf" srcId="{7D21B473-5C11-4189-9708-3DEC03FC70AB}" destId="{BEE75245-4130-404C-AFAE-36F1D7F9B760}" srcOrd="0" destOrd="0" presId="urn:microsoft.com/office/officeart/2018/2/layout/IconVerticalSolidList"/>
    <dgm:cxn modelId="{A4B87ECB-AB17-430A-9DDF-4EC1D401199E}" type="presOf" srcId="{4EB53DAC-8D3F-445D-9B17-297B442AD658}" destId="{1F53D01E-A5D9-493D-BEC4-626CA64F3700}" srcOrd="0" destOrd="0" presId="urn:microsoft.com/office/officeart/2018/2/layout/IconVerticalSolidList"/>
    <dgm:cxn modelId="{3EF9B7FF-7AB6-4066-9ECA-178239EADC06}" type="presOf" srcId="{7F738F99-D4ED-40EB-8F4D-5686CBE7F83F}" destId="{BAB2AE6B-084E-4822-BF75-32CAF59A4D04}" srcOrd="0" destOrd="0" presId="urn:microsoft.com/office/officeart/2018/2/layout/IconVerticalSolidList"/>
    <dgm:cxn modelId="{E79FAE60-BBDF-4013-80E3-89D5D842D783}" type="presParOf" srcId="{E1F9E1EC-53F1-4294-80F8-FFB673A5DBBD}" destId="{B5B36A46-A7E9-4BF7-BC1A-2F389FC3E0DA}" srcOrd="0" destOrd="0" presId="urn:microsoft.com/office/officeart/2018/2/layout/IconVerticalSolidList"/>
    <dgm:cxn modelId="{5A5DF02A-386F-4856-B609-C8631450AB60}" type="presParOf" srcId="{B5B36A46-A7E9-4BF7-BC1A-2F389FC3E0DA}" destId="{4845EF14-021A-40FC-9ED0-5E66133AECD6}" srcOrd="0" destOrd="0" presId="urn:microsoft.com/office/officeart/2018/2/layout/IconVerticalSolidList"/>
    <dgm:cxn modelId="{E5077D10-0B8C-4BEC-AF8F-E418004BD90E}" type="presParOf" srcId="{B5B36A46-A7E9-4BF7-BC1A-2F389FC3E0DA}" destId="{AADD95E5-6BA9-4C53-AC13-880045F0E0F9}" srcOrd="1" destOrd="0" presId="urn:microsoft.com/office/officeart/2018/2/layout/IconVerticalSolidList"/>
    <dgm:cxn modelId="{199168D4-B66A-43B4-9D77-B0EA30AC0E88}" type="presParOf" srcId="{B5B36A46-A7E9-4BF7-BC1A-2F389FC3E0DA}" destId="{08B74CD1-D888-4938-B69F-D7CD009F2DB9}" srcOrd="2" destOrd="0" presId="urn:microsoft.com/office/officeart/2018/2/layout/IconVerticalSolidList"/>
    <dgm:cxn modelId="{84DC79AA-4927-4409-B379-5BCAA87263D5}" type="presParOf" srcId="{B5B36A46-A7E9-4BF7-BC1A-2F389FC3E0DA}" destId="{BAB2AE6B-084E-4822-BF75-32CAF59A4D04}" srcOrd="3" destOrd="0" presId="urn:microsoft.com/office/officeart/2018/2/layout/IconVerticalSolidList"/>
    <dgm:cxn modelId="{B0A504B3-CFB0-4A58-A56B-4F0675BC8B87}" type="presParOf" srcId="{E1F9E1EC-53F1-4294-80F8-FFB673A5DBBD}" destId="{F7AD9357-6DCA-4864-859F-9DBEC1CB4D74}" srcOrd="1" destOrd="0" presId="urn:microsoft.com/office/officeart/2018/2/layout/IconVerticalSolidList"/>
    <dgm:cxn modelId="{1B179BB3-C89B-4782-903F-78A0C7E994CA}" type="presParOf" srcId="{E1F9E1EC-53F1-4294-80F8-FFB673A5DBBD}" destId="{0415C5CC-4728-4CAC-9B0B-379D07181923}" srcOrd="2" destOrd="0" presId="urn:microsoft.com/office/officeart/2018/2/layout/IconVerticalSolidList"/>
    <dgm:cxn modelId="{D0ABE257-6E10-48E3-BC5C-15D377B64421}" type="presParOf" srcId="{0415C5CC-4728-4CAC-9B0B-379D07181923}" destId="{B0879D71-DFEF-4E25-89BC-29144959A023}" srcOrd="0" destOrd="0" presId="urn:microsoft.com/office/officeart/2018/2/layout/IconVerticalSolidList"/>
    <dgm:cxn modelId="{F45243EA-66A5-4D45-B897-1DC6F583A81C}" type="presParOf" srcId="{0415C5CC-4728-4CAC-9B0B-379D07181923}" destId="{90D33B18-8DAC-4D4D-A960-11A7AF69D875}" srcOrd="1" destOrd="0" presId="urn:microsoft.com/office/officeart/2018/2/layout/IconVerticalSolidList"/>
    <dgm:cxn modelId="{7BA9376F-6E89-473C-BB37-2D59C91E8A9F}" type="presParOf" srcId="{0415C5CC-4728-4CAC-9B0B-379D07181923}" destId="{5F6D9661-40DC-463F-9611-1CD0F9DE0F0F}" srcOrd="2" destOrd="0" presId="urn:microsoft.com/office/officeart/2018/2/layout/IconVerticalSolidList"/>
    <dgm:cxn modelId="{CCD8328C-1550-4228-B09E-210CA3D53F05}" type="presParOf" srcId="{0415C5CC-4728-4CAC-9B0B-379D07181923}" destId="{1F53D01E-A5D9-493D-BEC4-626CA64F3700}" srcOrd="3" destOrd="0" presId="urn:microsoft.com/office/officeart/2018/2/layout/IconVerticalSolidList"/>
    <dgm:cxn modelId="{049D1A66-A66A-47C4-BC20-95BB2C4394E6}" type="presParOf" srcId="{E1F9E1EC-53F1-4294-80F8-FFB673A5DBBD}" destId="{31A3DBF6-93F4-465A-AD47-5C09A2D0D628}" srcOrd="3" destOrd="0" presId="urn:microsoft.com/office/officeart/2018/2/layout/IconVerticalSolidList"/>
    <dgm:cxn modelId="{FD9BB1F0-E4DA-404A-A1F0-8204E193E798}" type="presParOf" srcId="{E1F9E1EC-53F1-4294-80F8-FFB673A5DBBD}" destId="{06AB36CD-9DB4-4356-A2F1-DCD8C91AD5C9}" srcOrd="4" destOrd="0" presId="urn:microsoft.com/office/officeart/2018/2/layout/IconVerticalSolidList"/>
    <dgm:cxn modelId="{7030B031-0984-4EC8-B4AA-CBD6C63C4439}" type="presParOf" srcId="{06AB36CD-9DB4-4356-A2F1-DCD8C91AD5C9}" destId="{9C170306-D41A-48CD-BC38-11C9663DFD1F}" srcOrd="0" destOrd="0" presId="urn:microsoft.com/office/officeart/2018/2/layout/IconVerticalSolidList"/>
    <dgm:cxn modelId="{C488AD18-6452-4535-8377-D67F9EBBD41B}" type="presParOf" srcId="{06AB36CD-9DB4-4356-A2F1-DCD8C91AD5C9}" destId="{EDA96C9A-413B-45BD-9C87-6E7BC820BB74}" srcOrd="1" destOrd="0" presId="urn:microsoft.com/office/officeart/2018/2/layout/IconVerticalSolidList"/>
    <dgm:cxn modelId="{CCCF5129-4E51-4492-9C92-6274E7827135}" type="presParOf" srcId="{06AB36CD-9DB4-4356-A2F1-DCD8C91AD5C9}" destId="{597565D6-AE13-443A-A3AE-763EA5E902C7}" srcOrd="2" destOrd="0" presId="urn:microsoft.com/office/officeart/2018/2/layout/IconVerticalSolidList"/>
    <dgm:cxn modelId="{A64077C1-7E20-4030-AD5F-777F714A33E2}" type="presParOf" srcId="{06AB36CD-9DB4-4356-A2F1-DCD8C91AD5C9}" destId="{BEE75245-4130-404C-AFAE-36F1D7F9B7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8E6C44-ADE3-473B-92C0-89F4E0CBC12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96AF23-4BD2-4781-B12C-28791C4FC535}">
      <dgm:prSet/>
      <dgm:spPr/>
      <dgm:t>
        <a:bodyPr/>
        <a:lstStyle/>
        <a:p>
          <a:r>
            <a:rPr lang="en-US"/>
            <a:t>Agent: Entity that perceives and acts in an environment</a:t>
          </a:r>
        </a:p>
      </dgm:t>
    </dgm:pt>
    <dgm:pt modelId="{A6FE32A7-5868-4F6F-B3C1-1091047D26C3}" type="parTrans" cxnId="{3712C145-FCE8-4789-8DFF-781FC2C0EF12}">
      <dgm:prSet/>
      <dgm:spPr/>
      <dgm:t>
        <a:bodyPr/>
        <a:lstStyle/>
        <a:p>
          <a:endParaRPr lang="en-US"/>
        </a:p>
      </dgm:t>
    </dgm:pt>
    <dgm:pt modelId="{76A07BE3-9A77-4C3C-A128-64A3EF9EEF65}" type="sibTrans" cxnId="{3712C145-FCE8-4789-8DFF-781FC2C0EF12}">
      <dgm:prSet/>
      <dgm:spPr/>
      <dgm:t>
        <a:bodyPr/>
        <a:lstStyle/>
        <a:p>
          <a:endParaRPr lang="en-US"/>
        </a:p>
      </dgm:t>
    </dgm:pt>
    <dgm:pt modelId="{69F76AA2-8CF0-48DF-BAB8-63F98907CFA5}">
      <dgm:prSet/>
      <dgm:spPr/>
      <dgm:t>
        <a:bodyPr/>
        <a:lstStyle/>
        <a:p>
          <a:r>
            <a:rPr lang="en-US"/>
            <a:t>Agent Architectures:</a:t>
          </a:r>
        </a:p>
      </dgm:t>
    </dgm:pt>
    <dgm:pt modelId="{A7C1C99B-E336-42A9-B961-45E76A266002}" type="parTrans" cxnId="{A49B49B7-22FF-4C16-A496-0A1EB9E77CAD}">
      <dgm:prSet/>
      <dgm:spPr/>
      <dgm:t>
        <a:bodyPr/>
        <a:lstStyle/>
        <a:p>
          <a:endParaRPr lang="en-US"/>
        </a:p>
      </dgm:t>
    </dgm:pt>
    <dgm:pt modelId="{3851054F-2F05-4109-AF12-45E475143D21}" type="sibTrans" cxnId="{A49B49B7-22FF-4C16-A496-0A1EB9E77CAD}">
      <dgm:prSet/>
      <dgm:spPr/>
      <dgm:t>
        <a:bodyPr/>
        <a:lstStyle/>
        <a:p>
          <a:endParaRPr lang="en-US"/>
        </a:p>
      </dgm:t>
    </dgm:pt>
    <dgm:pt modelId="{1E392BF7-E708-40AF-BBAE-3D6F3395D1A6}">
      <dgm:prSet/>
      <dgm:spPr/>
      <dgm:t>
        <a:bodyPr/>
        <a:lstStyle/>
        <a:p>
          <a:r>
            <a:rPr lang="en-US"/>
            <a:t>- Simple reflex agents</a:t>
          </a:r>
        </a:p>
      </dgm:t>
    </dgm:pt>
    <dgm:pt modelId="{FA13BC49-D8A6-4D78-AA8F-567D36B4101E}" type="parTrans" cxnId="{D50C6D6F-BD30-4F04-8920-23A20E93841E}">
      <dgm:prSet/>
      <dgm:spPr/>
      <dgm:t>
        <a:bodyPr/>
        <a:lstStyle/>
        <a:p>
          <a:endParaRPr lang="en-US"/>
        </a:p>
      </dgm:t>
    </dgm:pt>
    <dgm:pt modelId="{0780317E-AF02-4CB0-B685-9E518624CC17}" type="sibTrans" cxnId="{D50C6D6F-BD30-4F04-8920-23A20E93841E}">
      <dgm:prSet/>
      <dgm:spPr/>
      <dgm:t>
        <a:bodyPr/>
        <a:lstStyle/>
        <a:p>
          <a:endParaRPr lang="en-US"/>
        </a:p>
      </dgm:t>
    </dgm:pt>
    <dgm:pt modelId="{248879DA-84B9-4466-99E1-1531931F4243}">
      <dgm:prSet/>
      <dgm:spPr/>
      <dgm:t>
        <a:bodyPr/>
        <a:lstStyle/>
        <a:p>
          <a:r>
            <a:rPr lang="en-US"/>
            <a:t>- Model-based agents</a:t>
          </a:r>
        </a:p>
      </dgm:t>
    </dgm:pt>
    <dgm:pt modelId="{EAA17337-BEAB-4D0A-869E-B34B5AF3E110}" type="parTrans" cxnId="{04B2B2DC-0A9A-48EC-B937-624D437AAF31}">
      <dgm:prSet/>
      <dgm:spPr/>
      <dgm:t>
        <a:bodyPr/>
        <a:lstStyle/>
        <a:p>
          <a:endParaRPr lang="en-US"/>
        </a:p>
      </dgm:t>
    </dgm:pt>
    <dgm:pt modelId="{55DA5618-4300-49FD-A15D-74D94247BDBE}" type="sibTrans" cxnId="{04B2B2DC-0A9A-48EC-B937-624D437AAF31}">
      <dgm:prSet/>
      <dgm:spPr/>
      <dgm:t>
        <a:bodyPr/>
        <a:lstStyle/>
        <a:p>
          <a:endParaRPr lang="en-US"/>
        </a:p>
      </dgm:t>
    </dgm:pt>
    <dgm:pt modelId="{3A3238DB-EF6B-4D06-89B6-847D570C821E}">
      <dgm:prSet/>
      <dgm:spPr/>
      <dgm:t>
        <a:bodyPr/>
        <a:lstStyle/>
        <a:p>
          <a:r>
            <a:rPr lang="en-US"/>
            <a:t>- Goal-based agents</a:t>
          </a:r>
        </a:p>
      </dgm:t>
    </dgm:pt>
    <dgm:pt modelId="{3993F512-1A25-458F-A200-B449513CA06B}" type="parTrans" cxnId="{3D5DBE6C-A29E-4688-877A-39D69908AA3C}">
      <dgm:prSet/>
      <dgm:spPr/>
      <dgm:t>
        <a:bodyPr/>
        <a:lstStyle/>
        <a:p>
          <a:endParaRPr lang="en-US"/>
        </a:p>
      </dgm:t>
    </dgm:pt>
    <dgm:pt modelId="{194A178C-E478-4917-A776-CCAB64F4EA0E}" type="sibTrans" cxnId="{3D5DBE6C-A29E-4688-877A-39D69908AA3C}">
      <dgm:prSet/>
      <dgm:spPr/>
      <dgm:t>
        <a:bodyPr/>
        <a:lstStyle/>
        <a:p>
          <a:endParaRPr lang="en-US"/>
        </a:p>
      </dgm:t>
    </dgm:pt>
    <dgm:pt modelId="{C6B8A4D3-1354-478A-BF99-B1A581CB9B31}">
      <dgm:prSet/>
      <dgm:spPr/>
      <dgm:t>
        <a:bodyPr/>
        <a:lstStyle/>
        <a:p>
          <a:r>
            <a:rPr lang="en-US"/>
            <a:t>- Utility-based agents</a:t>
          </a:r>
        </a:p>
      </dgm:t>
    </dgm:pt>
    <dgm:pt modelId="{A6F2B92B-9B5A-419F-952F-1FA2EBB11F3A}" type="parTrans" cxnId="{D6275020-7208-48CA-90E3-F8714BC00481}">
      <dgm:prSet/>
      <dgm:spPr/>
      <dgm:t>
        <a:bodyPr/>
        <a:lstStyle/>
        <a:p>
          <a:endParaRPr lang="en-US"/>
        </a:p>
      </dgm:t>
    </dgm:pt>
    <dgm:pt modelId="{BE233D79-EDBA-4C9D-A935-4AAF1CE93B48}" type="sibTrans" cxnId="{D6275020-7208-48CA-90E3-F8714BC00481}">
      <dgm:prSet/>
      <dgm:spPr/>
      <dgm:t>
        <a:bodyPr/>
        <a:lstStyle/>
        <a:p>
          <a:endParaRPr lang="en-US"/>
        </a:p>
      </dgm:t>
    </dgm:pt>
    <dgm:pt modelId="{F43A2AAE-5260-4FCC-A0C9-84DC87B01E8A}">
      <dgm:prSet/>
      <dgm:spPr/>
      <dgm:t>
        <a:bodyPr/>
        <a:lstStyle/>
        <a:p>
          <a:r>
            <a:rPr lang="en-US"/>
            <a:t>- Learning agents</a:t>
          </a:r>
        </a:p>
      </dgm:t>
    </dgm:pt>
    <dgm:pt modelId="{DB0577BE-F978-4B19-ADD6-96AB286E739B}" type="parTrans" cxnId="{EFC4E6D8-E336-47E9-809A-35FB4AA95F9D}">
      <dgm:prSet/>
      <dgm:spPr/>
      <dgm:t>
        <a:bodyPr/>
        <a:lstStyle/>
        <a:p>
          <a:endParaRPr lang="en-US"/>
        </a:p>
      </dgm:t>
    </dgm:pt>
    <dgm:pt modelId="{4783A2A2-72D7-4260-9E56-E966F15513C9}" type="sibTrans" cxnId="{EFC4E6D8-E336-47E9-809A-35FB4AA95F9D}">
      <dgm:prSet/>
      <dgm:spPr/>
      <dgm:t>
        <a:bodyPr/>
        <a:lstStyle/>
        <a:p>
          <a:endParaRPr lang="en-US"/>
        </a:p>
      </dgm:t>
    </dgm:pt>
    <dgm:pt modelId="{ED4C54C2-E3A4-497C-8B45-93CDF7781125}" type="pres">
      <dgm:prSet presAssocID="{F68E6C44-ADE3-473B-92C0-89F4E0CBC128}" presName="diagram" presStyleCnt="0">
        <dgm:presLayoutVars>
          <dgm:dir/>
          <dgm:resizeHandles val="exact"/>
        </dgm:presLayoutVars>
      </dgm:prSet>
      <dgm:spPr/>
    </dgm:pt>
    <dgm:pt modelId="{897FF108-5B8F-4993-B926-020D4F92C94B}" type="pres">
      <dgm:prSet presAssocID="{AD96AF23-4BD2-4781-B12C-28791C4FC535}" presName="node" presStyleLbl="node1" presStyleIdx="0" presStyleCnt="7">
        <dgm:presLayoutVars>
          <dgm:bulletEnabled val="1"/>
        </dgm:presLayoutVars>
      </dgm:prSet>
      <dgm:spPr/>
    </dgm:pt>
    <dgm:pt modelId="{B0FCF1FC-BE70-410D-9AAD-7110920DEAD5}" type="pres">
      <dgm:prSet presAssocID="{76A07BE3-9A77-4C3C-A128-64A3EF9EEF65}" presName="sibTrans" presStyleCnt="0"/>
      <dgm:spPr/>
    </dgm:pt>
    <dgm:pt modelId="{6B37AC54-D7A6-471D-BF33-5D7E5FC8C184}" type="pres">
      <dgm:prSet presAssocID="{69F76AA2-8CF0-48DF-BAB8-63F98907CFA5}" presName="node" presStyleLbl="node1" presStyleIdx="1" presStyleCnt="7">
        <dgm:presLayoutVars>
          <dgm:bulletEnabled val="1"/>
        </dgm:presLayoutVars>
      </dgm:prSet>
      <dgm:spPr/>
    </dgm:pt>
    <dgm:pt modelId="{A7AE07A0-D226-4E72-A6E3-F9F342BBE3A8}" type="pres">
      <dgm:prSet presAssocID="{3851054F-2F05-4109-AF12-45E475143D21}" presName="sibTrans" presStyleCnt="0"/>
      <dgm:spPr/>
    </dgm:pt>
    <dgm:pt modelId="{848ED801-1BBF-4ACB-BF1E-47A191420908}" type="pres">
      <dgm:prSet presAssocID="{1E392BF7-E708-40AF-BBAE-3D6F3395D1A6}" presName="node" presStyleLbl="node1" presStyleIdx="2" presStyleCnt="7">
        <dgm:presLayoutVars>
          <dgm:bulletEnabled val="1"/>
        </dgm:presLayoutVars>
      </dgm:prSet>
      <dgm:spPr/>
    </dgm:pt>
    <dgm:pt modelId="{DBA773C7-99A5-41AB-8A82-D112543C0D87}" type="pres">
      <dgm:prSet presAssocID="{0780317E-AF02-4CB0-B685-9E518624CC17}" presName="sibTrans" presStyleCnt="0"/>
      <dgm:spPr/>
    </dgm:pt>
    <dgm:pt modelId="{52079713-6761-4BD4-B35A-B238C503C251}" type="pres">
      <dgm:prSet presAssocID="{248879DA-84B9-4466-99E1-1531931F4243}" presName="node" presStyleLbl="node1" presStyleIdx="3" presStyleCnt="7">
        <dgm:presLayoutVars>
          <dgm:bulletEnabled val="1"/>
        </dgm:presLayoutVars>
      </dgm:prSet>
      <dgm:spPr/>
    </dgm:pt>
    <dgm:pt modelId="{A31070C2-4765-4AAE-8C15-89AACC9FBFB6}" type="pres">
      <dgm:prSet presAssocID="{55DA5618-4300-49FD-A15D-74D94247BDBE}" presName="sibTrans" presStyleCnt="0"/>
      <dgm:spPr/>
    </dgm:pt>
    <dgm:pt modelId="{B658EDF2-DCB3-43B8-A1FA-0E27409E841F}" type="pres">
      <dgm:prSet presAssocID="{3A3238DB-EF6B-4D06-89B6-847D570C821E}" presName="node" presStyleLbl="node1" presStyleIdx="4" presStyleCnt="7">
        <dgm:presLayoutVars>
          <dgm:bulletEnabled val="1"/>
        </dgm:presLayoutVars>
      </dgm:prSet>
      <dgm:spPr/>
    </dgm:pt>
    <dgm:pt modelId="{D6B01C60-1E17-4826-B2F2-C7019658C689}" type="pres">
      <dgm:prSet presAssocID="{194A178C-E478-4917-A776-CCAB64F4EA0E}" presName="sibTrans" presStyleCnt="0"/>
      <dgm:spPr/>
    </dgm:pt>
    <dgm:pt modelId="{F65245CA-8BEF-44C4-A5C1-F553EDA8210D}" type="pres">
      <dgm:prSet presAssocID="{C6B8A4D3-1354-478A-BF99-B1A581CB9B31}" presName="node" presStyleLbl="node1" presStyleIdx="5" presStyleCnt="7">
        <dgm:presLayoutVars>
          <dgm:bulletEnabled val="1"/>
        </dgm:presLayoutVars>
      </dgm:prSet>
      <dgm:spPr/>
    </dgm:pt>
    <dgm:pt modelId="{D7BC1B86-4DCA-40C4-AE73-CE857FA0BFE4}" type="pres">
      <dgm:prSet presAssocID="{BE233D79-EDBA-4C9D-A935-4AAF1CE93B48}" presName="sibTrans" presStyleCnt="0"/>
      <dgm:spPr/>
    </dgm:pt>
    <dgm:pt modelId="{2E322A25-7B9E-4195-9B30-515A47CEFA5A}" type="pres">
      <dgm:prSet presAssocID="{F43A2AAE-5260-4FCC-A0C9-84DC87B01E8A}" presName="node" presStyleLbl="node1" presStyleIdx="6" presStyleCnt="7">
        <dgm:presLayoutVars>
          <dgm:bulletEnabled val="1"/>
        </dgm:presLayoutVars>
      </dgm:prSet>
      <dgm:spPr/>
    </dgm:pt>
  </dgm:ptLst>
  <dgm:cxnLst>
    <dgm:cxn modelId="{D6275020-7208-48CA-90E3-F8714BC00481}" srcId="{F68E6C44-ADE3-473B-92C0-89F4E0CBC128}" destId="{C6B8A4D3-1354-478A-BF99-B1A581CB9B31}" srcOrd="5" destOrd="0" parTransId="{A6F2B92B-9B5A-419F-952F-1FA2EBB11F3A}" sibTransId="{BE233D79-EDBA-4C9D-A935-4AAF1CE93B48}"/>
    <dgm:cxn modelId="{C209E93B-CD88-4524-A0AF-A76C55FBE6EF}" type="presOf" srcId="{C6B8A4D3-1354-478A-BF99-B1A581CB9B31}" destId="{F65245CA-8BEF-44C4-A5C1-F553EDA8210D}" srcOrd="0" destOrd="0" presId="urn:microsoft.com/office/officeart/2005/8/layout/default"/>
    <dgm:cxn modelId="{9523D162-1487-406B-A1A8-8CB31335B182}" type="presOf" srcId="{69F76AA2-8CF0-48DF-BAB8-63F98907CFA5}" destId="{6B37AC54-D7A6-471D-BF33-5D7E5FC8C184}" srcOrd="0" destOrd="0" presId="urn:microsoft.com/office/officeart/2005/8/layout/default"/>
    <dgm:cxn modelId="{3712C145-FCE8-4789-8DFF-781FC2C0EF12}" srcId="{F68E6C44-ADE3-473B-92C0-89F4E0CBC128}" destId="{AD96AF23-4BD2-4781-B12C-28791C4FC535}" srcOrd="0" destOrd="0" parTransId="{A6FE32A7-5868-4F6F-B3C1-1091047D26C3}" sibTransId="{76A07BE3-9A77-4C3C-A128-64A3EF9EEF65}"/>
    <dgm:cxn modelId="{3D5DBE6C-A29E-4688-877A-39D69908AA3C}" srcId="{F68E6C44-ADE3-473B-92C0-89F4E0CBC128}" destId="{3A3238DB-EF6B-4D06-89B6-847D570C821E}" srcOrd="4" destOrd="0" parTransId="{3993F512-1A25-458F-A200-B449513CA06B}" sibTransId="{194A178C-E478-4917-A776-CCAB64F4EA0E}"/>
    <dgm:cxn modelId="{BB12646E-4F9D-4C83-BCD2-ADFE619A6805}" type="presOf" srcId="{F43A2AAE-5260-4FCC-A0C9-84DC87B01E8A}" destId="{2E322A25-7B9E-4195-9B30-515A47CEFA5A}" srcOrd="0" destOrd="0" presId="urn:microsoft.com/office/officeart/2005/8/layout/default"/>
    <dgm:cxn modelId="{D50C6D6F-BD30-4F04-8920-23A20E93841E}" srcId="{F68E6C44-ADE3-473B-92C0-89F4E0CBC128}" destId="{1E392BF7-E708-40AF-BBAE-3D6F3395D1A6}" srcOrd="2" destOrd="0" parTransId="{FA13BC49-D8A6-4D78-AA8F-567D36B4101E}" sibTransId="{0780317E-AF02-4CB0-B685-9E518624CC17}"/>
    <dgm:cxn modelId="{78F1DE51-838E-4992-B258-42CDBCC5F62A}" type="presOf" srcId="{248879DA-84B9-4466-99E1-1531931F4243}" destId="{52079713-6761-4BD4-B35A-B238C503C251}" srcOrd="0" destOrd="0" presId="urn:microsoft.com/office/officeart/2005/8/layout/default"/>
    <dgm:cxn modelId="{FBF4C39B-D205-4E91-973C-46C1CF3CCC8F}" type="presOf" srcId="{F68E6C44-ADE3-473B-92C0-89F4E0CBC128}" destId="{ED4C54C2-E3A4-497C-8B45-93CDF7781125}" srcOrd="0" destOrd="0" presId="urn:microsoft.com/office/officeart/2005/8/layout/default"/>
    <dgm:cxn modelId="{7D2D57AC-FCA7-43E0-90DA-612629A3B9D8}" type="presOf" srcId="{3A3238DB-EF6B-4D06-89B6-847D570C821E}" destId="{B658EDF2-DCB3-43B8-A1FA-0E27409E841F}" srcOrd="0" destOrd="0" presId="urn:microsoft.com/office/officeart/2005/8/layout/default"/>
    <dgm:cxn modelId="{A49B49B7-22FF-4C16-A496-0A1EB9E77CAD}" srcId="{F68E6C44-ADE3-473B-92C0-89F4E0CBC128}" destId="{69F76AA2-8CF0-48DF-BAB8-63F98907CFA5}" srcOrd="1" destOrd="0" parTransId="{A7C1C99B-E336-42A9-B961-45E76A266002}" sibTransId="{3851054F-2F05-4109-AF12-45E475143D21}"/>
    <dgm:cxn modelId="{EFC4E6D8-E336-47E9-809A-35FB4AA95F9D}" srcId="{F68E6C44-ADE3-473B-92C0-89F4E0CBC128}" destId="{F43A2AAE-5260-4FCC-A0C9-84DC87B01E8A}" srcOrd="6" destOrd="0" parTransId="{DB0577BE-F978-4B19-ADD6-96AB286E739B}" sibTransId="{4783A2A2-72D7-4260-9E56-E966F15513C9}"/>
    <dgm:cxn modelId="{9495AED9-6206-4DD9-BBED-CDF253510678}" type="presOf" srcId="{AD96AF23-4BD2-4781-B12C-28791C4FC535}" destId="{897FF108-5B8F-4993-B926-020D4F92C94B}" srcOrd="0" destOrd="0" presId="urn:microsoft.com/office/officeart/2005/8/layout/default"/>
    <dgm:cxn modelId="{04B2B2DC-0A9A-48EC-B937-624D437AAF31}" srcId="{F68E6C44-ADE3-473B-92C0-89F4E0CBC128}" destId="{248879DA-84B9-4466-99E1-1531931F4243}" srcOrd="3" destOrd="0" parTransId="{EAA17337-BEAB-4D0A-869E-B34B5AF3E110}" sibTransId="{55DA5618-4300-49FD-A15D-74D94247BDBE}"/>
    <dgm:cxn modelId="{2AB775F8-161D-4760-A3A6-610C039B720F}" type="presOf" srcId="{1E392BF7-E708-40AF-BBAE-3D6F3395D1A6}" destId="{848ED801-1BBF-4ACB-BF1E-47A191420908}" srcOrd="0" destOrd="0" presId="urn:microsoft.com/office/officeart/2005/8/layout/default"/>
    <dgm:cxn modelId="{EA072281-237F-4C49-8BED-58D0ED1C5865}" type="presParOf" srcId="{ED4C54C2-E3A4-497C-8B45-93CDF7781125}" destId="{897FF108-5B8F-4993-B926-020D4F92C94B}" srcOrd="0" destOrd="0" presId="urn:microsoft.com/office/officeart/2005/8/layout/default"/>
    <dgm:cxn modelId="{6E1D95BE-FBB5-49AE-997B-316FA29DE363}" type="presParOf" srcId="{ED4C54C2-E3A4-497C-8B45-93CDF7781125}" destId="{B0FCF1FC-BE70-410D-9AAD-7110920DEAD5}" srcOrd="1" destOrd="0" presId="urn:microsoft.com/office/officeart/2005/8/layout/default"/>
    <dgm:cxn modelId="{A8D5D015-46A2-4830-A4D2-733957895C54}" type="presParOf" srcId="{ED4C54C2-E3A4-497C-8B45-93CDF7781125}" destId="{6B37AC54-D7A6-471D-BF33-5D7E5FC8C184}" srcOrd="2" destOrd="0" presId="urn:microsoft.com/office/officeart/2005/8/layout/default"/>
    <dgm:cxn modelId="{1A56ED65-4CF4-48E7-B128-8219038979C3}" type="presParOf" srcId="{ED4C54C2-E3A4-497C-8B45-93CDF7781125}" destId="{A7AE07A0-D226-4E72-A6E3-F9F342BBE3A8}" srcOrd="3" destOrd="0" presId="urn:microsoft.com/office/officeart/2005/8/layout/default"/>
    <dgm:cxn modelId="{70680D4A-A1F1-4C31-8F33-683DDCEAF123}" type="presParOf" srcId="{ED4C54C2-E3A4-497C-8B45-93CDF7781125}" destId="{848ED801-1BBF-4ACB-BF1E-47A191420908}" srcOrd="4" destOrd="0" presId="urn:microsoft.com/office/officeart/2005/8/layout/default"/>
    <dgm:cxn modelId="{60123EC9-0509-4D92-A0F5-552AEDCC9DF7}" type="presParOf" srcId="{ED4C54C2-E3A4-497C-8B45-93CDF7781125}" destId="{DBA773C7-99A5-41AB-8A82-D112543C0D87}" srcOrd="5" destOrd="0" presId="urn:microsoft.com/office/officeart/2005/8/layout/default"/>
    <dgm:cxn modelId="{F8545B24-853D-415C-9832-F588EE0B2118}" type="presParOf" srcId="{ED4C54C2-E3A4-497C-8B45-93CDF7781125}" destId="{52079713-6761-4BD4-B35A-B238C503C251}" srcOrd="6" destOrd="0" presId="urn:microsoft.com/office/officeart/2005/8/layout/default"/>
    <dgm:cxn modelId="{DB121835-DBEA-410D-841A-E606F8822129}" type="presParOf" srcId="{ED4C54C2-E3A4-497C-8B45-93CDF7781125}" destId="{A31070C2-4765-4AAE-8C15-89AACC9FBFB6}" srcOrd="7" destOrd="0" presId="urn:microsoft.com/office/officeart/2005/8/layout/default"/>
    <dgm:cxn modelId="{90682F28-53DA-4A01-919D-68984B8A50A5}" type="presParOf" srcId="{ED4C54C2-E3A4-497C-8B45-93CDF7781125}" destId="{B658EDF2-DCB3-43B8-A1FA-0E27409E841F}" srcOrd="8" destOrd="0" presId="urn:microsoft.com/office/officeart/2005/8/layout/default"/>
    <dgm:cxn modelId="{93C26846-22DB-4C21-99FD-471F3C474958}" type="presParOf" srcId="{ED4C54C2-E3A4-497C-8B45-93CDF7781125}" destId="{D6B01C60-1E17-4826-B2F2-C7019658C689}" srcOrd="9" destOrd="0" presId="urn:microsoft.com/office/officeart/2005/8/layout/default"/>
    <dgm:cxn modelId="{B620F736-2863-4D35-B3C1-DFB45F3ACFC2}" type="presParOf" srcId="{ED4C54C2-E3A4-497C-8B45-93CDF7781125}" destId="{F65245CA-8BEF-44C4-A5C1-F553EDA8210D}" srcOrd="10" destOrd="0" presId="urn:microsoft.com/office/officeart/2005/8/layout/default"/>
    <dgm:cxn modelId="{77906A39-9642-4EDF-B6F0-CD7921BC16D7}" type="presParOf" srcId="{ED4C54C2-E3A4-497C-8B45-93CDF7781125}" destId="{D7BC1B86-4DCA-40C4-AE73-CE857FA0BFE4}" srcOrd="11" destOrd="0" presId="urn:microsoft.com/office/officeart/2005/8/layout/default"/>
    <dgm:cxn modelId="{63F40ABD-B2B3-4C36-B941-558AD307A4B2}" type="presParOf" srcId="{ED4C54C2-E3A4-497C-8B45-93CDF7781125}" destId="{2E322A25-7B9E-4195-9B30-515A47CEFA5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FA1E9D-9C8F-436B-8A14-D69E776C33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23F0C0-CCD4-4EC6-88CA-E4AA92CFDA9F}">
      <dgm:prSet/>
      <dgm:spPr/>
      <dgm:t>
        <a:bodyPr/>
        <a:lstStyle/>
        <a:p>
          <a:r>
            <a:rPr lang="en-US"/>
            <a:t>Healthcare: Robotic surgery, diagnosis</a:t>
          </a:r>
        </a:p>
      </dgm:t>
    </dgm:pt>
    <dgm:pt modelId="{AEF9DCE8-3E00-4D08-B564-6A0789041463}" type="parTrans" cxnId="{174D88E2-9EB7-4AAC-A301-14C6FBC40CCF}">
      <dgm:prSet/>
      <dgm:spPr/>
      <dgm:t>
        <a:bodyPr/>
        <a:lstStyle/>
        <a:p>
          <a:endParaRPr lang="en-US"/>
        </a:p>
      </dgm:t>
    </dgm:pt>
    <dgm:pt modelId="{454C0530-BCA7-48CF-886C-3609163BBDB9}" type="sibTrans" cxnId="{174D88E2-9EB7-4AAC-A301-14C6FBC40CCF}">
      <dgm:prSet/>
      <dgm:spPr/>
      <dgm:t>
        <a:bodyPr/>
        <a:lstStyle/>
        <a:p>
          <a:endParaRPr lang="en-US"/>
        </a:p>
      </dgm:t>
    </dgm:pt>
    <dgm:pt modelId="{C52C5EAF-BBA9-42F5-9A79-0282C4FB56B7}">
      <dgm:prSet/>
      <dgm:spPr/>
      <dgm:t>
        <a:bodyPr/>
        <a:lstStyle/>
        <a:p>
          <a:r>
            <a:rPr lang="en-US"/>
            <a:t>Education: Intelligent tutoring systems</a:t>
          </a:r>
        </a:p>
      </dgm:t>
    </dgm:pt>
    <dgm:pt modelId="{3895CE45-787E-40A8-BFCF-5F7A8329B59F}" type="parTrans" cxnId="{F51C3DB3-B249-454D-91A6-CAF35A858389}">
      <dgm:prSet/>
      <dgm:spPr/>
      <dgm:t>
        <a:bodyPr/>
        <a:lstStyle/>
        <a:p>
          <a:endParaRPr lang="en-US"/>
        </a:p>
      </dgm:t>
    </dgm:pt>
    <dgm:pt modelId="{67256423-B236-4627-AF1F-49B7C5145003}" type="sibTrans" cxnId="{F51C3DB3-B249-454D-91A6-CAF35A858389}">
      <dgm:prSet/>
      <dgm:spPr/>
      <dgm:t>
        <a:bodyPr/>
        <a:lstStyle/>
        <a:p>
          <a:endParaRPr lang="en-US"/>
        </a:p>
      </dgm:t>
    </dgm:pt>
    <dgm:pt modelId="{680330DA-F7F3-4A01-8398-DB6C78E83492}">
      <dgm:prSet/>
      <dgm:spPr/>
      <dgm:t>
        <a:bodyPr/>
        <a:lstStyle/>
        <a:p>
          <a:r>
            <a:rPr lang="en-US"/>
            <a:t>Transportation: Autonomous vehicles</a:t>
          </a:r>
        </a:p>
      </dgm:t>
    </dgm:pt>
    <dgm:pt modelId="{47813B6D-8BED-4476-AA59-AEB77BBA756C}" type="parTrans" cxnId="{F0E14705-97C2-45D3-A752-FA4B289D2A9C}">
      <dgm:prSet/>
      <dgm:spPr/>
      <dgm:t>
        <a:bodyPr/>
        <a:lstStyle/>
        <a:p>
          <a:endParaRPr lang="en-US"/>
        </a:p>
      </dgm:t>
    </dgm:pt>
    <dgm:pt modelId="{AD9072E1-523A-48FE-9690-EDA5367BC573}" type="sibTrans" cxnId="{F0E14705-97C2-45D3-A752-FA4B289D2A9C}">
      <dgm:prSet/>
      <dgm:spPr/>
      <dgm:t>
        <a:bodyPr/>
        <a:lstStyle/>
        <a:p>
          <a:endParaRPr lang="en-US"/>
        </a:p>
      </dgm:t>
    </dgm:pt>
    <dgm:pt modelId="{2FFCCE9F-EDA2-4957-B227-3D7F600659C7}">
      <dgm:prSet/>
      <dgm:spPr/>
      <dgm:t>
        <a:bodyPr/>
        <a:lstStyle/>
        <a:p>
          <a:r>
            <a:rPr lang="en-US"/>
            <a:t>Finance: Fraud detection, prediction</a:t>
          </a:r>
        </a:p>
      </dgm:t>
    </dgm:pt>
    <dgm:pt modelId="{C390FD46-4204-4FBB-9B5C-1F3294BBE717}" type="parTrans" cxnId="{EE91339F-2BD1-4890-A1F6-77F3A3867A72}">
      <dgm:prSet/>
      <dgm:spPr/>
      <dgm:t>
        <a:bodyPr/>
        <a:lstStyle/>
        <a:p>
          <a:endParaRPr lang="en-US"/>
        </a:p>
      </dgm:t>
    </dgm:pt>
    <dgm:pt modelId="{BC7A1A55-7A8C-487E-8CF7-C63DA3AE36AA}" type="sibTrans" cxnId="{EE91339F-2BD1-4890-A1F6-77F3A3867A72}">
      <dgm:prSet/>
      <dgm:spPr/>
      <dgm:t>
        <a:bodyPr/>
        <a:lstStyle/>
        <a:p>
          <a:endParaRPr lang="en-US"/>
        </a:p>
      </dgm:t>
    </dgm:pt>
    <dgm:pt modelId="{E1307AA3-A490-4457-A725-44B7C95812B6}">
      <dgm:prSet/>
      <dgm:spPr/>
      <dgm:t>
        <a:bodyPr/>
        <a:lstStyle/>
        <a:p>
          <a:r>
            <a:rPr lang="en-US"/>
            <a:t>Robotics: Household robots, drones</a:t>
          </a:r>
        </a:p>
      </dgm:t>
    </dgm:pt>
    <dgm:pt modelId="{84A2031B-BFED-4BF6-892C-1CE59658E87E}" type="parTrans" cxnId="{0D4F5A6F-C6F1-46B9-B0A4-279B5D4F8F0C}">
      <dgm:prSet/>
      <dgm:spPr/>
      <dgm:t>
        <a:bodyPr/>
        <a:lstStyle/>
        <a:p>
          <a:endParaRPr lang="en-US"/>
        </a:p>
      </dgm:t>
    </dgm:pt>
    <dgm:pt modelId="{60E19C5A-F86A-4EE7-8EDF-33D76A9F8699}" type="sibTrans" cxnId="{0D4F5A6F-C6F1-46B9-B0A4-279B5D4F8F0C}">
      <dgm:prSet/>
      <dgm:spPr/>
      <dgm:t>
        <a:bodyPr/>
        <a:lstStyle/>
        <a:p>
          <a:endParaRPr lang="en-US"/>
        </a:p>
      </dgm:t>
    </dgm:pt>
    <dgm:pt modelId="{1CF66B6F-C0FA-4ECE-957B-79B07A58DBC9}">
      <dgm:prSet/>
      <dgm:spPr/>
      <dgm:t>
        <a:bodyPr/>
        <a:lstStyle/>
        <a:p>
          <a:r>
            <a:rPr lang="en-US"/>
            <a:t>Customer Service: Chatbots, virtual agents</a:t>
          </a:r>
        </a:p>
      </dgm:t>
    </dgm:pt>
    <dgm:pt modelId="{533C8CD1-C87B-4D1E-B4E5-512542435ECF}" type="parTrans" cxnId="{B2DE3F06-A6AC-4C03-816C-1C3F89DE8C31}">
      <dgm:prSet/>
      <dgm:spPr/>
      <dgm:t>
        <a:bodyPr/>
        <a:lstStyle/>
        <a:p>
          <a:endParaRPr lang="en-US"/>
        </a:p>
      </dgm:t>
    </dgm:pt>
    <dgm:pt modelId="{A297CF23-0CF2-4224-97C9-A01B5E87E36D}" type="sibTrans" cxnId="{B2DE3F06-A6AC-4C03-816C-1C3F89DE8C31}">
      <dgm:prSet/>
      <dgm:spPr/>
      <dgm:t>
        <a:bodyPr/>
        <a:lstStyle/>
        <a:p>
          <a:endParaRPr lang="en-US"/>
        </a:p>
      </dgm:t>
    </dgm:pt>
    <dgm:pt modelId="{7D3B196A-33D4-4E42-B3EC-EBA53E20E95A}" type="pres">
      <dgm:prSet presAssocID="{57FA1E9D-9C8F-436B-8A14-D69E776C330D}" presName="root" presStyleCnt="0">
        <dgm:presLayoutVars>
          <dgm:dir/>
          <dgm:resizeHandles val="exact"/>
        </dgm:presLayoutVars>
      </dgm:prSet>
      <dgm:spPr/>
    </dgm:pt>
    <dgm:pt modelId="{AE63F0D3-9598-42A6-B77B-593E88B0C91A}" type="pres">
      <dgm:prSet presAssocID="{57FA1E9D-9C8F-436B-8A14-D69E776C330D}" presName="container" presStyleCnt="0">
        <dgm:presLayoutVars>
          <dgm:dir/>
          <dgm:resizeHandles val="exact"/>
        </dgm:presLayoutVars>
      </dgm:prSet>
      <dgm:spPr/>
    </dgm:pt>
    <dgm:pt modelId="{EEFA470F-D493-4C54-85AB-3DA92D270BE6}" type="pres">
      <dgm:prSet presAssocID="{9B23F0C0-CCD4-4EC6-88CA-E4AA92CFDA9F}" presName="compNode" presStyleCnt="0"/>
      <dgm:spPr/>
    </dgm:pt>
    <dgm:pt modelId="{CE6A65FB-C6E4-42D7-9B9B-836BA750B484}" type="pres">
      <dgm:prSet presAssocID="{9B23F0C0-CCD4-4EC6-88CA-E4AA92CFDA9F}" presName="iconBgRect" presStyleLbl="bgShp" presStyleIdx="0" presStyleCnt="6"/>
      <dgm:spPr/>
    </dgm:pt>
    <dgm:pt modelId="{DB986BC9-D2DC-4048-AEEF-CB280BFA053D}" type="pres">
      <dgm:prSet presAssocID="{9B23F0C0-CCD4-4EC6-88CA-E4AA92CFDA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B3A3FDD-1646-4B27-A584-EF48EE1A9417}" type="pres">
      <dgm:prSet presAssocID="{9B23F0C0-CCD4-4EC6-88CA-E4AA92CFDA9F}" presName="spaceRect" presStyleCnt="0"/>
      <dgm:spPr/>
    </dgm:pt>
    <dgm:pt modelId="{C4E16FD0-90BD-4538-A4A0-A2B2648ED44F}" type="pres">
      <dgm:prSet presAssocID="{9B23F0C0-CCD4-4EC6-88CA-E4AA92CFDA9F}" presName="textRect" presStyleLbl="revTx" presStyleIdx="0" presStyleCnt="6">
        <dgm:presLayoutVars>
          <dgm:chMax val="1"/>
          <dgm:chPref val="1"/>
        </dgm:presLayoutVars>
      </dgm:prSet>
      <dgm:spPr/>
    </dgm:pt>
    <dgm:pt modelId="{1F6FDF74-53F3-4AFD-9E49-6583C7765B3B}" type="pres">
      <dgm:prSet presAssocID="{454C0530-BCA7-48CF-886C-3609163BBDB9}" presName="sibTrans" presStyleLbl="sibTrans2D1" presStyleIdx="0" presStyleCnt="0"/>
      <dgm:spPr/>
    </dgm:pt>
    <dgm:pt modelId="{EAC0F652-5C58-4B7E-9ABB-80CE05744BCF}" type="pres">
      <dgm:prSet presAssocID="{C52C5EAF-BBA9-42F5-9A79-0282C4FB56B7}" presName="compNode" presStyleCnt="0"/>
      <dgm:spPr/>
    </dgm:pt>
    <dgm:pt modelId="{A47B633C-C9E4-4834-862B-11A29B926277}" type="pres">
      <dgm:prSet presAssocID="{C52C5EAF-BBA9-42F5-9A79-0282C4FB56B7}" presName="iconBgRect" presStyleLbl="bgShp" presStyleIdx="1" presStyleCnt="6"/>
      <dgm:spPr/>
    </dgm:pt>
    <dgm:pt modelId="{AD4BD041-E7BB-40B2-B145-11FEA1848312}" type="pres">
      <dgm:prSet presAssocID="{C52C5EAF-BBA9-42F5-9A79-0282C4FB56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422313A-5A35-484B-9E44-BC37C6A87B11}" type="pres">
      <dgm:prSet presAssocID="{C52C5EAF-BBA9-42F5-9A79-0282C4FB56B7}" presName="spaceRect" presStyleCnt="0"/>
      <dgm:spPr/>
    </dgm:pt>
    <dgm:pt modelId="{FBB0AB45-08DA-4C7C-BEB3-1D01F44614DA}" type="pres">
      <dgm:prSet presAssocID="{C52C5EAF-BBA9-42F5-9A79-0282C4FB56B7}" presName="textRect" presStyleLbl="revTx" presStyleIdx="1" presStyleCnt="6">
        <dgm:presLayoutVars>
          <dgm:chMax val="1"/>
          <dgm:chPref val="1"/>
        </dgm:presLayoutVars>
      </dgm:prSet>
      <dgm:spPr/>
    </dgm:pt>
    <dgm:pt modelId="{7F6D71FF-E835-4687-A65A-88FFEDE82D16}" type="pres">
      <dgm:prSet presAssocID="{67256423-B236-4627-AF1F-49B7C5145003}" presName="sibTrans" presStyleLbl="sibTrans2D1" presStyleIdx="0" presStyleCnt="0"/>
      <dgm:spPr/>
    </dgm:pt>
    <dgm:pt modelId="{2F8CF343-639F-420D-972C-517C6B34C7E6}" type="pres">
      <dgm:prSet presAssocID="{680330DA-F7F3-4A01-8398-DB6C78E83492}" presName="compNode" presStyleCnt="0"/>
      <dgm:spPr/>
    </dgm:pt>
    <dgm:pt modelId="{DB610DB8-CFF4-462B-92C9-7436BBEDE041}" type="pres">
      <dgm:prSet presAssocID="{680330DA-F7F3-4A01-8398-DB6C78E83492}" presName="iconBgRect" presStyleLbl="bgShp" presStyleIdx="2" presStyleCnt="6"/>
      <dgm:spPr/>
    </dgm:pt>
    <dgm:pt modelId="{50DDAF6D-73C6-44A3-B268-895D17226733}" type="pres">
      <dgm:prSet presAssocID="{680330DA-F7F3-4A01-8398-DB6C78E834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2E1CE19-8290-4A8D-B23A-747E97DFCB98}" type="pres">
      <dgm:prSet presAssocID="{680330DA-F7F3-4A01-8398-DB6C78E83492}" presName="spaceRect" presStyleCnt="0"/>
      <dgm:spPr/>
    </dgm:pt>
    <dgm:pt modelId="{F893577B-5A2C-4B38-BE28-270E2AED4663}" type="pres">
      <dgm:prSet presAssocID="{680330DA-F7F3-4A01-8398-DB6C78E83492}" presName="textRect" presStyleLbl="revTx" presStyleIdx="2" presStyleCnt="6">
        <dgm:presLayoutVars>
          <dgm:chMax val="1"/>
          <dgm:chPref val="1"/>
        </dgm:presLayoutVars>
      </dgm:prSet>
      <dgm:spPr/>
    </dgm:pt>
    <dgm:pt modelId="{CB31BFB6-F6CB-4FA2-9F32-74D2444BBE56}" type="pres">
      <dgm:prSet presAssocID="{AD9072E1-523A-48FE-9690-EDA5367BC573}" presName="sibTrans" presStyleLbl="sibTrans2D1" presStyleIdx="0" presStyleCnt="0"/>
      <dgm:spPr/>
    </dgm:pt>
    <dgm:pt modelId="{B96E9475-58B0-4077-BDD7-D1B85F36F8C4}" type="pres">
      <dgm:prSet presAssocID="{2FFCCE9F-EDA2-4957-B227-3D7F600659C7}" presName="compNode" presStyleCnt="0"/>
      <dgm:spPr/>
    </dgm:pt>
    <dgm:pt modelId="{7FA80F19-614C-4980-9381-99152851341D}" type="pres">
      <dgm:prSet presAssocID="{2FFCCE9F-EDA2-4957-B227-3D7F600659C7}" presName="iconBgRect" presStyleLbl="bgShp" presStyleIdx="3" presStyleCnt="6"/>
      <dgm:spPr/>
    </dgm:pt>
    <dgm:pt modelId="{49F8EDD9-8F67-47AE-A920-BB1DD7888D56}" type="pres">
      <dgm:prSet presAssocID="{2FFCCE9F-EDA2-4957-B227-3D7F600659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C31E018-005B-4821-82F2-4FB2C6ED83C1}" type="pres">
      <dgm:prSet presAssocID="{2FFCCE9F-EDA2-4957-B227-3D7F600659C7}" presName="spaceRect" presStyleCnt="0"/>
      <dgm:spPr/>
    </dgm:pt>
    <dgm:pt modelId="{957C97EA-5847-4D5F-9398-A1D84965F25F}" type="pres">
      <dgm:prSet presAssocID="{2FFCCE9F-EDA2-4957-B227-3D7F600659C7}" presName="textRect" presStyleLbl="revTx" presStyleIdx="3" presStyleCnt="6">
        <dgm:presLayoutVars>
          <dgm:chMax val="1"/>
          <dgm:chPref val="1"/>
        </dgm:presLayoutVars>
      </dgm:prSet>
      <dgm:spPr/>
    </dgm:pt>
    <dgm:pt modelId="{63094180-14F5-4427-A4BD-12379BD1D8C3}" type="pres">
      <dgm:prSet presAssocID="{BC7A1A55-7A8C-487E-8CF7-C63DA3AE36AA}" presName="sibTrans" presStyleLbl="sibTrans2D1" presStyleIdx="0" presStyleCnt="0"/>
      <dgm:spPr/>
    </dgm:pt>
    <dgm:pt modelId="{858DA6B5-6D02-4A61-B5DC-4566C772007B}" type="pres">
      <dgm:prSet presAssocID="{E1307AA3-A490-4457-A725-44B7C95812B6}" presName="compNode" presStyleCnt="0"/>
      <dgm:spPr/>
    </dgm:pt>
    <dgm:pt modelId="{4B858193-141F-489F-949B-AA4D595A8FA0}" type="pres">
      <dgm:prSet presAssocID="{E1307AA3-A490-4457-A725-44B7C95812B6}" presName="iconBgRect" presStyleLbl="bgShp" presStyleIdx="4" presStyleCnt="6"/>
      <dgm:spPr/>
    </dgm:pt>
    <dgm:pt modelId="{BA0FBF30-447E-4FD1-AF0F-F8EEE9F3D2E5}" type="pres">
      <dgm:prSet presAssocID="{E1307AA3-A490-4457-A725-44B7C95812B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E42AB4-5A7C-4D67-885F-CE514695CD96}" type="pres">
      <dgm:prSet presAssocID="{E1307AA3-A490-4457-A725-44B7C95812B6}" presName="spaceRect" presStyleCnt="0"/>
      <dgm:spPr/>
    </dgm:pt>
    <dgm:pt modelId="{F922FEBC-F02F-44A7-9EFB-9D5338A0565B}" type="pres">
      <dgm:prSet presAssocID="{E1307AA3-A490-4457-A725-44B7C95812B6}" presName="textRect" presStyleLbl="revTx" presStyleIdx="4" presStyleCnt="6">
        <dgm:presLayoutVars>
          <dgm:chMax val="1"/>
          <dgm:chPref val="1"/>
        </dgm:presLayoutVars>
      </dgm:prSet>
      <dgm:spPr/>
    </dgm:pt>
    <dgm:pt modelId="{4BC9D390-5979-4D58-98D5-982F444A8037}" type="pres">
      <dgm:prSet presAssocID="{60E19C5A-F86A-4EE7-8EDF-33D76A9F8699}" presName="sibTrans" presStyleLbl="sibTrans2D1" presStyleIdx="0" presStyleCnt="0"/>
      <dgm:spPr/>
    </dgm:pt>
    <dgm:pt modelId="{D548F402-283A-4C2F-954D-EF8C59F1B6A6}" type="pres">
      <dgm:prSet presAssocID="{1CF66B6F-C0FA-4ECE-957B-79B07A58DBC9}" presName="compNode" presStyleCnt="0"/>
      <dgm:spPr/>
    </dgm:pt>
    <dgm:pt modelId="{5BE5C530-5080-4126-97B7-5A0CC9335D2D}" type="pres">
      <dgm:prSet presAssocID="{1CF66B6F-C0FA-4ECE-957B-79B07A58DBC9}" presName="iconBgRect" presStyleLbl="bgShp" presStyleIdx="5" presStyleCnt="6"/>
      <dgm:spPr/>
    </dgm:pt>
    <dgm:pt modelId="{A8BB7EB4-ED86-442C-84B3-378E2AEA87CE}" type="pres">
      <dgm:prSet presAssocID="{1CF66B6F-C0FA-4ECE-957B-79B07A58DBC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48FEB61-12FD-420C-9E25-EEA1895A07C4}" type="pres">
      <dgm:prSet presAssocID="{1CF66B6F-C0FA-4ECE-957B-79B07A58DBC9}" presName="spaceRect" presStyleCnt="0"/>
      <dgm:spPr/>
    </dgm:pt>
    <dgm:pt modelId="{2456B8DF-AC6A-4B7A-BBF9-9EE73674B074}" type="pres">
      <dgm:prSet presAssocID="{1CF66B6F-C0FA-4ECE-957B-79B07A58DBC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0E14705-97C2-45D3-A752-FA4B289D2A9C}" srcId="{57FA1E9D-9C8F-436B-8A14-D69E776C330D}" destId="{680330DA-F7F3-4A01-8398-DB6C78E83492}" srcOrd="2" destOrd="0" parTransId="{47813B6D-8BED-4476-AA59-AEB77BBA756C}" sibTransId="{AD9072E1-523A-48FE-9690-EDA5367BC573}"/>
    <dgm:cxn modelId="{B2DE3F06-A6AC-4C03-816C-1C3F89DE8C31}" srcId="{57FA1E9D-9C8F-436B-8A14-D69E776C330D}" destId="{1CF66B6F-C0FA-4ECE-957B-79B07A58DBC9}" srcOrd="5" destOrd="0" parTransId="{533C8CD1-C87B-4D1E-B4E5-512542435ECF}" sibTransId="{A297CF23-0CF2-4224-97C9-A01B5E87E36D}"/>
    <dgm:cxn modelId="{C4DD7C1B-3F67-4964-8645-0BABCE9D4753}" type="presOf" srcId="{2FFCCE9F-EDA2-4957-B227-3D7F600659C7}" destId="{957C97EA-5847-4D5F-9398-A1D84965F25F}" srcOrd="0" destOrd="0" presId="urn:microsoft.com/office/officeart/2018/2/layout/IconCircleList"/>
    <dgm:cxn modelId="{7F2E3F2D-D849-4474-8477-90CD8D1063FA}" type="presOf" srcId="{57FA1E9D-9C8F-436B-8A14-D69E776C330D}" destId="{7D3B196A-33D4-4E42-B3EC-EBA53E20E95A}" srcOrd="0" destOrd="0" presId="urn:microsoft.com/office/officeart/2018/2/layout/IconCircleList"/>
    <dgm:cxn modelId="{77A53F33-D796-4E54-B647-38A568412456}" type="presOf" srcId="{9B23F0C0-CCD4-4EC6-88CA-E4AA92CFDA9F}" destId="{C4E16FD0-90BD-4538-A4A0-A2B2648ED44F}" srcOrd="0" destOrd="0" presId="urn:microsoft.com/office/officeart/2018/2/layout/IconCircleList"/>
    <dgm:cxn modelId="{2A233560-72EA-4C47-8AF7-4034EA99E532}" type="presOf" srcId="{1CF66B6F-C0FA-4ECE-957B-79B07A58DBC9}" destId="{2456B8DF-AC6A-4B7A-BBF9-9EE73674B074}" srcOrd="0" destOrd="0" presId="urn:microsoft.com/office/officeart/2018/2/layout/IconCircleList"/>
    <dgm:cxn modelId="{3EDB5263-68D0-4D45-823F-44DB75A1CF0A}" type="presOf" srcId="{BC7A1A55-7A8C-487E-8CF7-C63DA3AE36AA}" destId="{63094180-14F5-4427-A4BD-12379BD1D8C3}" srcOrd="0" destOrd="0" presId="urn:microsoft.com/office/officeart/2018/2/layout/IconCircleList"/>
    <dgm:cxn modelId="{0D4F5A6F-C6F1-46B9-B0A4-279B5D4F8F0C}" srcId="{57FA1E9D-9C8F-436B-8A14-D69E776C330D}" destId="{E1307AA3-A490-4457-A725-44B7C95812B6}" srcOrd="4" destOrd="0" parTransId="{84A2031B-BFED-4BF6-892C-1CE59658E87E}" sibTransId="{60E19C5A-F86A-4EE7-8EDF-33D76A9F8699}"/>
    <dgm:cxn modelId="{D3CD1358-BE79-4B0F-A529-63AFBF226228}" type="presOf" srcId="{454C0530-BCA7-48CF-886C-3609163BBDB9}" destId="{1F6FDF74-53F3-4AFD-9E49-6583C7765B3B}" srcOrd="0" destOrd="0" presId="urn:microsoft.com/office/officeart/2018/2/layout/IconCircleList"/>
    <dgm:cxn modelId="{C1471C84-E3F8-407A-AE85-6DE51CCBADE3}" type="presOf" srcId="{680330DA-F7F3-4A01-8398-DB6C78E83492}" destId="{F893577B-5A2C-4B38-BE28-270E2AED4663}" srcOrd="0" destOrd="0" presId="urn:microsoft.com/office/officeart/2018/2/layout/IconCircleList"/>
    <dgm:cxn modelId="{2CB19F8E-F92F-46F5-B405-39151348CAA3}" type="presOf" srcId="{60E19C5A-F86A-4EE7-8EDF-33D76A9F8699}" destId="{4BC9D390-5979-4D58-98D5-982F444A8037}" srcOrd="0" destOrd="0" presId="urn:microsoft.com/office/officeart/2018/2/layout/IconCircleList"/>
    <dgm:cxn modelId="{EE91339F-2BD1-4890-A1F6-77F3A3867A72}" srcId="{57FA1E9D-9C8F-436B-8A14-D69E776C330D}" destId="{2FFCCE9F-EDA2-4957-B227-3D7F600659C7}" srcOrd="3" destOrd="0" parTransId="{C390FD46-4204-4FBB-9B5C-1F3294BBE717}" sibTransId="{BC7A1A55-7A8C-487E-8CF7-C63DA3AE36AA}"/>
    <dgm:cxn modelId="{14BBA6A4-CC93-4DE8-B696-8B1C7761AA41}" type="presOf" srcId="{AD9072E1-523A-48FE-9690-EDA5367BC573}" destId="{CB31BFB6-F6CB-4FA2-9F32-74D2444BBE56}" srcOrd="0" destOrd="0" presId="urn:microsoft.com/office/officeart/2018/2/layout/IconCircleList"/>
    <dgm:cxn modelId="{FF24A2B2-FFA6-46EF-8CBB-EE5BB85FC929}" type="presOf" srcId="{67256423-B236-4627-AF1F-49B7C5145003}" destId="{7F6D71FF-E835-4687-A65A-88FFEDE82D16}" srcOrd="0" destOrd="0" presId="urn:microsoft.com/office/officeart/2018/2/layout/IconCircleList"/>
    <dgm:cxn modelId="{F51C3DB3-B249-454D-91A6-CAF35A858389}" srcId="{57FA1E9D-9C8F-436B-8A14-D69E776C330D}" destId="{C52C5EAF-BBA9-42F5-9A79-0282C4FB56B7}" srcOrd="1" destOrd="0" parTransId="{3895CE45-787E-40A8-BFCF-5F7A8329B59F}" sibTransId="{67256423-B236-4627-AF1F-49B7C5145003}"/>
    <dgm:cxn modelId="{174D88E2-9EB7-4AAC-A301-14C6FBC40CCF}" srcId="{57FA1E9D-9C8F-436B-8A14-D69E776C330D}" destId="{9B23F0C0-CCD4-4EC6-88CA-E4AA92CFDA9F}" srcOrd="0" destOrd="0" parTransId="{AEF9DCE8-3E00-4D08-B564-6A0789041463}" sibTransId="{454C0530-BCA7-48CF-886C-3609163BBDB9}"/>
    <dgm:cxn modelId="{EAE66AE7-2417-4477-86B7-3A62AD820194}" type="presOf" srcId="{C52C5EAF-BBA9-42F5-9A79-0282C4FB56B7}" destId="{FBB0AB45-08DA-4C7C-BEB3-1D01F44614DA}" srcOrd="0" destOrd="0" presId="urn:microsoft.com/office/officeart/2018/2/layout/IconCircleList"/>
    <dgm:cxn modelId="{D9E05BF2-2B31-4EE6-982D-759EDF10D2E1}" type="presOf" srcId="{E1307AA3-A490-4457-A725-44B7C95812B6}" destId="{F922FEBC-F02F-44A7-9EFB-9D5338A0565B}" srcOrd="0" destOrd="0" presId="urn:microsoft.com/office/officeart/2018/2/layout/IconCircleList"/>
    <dgm:cxn modelId="{916B2EAE-E583-43C2-B1C3-B7C30B220320}" type="presParOf" srcId="{7D3B196A-33D4-4E42-B3EC-EBA53E20E95A}" destId="{AE63F0D3-9598-42A6-B77B-593E88B0C91A}" srcOrd="0" destOrd="0" presId="urn:microsoft.com/office/officeart/2018/2/layout/IconCircleList"/>
    <dgm:cxn modelId="{CB426A3C-619B-4CF8-ACAD-F1D98250B45D}" type="presParOf" srcId="{AE63F0D3-9598-42A6-B77B-593E88B0C91A}" destId="{EEFA470F-D493-4C54-85AB-3DA92D270BE6}" srcOrd="0" destOrd="0" presId="urn:microsoft.com/office/officeart/2018/2/layout/IconCircleList"/>
    <dgm:cxn modelId="{B0EFD52B-0746-4A81-AC7E-A12446C4966E}" type="presParOf" srcId="{EEFA470F-D493-4C54-85AB-3DA92D270BE6}" destId="{CE6A65FB-C6E4-42D7-9B9B-836BA750B484}" srcOrd="0" destOrd="0" presId="urn:microsoft.com/office/officeart/2018/2/layout/IconCircleList"/>
    <dgm:cxn modelId="{85791439-C1C2-4292-B0A0-E571604CF758}" type="presParOf" srcId="{EEFA470F-D493-4C54-85AB-3DA92D270BE6}" destId="{DB986BC9-D2DC-4048-AEEF-CB280BFA053D}" srcOrd="1" destOrd="0" presId="urn:microsoft.com/office/officeart/2018/2/layout/IconCircleList"/>
    <dgm:cxn modelId="{86EF8DA7-4F43-4906-93CF-4D34E69E09B8}" type="presParOf" srcId="{EEFA470F-D493-4C54-85AB-3DA92D270BE6}" destId="{2B3A3FDD-1646-4B27-A584-EF48EE1A9417}" srcOrd="2" destOrd="0" presId="urn:microsoft.com/office/officeart/2018/2/layout/IconCircleList"/>
    <dgm:cxn modelId="{BA164DB4-6F5E-4BF8-858F-5BC914BC0BFF}" type="presParOf" srcId="{EEFA470F-D493-4C54-85AB-3DA92D270BE6}" destId="{C4E16FD0-90BD-4538-A4A0-A2B2648ED44F}" srcOrd="3" destOrd="0" presId="urn:microsoft.com/office/officeart/2018/2/layout/IconCircleList"/>
    <dgm:cxn modelId="{25F09D2C-FD0C-475B-B742-7E03FA63213A}" type="presParOf" srcId="{AE63F0D3-9598-42A6-B77B-593E88B0C91A}" destId="{1F6FDF74-53F3-4AFD-9E49-6583C7765B3B}" srcOrd="1" destOrd="0" presId="urn:microsoft.com/office/officeart/2018/2/layout/IconCircleList"/>
    <dgm:cxn modelId="{E7FE1CC8-E3D5-40C1-ADC6-8E174646DF30}" type="presParOf" srcId="{AE63F0D3-9598-42A6-B77B-593E88B0C91A}" destId="{EAC0F652-5C58-4B7E-9ABB-80CE05744BCF}" srcOrd="2" destOrd="0" presId="urn:microsoft.com/office/officeart/2018/2/layout/IconCircleList"/>
    <dgm:cxn modelId="{39782453-4AB2-421F-A0F3-CDA47B63FB2F}" type="presParOf" srcId="{EAC0F652-5C58-4B7E-9ABB-80CE05744BCF}" destId="{A47B633C-C9E4-4834-862B-11A29B926277}" srcOrd="0" destOrd="0" presId="urn:microsoft.com/office/officeart/2018/2/layout/IconCircleList"/>
    <dgm:cxn modelId="{B04D7B13-9C44-4FA2-83FC-CDD277510FC3}" type="presParOf" srcId="{EAC0F652-5C58-4B7E-9ABB-80CE05744BCF}" destId="{AD4BD041-E7BB-40B2-B145-11FEA1848312}" srcOrd="1" destOrd="0" presId="urn:microsoft.com/office/officeart/2018/2/layout/IconCircleList"/>
    <dgm:cxn modelId="{4F275899-F93A-45E4-BED7-2E85648A96C1}" type="presParOf" srcId="{EAC0F652-5C58-4B7E-9ABB-80CE05744BCF}" destId="{B422313A-5A35-484B-9E44-BC37C6A87B11}" srcOrd="2" destOrd="0" presId="urn:microsoft.com/office/officeart/2018/2/layout/IconCircleList"/>
    <dgm:cxn modelId="{99C25EF8-C88A-4499-AA66-C47474AF731E}" type="presParOf" srcId="{EAC0F652-5C58-4B7E-9ABB-80CE05744BCF}" destId="{FBB0AB45-08DA-4C7C-BEB3-1D01F44614DA}" srcOrd="3" destOrd="0" presId="urn:microsoft.com/office/officeart/2018/2/layout/IconCircleList"/>
    <dgm:cxn modelId="{51E620E3-AEF7-473B-8A0B-29AD252B06C2}" type="presParOf" srcId="{AE63F0D3-9598-42A6-B77B-593E88B0C91A}" destId="{7F6D71FF-E835-4687-A65A-88FFEDE82D16}" srcOrd="3" destOrd="0" presId="urn:microsoft.com/office/officeart/2018/2/layout/IconCircleList"/>
    <dgm:cxn modelId="{5FF87040-EFCA-413F-BD2C-FAE62F290CF0}" type="presParOf" srcId="{AE63F0D3-9598-42A6-B77B-593E88B0C91A}" destId="{2F8CF343-639F-420D-972C-517C6B34C7E6}" srcOrd="4" destOrd="0" presId="urn:microsoft.com/office/officeart/2018/2/layout/IconCircleList"/>
    <dgm:cxn modelId="{2E6D79B8-408B-4FDF-AD79-1EFA3937727D}" type="presParOf" srcId="{2F8CF343-639F-420D-972C-517C6B34C7E6}" destId="{DB610DB8-CFF4-462B-92C9-7436BBEDE041}" srcOrd="0" destOrd="0" presId="urn:microsoft.com/office/officeart/2018/2/layout/IconCircleList"/>
    <dgm:cxn modelId="{1CC70793-1212-41DA-94FE-559843518F1D}" type="presParOf" srcId="{2F8CF343-639F-420D-972C-517C6B34C7E6}" destId="{50DDAF6D-73C6-44A3-B268-895D17226733}" srcOrd="1" destOrd="0" presId="urn:microsoft.com/office/officeart/2018/2/layout/IconCircleList"/>
    <dgm:cxn modelId="{49C7213B-13FC-485B-A82C-475640477E32}" type="presParOf" srcId="{2F8CF343-639F-420D-972C-517C6B34C7E6}" destId="{A2E1CE19-8290-4A8D-B23A-747E97DFCB98}" srcOrd="2" destOrd="0" presId="urn:microsoft.com/office/officeart/2018/2/layout/IconCircleList"/>
    <dgm:cxn modelId="{E0D81DFE-3469-42F4-A336-C2E189E88603}" type="presParOf" srcId="{2F8CF343-639F-420D-972C-517C6B34C7E6}" destId="{F893577B-5A2C-4B38-BE28-270E2AED4663}" srcOrd="3" destOrd="0" presId="urn:microsoft.com/office/officeart/2018/2/layout/IconCircleList"/>
    <dgm:cxn modelId="{4192BAC1-1A27-4D79-A6FB-40007CD6EC02}" type="presParOf" srcId="{AE63F0D3-9598-42A6-B77B-593E88B0C91A}" destId="{CB31BFB6-F6CB-4FA2-9F32-74D2444BBE56}" srcOrd="5" destOrd="0" presId="urn:microsoft.com/office/officeart/2018/2/layout/IconCircleList"/>
    <dgm:cxn modelId="{C0114CDD-1C88-4ADD-854E-5EA87179C31E}" type="presParOf" srcId="{AE63F0D3-9598-42A6-B77B-593E88B0C91A}" destId="{B96E9475-58B0-4077-BDD7-D1B85F36F8C4}" srcOrd="6" destOrd="0" presId="urn:microsoft.com/office/officeart/2018/2/layout/IconCircleList"/>
    <dgm:cxn modelId="{8A454EFF-BB1D-4075-8D7A-F64499ED7428}" type="presParOf" srcId="{B96E9475-58B0-4077-BDD7-D1B85F36F8C4}" destId="{7FA80F19-614C-4980-9381-99152851341D}" srcOrd="0" destOrd="0" presId="urn:microsoft.com/office/officeart/2018/2/layout/IconCircleList"/>
    <dgm:cxn modelId="{56F5C7F2-4927-45AD-9F4B-DDB5B35AA09D}" type="presParOf" srcId="{B96E9475-58B0-4077-BDD7-D1B85F36F8C4}" destId="{49F8EDD9-8F67-47AE-A920-BB1DD7888D56}" srcOrd="1" destOrd="0" presId="urn:microsoft.com/office/officeart/2018/2/layout/IconCircleList"/>
    <dgm:cxn modelId="{23B7E58A-CF16-49C8-8550-1929B8561511}" type="presParOf" srcId="{B96E9475-58B0-4077-BDD7-D1B85F36F8C4}" destId="{FC31E018-005B-4821-82F2-4FB2C6ED83C1}" srcOrd="2" destOrd="0" presId="urn:microsoft.com/office/officeart/2018/2/layout/IconCircleList"/>
    <dgm:cxn modelId="{D0B572EB-51EF-48EC-B0C1-EF41C007774F}" type="presParOf" srcId="{B96E9475-58B0-4077-BDD7-D1B85F36F8C4}" destId="{957C97EA-5847-4D5F-9398-A1D84965F25F}" srcOrd="3" destOrd="0" presId="urn:microsoft.com/office/officeart/2018/2/layout/IconCircleList"/>
    <dgm:cxn modelId="{735DD1E6-2BD6-4985-A2D2-44F38A7CBA55}" type="presParOf" srcId="{AE63F0D3-9598-42A6-B77B-593E88B0C91A}" destId="{63094180-14F5-4427-A4BD-12379BD1D8C3}" srcOrd="7" destOrd="0" presId="urn:microsoft.com/office/officeart/2018/2/layout/IconCircleList"/>
    <dgm:cxn modelId="{414822E1-CCE5-4927-9849-E519A6EAFBEE}" type="presParOf" srcId="{AE63F0D3-9598-42A6-B77B-593E88B0C91A}" destId="{858DA6B5-6D02-4A61-B5DC-4566C772007B}" srcOrd="8" destOrd="0" presId="urn:microsoft.com/office/officeart/2018/2/layout/IconCircleList"/>
    <dgm:cxn modelId="{7FE24853-12A2-4C1E-8C94-F68510EE2AB4}" type="presParOf" srcId="{858DA6B5-6D02-4A61-B5DC-4566C772007B}" destId="{4B858193-141F-489F-949B-AA4D595A8FA0}" srcOrd="0" destOrd="0" presId="urn:microsoft.com/office/officeart/2018/2/layout/IconCircleList"/>
    <dgm:cxn modelId="{6ACC4367-63EA-4667-8277-2F34588E01E1}" type="presParOf" srcId="{858DA6B5-6D02-4A61-B5DC-4566C772007B}" destId="{BA0FBF30-447E-4FD1-AF0F-F8EEE9F3D2E5}" srcOrd="1" destOrd="0" presId="urn:microsoft.com/office/officeart/2018/2/layout/IconCircleList"/>
    <dgm:cxn modelId="{E2466CBA-75C9-4F43-AC10-8E769663B49C}" type="presParOf" srcId="{858DA6B5-6D02-4A61-B5DC-4566C772007B}" destId="{D2E42AB4-5A7C-4D67-885F-CE514695CD96}" srcOrd="2" destOrd="0" presId="urn:microsoft.com/office/officeart/2018/2/layout/IconCircleList"/>
    <dgm:cxn modelId="{31C90DF6-F53B-4699-9BC1-5577BE5BAF94}" type="presParOf" srcId="{858DA6B5-6D02-4A61-B5DC-4566C772007B}" destId="{F922FEBC-F02F-44A7-9EFB-9D5338A0565B}" srcOrd="3" destOrd="0" presId="urn:microsoft.com/office/officeart/2018/2/layout/IconCircleList"/>
    <dgm:cxn modelId="{2CE1A85E-3D80-4803-B5BB-401DAD6D8913}" type="presParOf" srcId="{AE63F0D3-9598-42A6-B77B-593E88B0C91A}" destId="{4BC9D390-5979-4D58-98D5-982F444A8037}" srcOrd="9" destOrd="0" presId="urn:microsoft.com/office/officeart/2018/2/layout/IconCircleList"/>
    <dgm:cxn modelId="{62DA64AC-E990-43ED-9A27-18949D842AE2}" type="presParOf" srcId="{AE63F0D3-9598-42A6-B77B-593E88B0C91A}" destId="{D548F402-283A-4C2F-954D-EF8C59F1B6A6}" srcOrd="10" destOrd="0" presId="urn:microsoft.com/office/officeart/2018/2/layout/IconCircleList"/>
    <dgm:cxn modelId="{FE7832B4-D0A4-412E-8878-CFBA66984E69}" type="presParOf" srcId="{D548F402-283A-4C2F-954D-EF8C59F1B6A6}" destId="{5BE5C530-5080-4126-97B7-5A0CC9335D2D}" srcOrd="0" destOrd="0" presId="urn:microsoft.com/office/officeart/2018/2/layout/IconCircleList"/>
    <dgm:cxn modelId="{10DD575D-6E1E-4B1B-BC8F-960679BF0041}" type="presParOf" srcId="{D548F402-283A-4C2F-954D-EF8C59F1B6A6}" destId="{A8BB7EB4-ED86-442C-84B3-378E2AEA87CE}" srcOrd="1" destOrd="0" presId="urn:microsoft.com/office/officeart/2018/2/layout/IconCircleList"/>
    <dgm:cxn modelId="{CC38670F-307D-4280-8861-6C0171FA8520}" type="presParOf" srcId="{D548F402-283A-4C2F-954D-EF8C59F1B6A6}" destId="{448FEB61-12FD-420C-9E25-EEA1895A07C4}" srcOrd="2" destOrd="0" presId="urn:microsoft.com/office/officeart/2018/2/layout/IconCircleList"/>
    <dgm:cxn modelId="{63D41BF1-96FD-4A83-BD7D-6D3FBA7F9D78}" type="presParOf" srcId="{D548F402-283A-4C2F-954D-EF8C59F1B6A6}" destId="{2456B8DF-AC6A-4B7A-BBF9-9EE73674B0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6D62FA-CD1D-4E57-8B23-9C713F953C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789A82-4806-4F69-BA9F-463F19B07C70}">
      <dgm:prSet/>
      <dgm:spPr/>
      <dgm:t>
        <a:bodyPr/>
        <a:lstStyle/>
        <a:p>
          <a:r>
            <a:rPr lang="en-US"/>
            <a:t>- Artificial Intelligence (AI)</a:t>
          </a:r>
        </a:p>
      </dgm:t>
    </dgm:pt>
    <dgm:pt modelId="{FB7FEA52-D895-4BA4-8231-B25B46D3E172}" type="parTrans" cxnId="{F158EB75-2E47-491B-9E1E-0B336EC96843}">
      <dgm:prSet/>
      <dgm:spPr/>
      <dgm:t>
        <a:bodyPr/>
        <a:lstStyle/>
        <a:p>
          <a:endParaRPr lang="en-US"/>
        </a:p>
      </dgm:t>
    </dgm:pt>
    <dgm:pt modelId="{BD78EEFE-2911-410F-ABE0-C8AC542B6E23}" type="sibTrans" cxnId="{F158EB75-2E47-491B-9E1E-0B336EC96843}">
      <dgm:prSet/>
      <dgm:spPr/>
      <dgm:t>
        <a:bodyPr/>
        <a:lstStyle/>
        <a:p>
          <a:endParaRPr lang="en-US"/>
        </a:p>
      </dgm:t>
    </dgm:pt>
    <dgm:pt modelId="{FCB006C6-911F-48D6-9967-E320BAE75900}">
      <dgm:prSet/>
      <dgm:spPr/>
      <dgm:t>
        <a:bodyPr/>
        <a:lstStyle/>
        <a:p>
          <a:r>
            <a:rPr lang="en-US"/>
            <a:t>- Machine Learning (ML)</a:t>
          </a:r>
        </a:p>
      </dgm:t>
    </dgm:pt>
    <dgm:pt modelId="{AFBA2302-F7FA-4D67-BE27-CDF7D83B4A64}" type="parTrans" cxnId="{23FBB50F-2AD2-4A77-BD1B-126F9BAB5EFC}">
      <dgm:prSet/>
      <dgm:spPr/>
      <dgm:t>
        <a:bodyPr/>
        <a:lstStyle/>
        <a:p>
          <a:endParaRPr lang="en-US"/>
        </a:p>
      </dgm:t>
    </dgm:pt>
    <dgm:pt modelId="{808F9711-FB48-4E0E-A3AF-3BBCA481D2C1}" type="sibTrans" cxnId="{23FBB50F-2AD2-4A77-BD1B-126F9BAB5EFC}">
      <dgm:prSet/>
      <dgm:spPr/>
      <dgm:t>
        <a:bodyPr/>
        <a:lstStyle/>
        <a:p>
          <a:endParaRPr lang="en-US"/>
        </a:p>
      </dgm:t>
    </dgm:pt>
    <dgm:pt modelId="{924A8E9D-793C-4C4A-A912-FB194E498C50}">
      <dgm:prSet/>
      <dgm:spPr/>
      <dgm:t>
        <a:bodyPr/>
        <a:lstStyle/>
        <a:p>
          <a:r>
            <a:rPr lang="en-US"/>
            <a:t>- Expert Systems</a:t>
          </a:r>
        </a:p>
      </dgm:t>
    </dgm:pt>
    <dgm:pt modelId="{FEE618B1-3EA8-495B-B5D4-3BBDB88C5EB8}" type="parTrans" cxnId="{B572DD25-605A-4EC0-A612-62A82FA930A6}">
      <dgm:prSet/>
      <dgm:spPr/>
      <dgm:t>
        <a:bodyPr/>
        <a:lstStyle/>
        <a:p>
          <a:endParaRPr lang="en-US"/>
        </a:p>
      </dgm:t>
    </dgm:pt>
    <dgm:pt modelId="{1B2499C9-7192-4670-BA13-F983F6CB6D35}" type="sibTrans" cxnId="{B572DD25-605A-4EC0-A612-62A82FA930A6}">
      <dgm:prSet/>
      <dgm:spPr/>
      <dgm:t>
        <a:bodyPr/>
        <a:lstStyle/>
        <a:p>
          <a:endParaRPr lang="en-US"/>
        </a:p>
      </dgm:t>
    </dgm:pt>
    <dgm:pt modelId="{93CDCA06-FEC3-4964-9BF7-EB5273EE6BF7}">
      <dgm:prSet/>
      <dgm:spPr/>
      <dgm:t>
        <a:bodyPr/>
        <a:lstStyle/>
        <a:p>
          <a:r>
            <a:rPr lang="en-US"/>
            <a:t>- Fuzzy Logic</a:t>
          </a:r>
        </a:p>
      </dgm:t>
    </dgm:pt>
    <dgm:pt modelId="{D59729B1-BB3E-46DC-8FA5-86FC362EAC92}" type="parTrans" cxnId="{1BE3397A-921C-4C89-A814-111FF546329B}">
      <dgm:prSet/>
      <dgm:spPr/>
      <dgm:t>
        <a:bodyPr/>
        <a:lstStyle/>
        <a:p>
          <a:endParaRPr lang="en-US"/>
        </a:p>
      </dgm:t>
    </dgm:pt>
    <dgm:pt modelId="{77916849-37C5-4909-8C71-796E9BD9220E}" type="sibTrans" cxnId="{1BE3397A-921C-4C89-A814-111FF546329B}">
      <dgm:prSet/>
      <dgm:spPr/>
      <dgm:t>
        <a:bodyPr/>
        <a:lstStyle/>
        <a:p>
          <a:endParaRPr lang="en-US"/>
        </a:p>
      </dgm:t>
    </dgm:pt>
    <dgm:pt modelId="{219058E8-A0A5-4204-AB26-CE907F72A027}">
      <dgm:prSet/>
      <dgm:spPr/>
      <dgm:t>
        <a:bodyPr/>
        <a:lstStyle/>
        <a:p>
          <a:r>
            <a:rPr lang="en-US"/>
            <a:t>- Neural Networks</a:t>
          </a:r>
        </a:p>
      </dgm:t>
    </dgm:pt>
    <dgm:pt modelId="{D4B4E86D-9696-407F-9D30-7FD4FD02E057}" type="parTrans" cxnId="{3FEA85A5-1B60-4A38-A51B-7BA2D3C497C0}">
      <dgm:prSet/>
      <dgm:spPr/>
      <dgm:t>
        <a:bodyPr/>
        <a:lstStyle/>
        <a:p>
          <a:endParaRPr lang="en-US"/>
        </a:p>
      </dgm:t>
    </dgm:pt>
    <dgm:pt modelId="{64265873-5C3D-4C7E-A71B-35DDD95242B9}" type="sibTrans" cxnId="{3FEA85A5-1B60-4A38-A51B-7BA2D3C497C0}">
      <dgm:prSet/>
      <dgm:spPr/>
      <dgm:t>
        <a:bodyPr/>
        <a:lstStyle/>
        <a:p>
          <a:endParaRPr lang="en-US"/>
        </a:p>
      </dgm:t>
    </dgm:pt>
    <dgm:pt modelId="{2DB63080-7731-4401-94ED-8E3B6A41DB59}">
      <dgm:prSet/>
      <dgm:spPr/>
      <dgm:t>
        <a:bodyPr/>
        <a:lstStyle/>
        <a:p>
          <a:r>
            <a:rPr lang="en-US"/>
            <a:t>- Natural Language Processing (NLP)</a:t>
          </a:r>
        </a:p>
      </dgm:t>
    </dgm:pt>
    <dgm:pt modelId="{D998D6C6-EEB3-457B-85A1-CE5C4C4CC0A1}" type="parTrans" cxnId="{04149E3D-18FE-4C6C-B678-4900C78C004E}">
      <dgm:prSet/>
      <dgm:spPr/>
      <dgm:t>
        <a:bodyPr/>
        <a:lstStyle/>
        <a:p>
          <a:endParaRPr lang="en-US"/>
        </a:p>
      </dgm:t>
    </dgm:pt>
    <dgm:pt modelId="{A0762C5F-098E-433F-A46A-E674B0D9EBAE}" type="sibTrans" cxnId="{04149E3D-18FE-4C6C-B678-4900C78C004E}">
      <dgm:prSet/>
      <dgm:spPr/>
      <dgm:t>
        <a:bodyPr/>
        <a:lstStyle/>
        <a:p>
          <a:endParaRPr lang="en-US"/>
        </a:p>
      </dgm:t>
    </dgm:pt>
    <dgm:pt modelId="{DB9C59D7-5323-49FF-A7DA-6A9556D31B93}">
      <dgm:prSet/>
      <dgm:spPr/>
      <dgm:t>
        <a:bodyPr/>
        <a:lstStyle/>
        <a:p>
          <a:r>
            <a:rPr lang="en-US"/>
            <a:t>- Computer Vision</a:t>
          </a:r>
        </a:p>
      </dgm:t>
    </dgm:pt>
    <dgm:pt modelId="{EE89DBDC-EBF9-4F2A-B302-1E4929C935D4}" type="parTrans" cxnId="{67B27D7D-0831-48AF-A557-38BB0A5A8AC3}">
      <dgm:prSet/>
      <dgm:spPr/>
      <dgm:t>
        <a:bodyPr/>
        <a:lstStyle/>
        <a:p>
          <a:endParaRPr lang="en-US"/>
        </a:p>
      </dgm:t>
    </dgm:pt>
    <dgm:pt modelId="{AD801BA5-A00E-4390-B04B-E01A93AF611D}" type="sibTrans" cxnId="{67B27D7D-0831-48AF-A557-38BB0A5A8AC3}">
      <dgm:prSet/>
      <dgm:spPr/>
      <dgm:t>
        <a:bodyPr/>
        <a:lstStyle/>
        <a:p>
          <a:endParaRPr lang="en-US"/>
        </a:p>
      </dgm:t>
    </dgm:pt>
    <dgm:pt modelId="{2234BC57-142B-4EC8-A2BB-2168E4EA4C54}" type="pres">
      <dgm:prSet presAssocID="{CF6D62FA-CD1D-4E57-8B23-9C713F953CBB}" presName="root" presStyleCnt="0">
        <dgm:presLayoutVars>
          <dgm:dir/>
          <dgm:resizeHandles val="exact"/>
        </dgm:presLayoutVars>
      </dgm:prSet>
      <dgm:spPr/>
    </dgm:pt>
    <dgm:pt modelId="{47656E06-5CF2-47A1-8C66-79C95DEB3F21}" type="pres">
      <dgm:prSet presAssocID="{5B789A82-4806-4F69-BA9F-463F19B07C70}" presName="compNode" presStyleCnt="0"/>
      <dgm:spPr/>
    </dgm:pt>
    <dgm:pt modelId="{49B81542-DA0D-43A7-B2ED-C89F710D32CF}" type="pres">
      <dgm:prSet presAssocID="{5B789A82-4806-4F69-BA9F-463F19B07C70}" presName="bgRect" presStyleLbl="bgShp" presStyleIdx="0" presStyleCnt="7"/>
      <dgm:spPr/>
    </dgm:pt>
    <dgm:pt modelId="{5678B2FD-5FCB-4635-9958-438D635D3C4D}" type="pres">
      <dgm:prSet presAssocID="{5B789A82-4806-4F69-BA9F-463F19B07C7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FBD9328-C3D4-4617-ABC5-2D90E38FF5E0}" type="pres">
      <dgm:prSet presAssocID="{5B789A82-4806-4F69-BA9F-463F19B07C70}" presName="spaceRect" presStyleCnt="0"/>
      <dgm:spPr/>
    </dgm:pt>
    <dgm:pt modelId="{38F8D55F-2BE4-4097-9D60-FD044E618EF8}" type="pres">
      <dgm:prSet presAssocID="{5B789A82-4806-4F69-BA9F-463F19B07C70}" presName="parTx" presStyleLbl="revTx" presStyleIdx="0" presStyleCnt="7">
        <dgm:presLayoutVars>
          <dgm:chMax val="0"/>
          <dgm:chPref val="0"/>
        </dgm:presLayoutVars>
      </dgm:prSet>
      <dgm:spPr/>
    </dgm:pt>
    <dgm:pt modelId="{A97C1083-5086-4772-8C02-2736F9243A4F}" type="pres">
      <dgm:prSet presAssocID="{BD78EEFE-2911-410F-ABE0-C8AC542B6E23}" presName="sibTrans" presStyleCnt="0"/>
      <dgm:spPr/>
    </dgm:pt>
    <dgm:pt modelId="{570DB21D-77B9-4B3C-8F9D-40E006F655C2}" type="pres">
      <dgm:prSet presAssocID="{FCB006C6-911F-48D6-9967-E320BAE75900}" presName="compNode" presStyleCnt="0"/>
      <dgm:spPr/>
    </dgm:pt>
    <dgm:pt modelId="{193619A4-8B10-4C93-B191-DF4DDD23FA9A}" type="pres">
      <dgm:prSet presAssocID="{FCB006C6-911F-48D6-9967-E320BAE75900}" presName="bgRect" presStyleLbl="bgShp" presStyleIdx="1" presStyleCnt="7"/>
      <dgm:spPr/>
    </dgm:pt>
    <dgm:pt modelId="{417DB9A2-8498-4BFA-940B-F52FD90DA3CA}" type="pres">
      <dgm:prSet presAssocID="{FCB006C6-911F-48D6-9967-E320BAE7590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8C5DCC1-8052-4AD7-946E-7B372FE06467}" type="pres">
      <dgm:prSet presAssocID="{FCB006C6-911F-48D6-9967-E320BAE75900}" presName="spaceRect" presStyleCnt="0"/>
      <dgm:spPr/>
    </dgm:pt>
    <dgm:pt modelId="{8F13C499-B44D-43A5-AF5E-4FC2473BA63F}" type="pres">
      <dgm:prSet presAssocID="{FCB006C6-911F-48D6-9967-E320BAE75900}" presName="parTx" presStyleLbl="revTx" presStyleIdx="1" presStyleCnt="7">
        <dgm:presLayoutVars>
          <dgm:chMax val="0"/>
          <dgm:chPref val="0"/>
        </dgm:presLayoutVars>
      </dgm:prSet>
      <dgm:spPr/>
    </dgm:pt>
    <dgm:pt modelId="{E4FBE9D7-6720-4490-9270-A2BF96257B14}" type="pres">
      <dgm:prSet presAssocID="{808F9711-FB48-4E0E-A3AF-3BBCA481D2C1}" presName="sibTrans" presStyleCnt="0"/>
      <dgm:spPr/>
    </dgm:pt>
    <dgm:pt modelId="{BA20BBF2-D5D2-4EB4-A1DE-364B953EEE99}" type="pres">
      <dgm:prSet presAssocID="{924A8E9D-793C-4C4A-A912-FB194E498C50}" presName="compNode" presStyleCnt="0"/>
      <dgm:spPr/>
    </dgm:pt>
    <dgm:pt modelId="{0D7229B4-1AD4-404B-A0B8-194EAFDB0620}" type="pres">
      <dgm:prSet presAssocID="{924A8E9D-793C-4C4A-A912-FB194E498C50}" presName="bgRect" presStyleLbl="bgShp" presStyleIdx="2" presStyleCnt="7"/>
      <dgm:spPr/>
    </dgm:pt>
    <dgm:pt modelId="{15E43299-C7E4-45EE-B17F-B03E470D4DAA}" type="pres">
      <dgm:prSet presAssocID="{924A8E9D-793C-4C4A-A912-FB194E498C5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5F3D66F-1CBB-4857-B3EF-7BF105D66212}" type="pres">
      <dgm:prSet presAssocID="{924A8E9D-793C-4C4A-A912-FB194E498C50}" presName="spaceRect" presStyleCnt="0"/>
      <dgm:spPr/>
    </dgm:pt>
    <dgm:pt modelId="{D27D8BF5-FADE-4F50-BE8F-4B2B1D5E1DC1}" type="pres">
      <dgm:prSet presAssocID="{924A8E9D-793C-4C4A-A912-FB194E498C50}" presName="parTx" presStyleLbl="revTx" presStyleIdx="2" presStyleCnt="7">
        <dgm:presLayoutVars>
          <dgm:chMax val="0"/>
          <dgm:chPref val="0"/>
        </dgm:presLayoutVars>
      </dgm:prSet>
      <dgm:spPr/>
    </dgm:pt>
    <dgm:pt modelId="{77C2397C-194A-49C3-B9A2-B89D1B88A6E3}" type="pres">
      <dgm:prSet presAssocID="{1B2499C9-7192-4670-BA13-F983F6CB6D35}" presName="sibTrans" presStyleCnt="0"/>
      <dgm:spPr/>
    </dgm:pt>
    <dgm:pt modelId="{E5AA1DB0-AB72-4CFE-9F18-7665C9547AE8}" type="pres">
      <dgm:prSet presAssocID="{93CDCA06-FEC3-4964-9BF7-EB5273EE6BF7}" presName="compNode" presStyleCnt="0"/>
      <dgm:spPr/>
    </dgm:pt>
    <dgm:pt modelId="{562DB53C-9D06-4442-A665-EFB92AB659FA}" type="pres">
      <dgm:prSet presAssocID="{93CDCA06-FEC3-4964-9BF7-EB5273EE6BF7}" presName="bgRect" presStyleLbl="bgShp" presStyleIdx="3" presStyleCnt="7"/>
      <dgm:spPr/>
    </dgm:pt>
    <dgm:pt modelId="{8BB8BA14-3B74-4EAA-AE8B-511B35A40BAD}" type="pres">
      <dgm:prSet presAssocID="{93CDCA06-FEC3-4964-9BF7-EB5273EE6B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E1E642-DEB2-4641-80C7-E220E50673F3}" type="pres">
      <dgm:prSet presAssocID="{93CDCA06-FEC3-4964-9BF7-EB5273EE6BF7}" presName="spaceRect" presStyleCnt="0"/>
      <dgm:spPr/>
    </dgm:pt>
    <dgm:pt modelId="{FED8DE8B-3211-4FD5-B413-72E2B49116C4}" type="pres">
      <dgm:prSet presAssocID="{93CDCA06-FEC3-4964-9BF7-EB5273EE6BF7}" presName="parTx" presStyleLbl="revTx" presStyleIdx="3" presStyleCnt="7">
        <dgm:presLayoutVars>
          <dgm:chMax val="0"/>
          <dgm:chPref val="0"/>
        </dgm:presLayoutVars>
      </dgm:prSet>
      <dgm:spPr/>
    </dgm:pt>
    <dgm:pt modelId="{922199FC-11C5-4BBA-AE89-678C434D8AD8}" type="pres">
      <dgm:prSet presAssocID="{77916849-37C5-4909-8C71-796E9BD9220E}" presName="sibTrans" presStyleCnt="0"/>
      <dgm:spPr/>
    </dgm:pt>
    <dgm:pt modelId="{CBE47FC7-F2A2-4A17-90EA-2E0D6E1DA011}" type="pres">
      <dgm:prSet presAssocID="{219058E8-A0A5-4204-AB26-CE907F72A027}" presName="compNode" presStyleCnt="0"/>
      <dgm:spPr/>
    </dgm:pt>
    <dgm:pt modelId="{A421CFBC-EE66-4807-A266-CFFBE26D260B}" type="pres">
      <dgm:prSet presAssocID="{219058E8-A0A5-4204-AB26-CE907F72A027}" presName="bgRect" presStyleLbl="bgShp" presStyleIdx="4" presStyleCnt="7"/>
      <dgm:spPr/>
    </dgm:pt>
    <dgm:pt modelId="{ACFC5698-5115-4E0E-A174-2EB96B3CFF11}" type="pres">
      <dgm:prSet presAssocID="{219058E8-A0A5-4204-AB26-CE907F72A02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744A150-8913-4993-95F5-5BA691BFC796}" type="pres">
      <dgm:prSet presAssocID="{219058E8-A0A5-4204-AB26-CE907F72A027}" presName="spaceRect" presStyleCnt="0"/>
      <dgm:spPr/>
    </dgm:pt>
    <dgm:pt modelId="{08BCF45B-8FCD-431E-B952-5FE17ACDE92F}" type="pres">
      <dgm:prSet presAssocID="{219058E8-A0A5-4204-AB26-CE907F72A027}" presName="parTx" presStyleLbl="revTx" presStyleIdx="4" presStyleCnt="7">
        <dgm:presLayoutVars>
          <dgm:chMax val="0"/>
          <dgm:chPref val="0"/>
        </dgm:presLayoutVars>
      </dgm:prSet>
      <dgm:spPr/>
    </dgm:pt>
    <dgm:pt modelId="{17AB56F9-C5A4-40D6-B9FC-27CB50A7883E}" type="pres">
      <dgm:prSet presAssocID="{64265873-5C3D-4C7E-A71B-35DDD95242B9}" presName="sibTrans" presStyleCnt="0"/>
      <dgm:spPr/>
    </dgm:pt>
    <dgm:pt modelId="{AD95A55B-818E-4747-A462-98FDE929F32B}" type="pres">
      <dgm:prSet presAssocID="{2DB63080-7731-4401-94ED-8E3B6A41DB59}" presName="compNode" presStyleCnt="0"/>
      <dgm:spPr/>
    </dgm:pt>
    <dgm:pt modelId="{5BB29A33-4194-45AE-B1F0-FA7081080D4D}" type="pres">
      <dgm:prSet presAssocID="{2DB63080-7731-4401-94ED-8E3B6A41DB59}" presName="bgRect" presStyleLbl="bgShp" presStyleIdx="5" presStyleCnt="7"/>
      <dgm:spPr/>
    </dgm:pt>
    <dgm:pt modelId="{A2C64829-BC51-4A5D-ADE6-17DE34E8C541}" type="pres">
      <dgm:prSet presAssocID="{2DB63080-7731-4401-94ED-8E3B6A41DB5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9D2A3C6-7353-4606-A87B-4FD56D0A63C5}" type="pres">
      <dgm:prSet presAssocID="{2DB63080-7731-4401-94ED-8E3B6A41DB59}" presName="spaceRect" presStyleCnt="0"/>
      <dgm:spPr/>
    </dgm:pt>
    <dgm:pt modelId="{A88EE3C3-B86D-4F9A-8151-D3AA96DE2B6B}" type="pres">
      <dgm:prSet presAssocID="{2DB63080-7731-4401-94ED-8E3B6A41DB59}" presName="parTx" presStyleLbl="revTx" presStyleIdx="5" presStyleCnt="7">
        <dgm:presLayoutVars>
          <dgm:chMax val="0"/>
          <dgm:chPref val="0"/>
        </dgm:presLayoutVars>
      </dgm:prSet>
      <dgm:spPr/>
    </dgm:pt>
    <dgm:pt modelId="{AB83CAFD-FAA6-46DE-A4DF-35E61587E7A0}" type="pres">
      <dgm:prSet presAssocID="{A0762C5F-098E-433F-A46A-E674B0D9EBAE}" presName="sibTrans" presStyleCnt="0"/>
      <dgm:spPr/>
    </dgm:pt>
    <dgm:pt modelId="{EBB0F93F-90B4-4AE6-8011-0FEC2005F891}" type="pres">
      <dgm:prSet presAssocID="{DB9C59D7-5323-49FF-A7DA-6A9556D31B93}" presName="compNode" presStyleCnt="0"/>
      <dgm:spPr/>
    </dgm:pt>
    <dgm:pt modelId="{B9AB1F0A-5C10-4E8A-97C8-B60D56F5B844}" type="pres">
      <dgm:prSet presAssocID="{DB9C59D7-5323-49FF-A7DA-6A9556D31B93}" presName="bgRect" presStyleLbl="bgShp" presStyleIdx="6" presStyleCnt="7"/>
      <dgm:spPr/>
    </dgm:pt>
    <dgm:pt modelId="{4B9341C8-9DA0-4FC2-88F2-EDD79863EE42}" type="pres">
      <dgm:prSet presAssocID="{DB9C59D7-5323-49FF-A7DA-6A9556D31B9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955E3C7-B9F3-43C0-864D-EABCE8EC8708}" type="pres">
      <dgm:prSet presAssocID="{DB9C59D7-5323-49FF-A7DA-6A9556D31B93}" presName="spaceRect" presStyleCnt="0"/>
      <dgm:spPr/>
    </dgm:pt>
    <dgm:pt modelId="{AE4DEFDD-1609-4A6B-B2BB-7A778E874EF7}" type="pres">
      <dgm:prSet presAssocID="{DB9C59D7-5323-49FF-A7DA-6A9556D31B9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4D28C05-FBF9-43DC-BF40-6526FBE2E086}" type="presOf" srcId="{5B789A82-4806-4F69-BA9F-463F19B07C70}" destId="{38F8D55F-2BE4-4097-9D60-FD044E618EF8}" srcOrd="0" destOrd="0" presId="urn:microsoft.com/office/officeart/2018/2/layout/IconVerticalSolidList"/>
    <dgm:cxn modelId="{C706220C-8703-47CA-802F-B575411A9806}" type="presOf" srcId="{219058E8-A0A5-4204-AB26-CE907F72A027}" destId="{08BCF45B-8FCD-431E-B952-5FE17ACDE92F}" srcOrd="0" destOrd="0" presId="urn:microsoft.com/office/officeart/2018/2/layout/IconVerticalSolidList"/>
    <dgm:cxn modelId="{23FBB50F-2AD2-4A77-BD1B-126F9BAB5EFC}" srcId="{CF6D62FA-CD1D-4E57-8B23-9C713F953CBB}" destId="{FCB006C6-911F-48D6-9967-E320BAE75900}" srcOrd="1" destOrd="0" parTransId="{AFBA2302-F7FA-4D67-BE27-CDF7D83B4A64}" sibTransId="{808F9711-FB48-4E0E-A3AF-3BBCA481D2C1}"/>
    <dgm:cxn modelId="{B572DD25-605A-4EC0-A612-62A82FA930A6}" srcId="{CF6D62FA-CD1D-4E57-8B23-9C713F953CBB}" destId="{924A8E9D-793C-4C4A-A912-FB194E498C50}" srcOrd="2" destOrd="0" parTransId="{FEE618B1-3EA8-495B-B5D4-3BBDB88C5EB8}" sibTransId="{1B2499C9-7192-4670-BA13-F983F6CB6D35}"/>
    <dgm:cxn modelId="{83B3782E-8676-438A-8053-2EF67F5EF9EF}" type="presOf" srcId="{CF6D62FA-CD1D-4E57-8B23-9C713F953CBB}" destId="{2234BC57-142B-4EC8-A2BB-2168E4EA4C54}" srcOrd="0" destOrd="0" presId="urn:microsoft.com/office/officeart/2018/2/layout/IconVerticalSolidList"/>
    <dgm:cxn modelId="{2AE4DC3B-F4A2-42C6-8E50-6D543D8494FA}" type="presOf" srcId="{2DB63080-7731-4401-94ED-8E3B6A41DB59}" destId="{A88EE3C3-B86D-4F9A-8151-D3AA96DE2B6B}" srcOrd="0" destOrd="0" presId="urn:microsoft.com/office/officeart/2018/2/layout/IconVerticalSolidList"/>
    <dgm:cxn modelId="{04149E3D-18FE-4C6C-B678-4900C78C004E}" srcId="{CF6D62FA-CD1D-4E57-8B23-9C713F953CBB}" destId="{2DB63080-7731-4401-94ED-8E3B6A41DB59}" srcOrd="5" destOrd="0" parTransId="{D998D6C6-EEB3-457B-85A1-CE5C4C4CC0A1}" sibTransId="{A0762C5F-098E-433F-A46A-E674B0D9EBAE}"/>
    <dgm:cxn modelId="{F158EB75-2E47-491B-9E1E-0B336EC96843}" srcId="{CF6D62FA-CD1D-4E57-8B23-9C713F953CBB}" destId="{5B789A82-4806-4F69-BA9F-463F19B07C70}" srcOrd="0" destOrd="0" parTransId="{FB7FEA52-D895-4BA4-8231-B25B46D3E172}" sibTransId="{BD78EEFE-2911-410F-ABE0-C8AC542B6E23}"/>
    <dgm:cxn modelId="{1BE3397A-921C-4C89-A814-111FF546329B}" srcId="{CF6D62FA-CD1D-4E57-8B23-9C713F953CBB}" destId="{93CDCA06-FEC3-4964-9BF7-EB5273EE6BF7}" srcOrd="3" destOrd="0" parTransId="{D59729B1-BB3E-46DC-8FA5-86FC362EAC92}" sibTransId="{77916849-37C5-4909-8C71-796E9BD9220E}"/>
    <dgm:cxn modelId="{67B27D7D-0831-48AF-A557-38BB0A5A8AC3}" srcId="{CF6D62FA-CD1D-4E57-8B23-9C713F953CBB}" destId="{DB9C59D7-5323-49FF-A7DA-6A9556D31B93}" srcOrd="6" destOrd="0" parTransId="{EE89DBDC-EBF9-4F2A-B302-1E4929C935D4}" sibTransId="{AD801BA5-A00E-4390-B04B-E01A93AF611D}"/>
    <dgm:cxn modelId="{EDBDBA9B-8618-4E1C-890B-2B99C682DAC9}" type="presOf" srcId="{DB9C59D7-5323-49FF-A7DA-6A9556D31B93}" destId="{AE4DEFDD-1609-4A6B-B2BB-7A778E874EF7}" srcOrd="0" destOrd="0" presId="urn:microsoft.com/office/officeart/2018/2/layout/IconVerticalSolidList"/>
    <dgm:cxn modelId="{505582A0-905B-4DD1-ACA7-DF5FCFAD5878}" type="presOf" srcId="{924A8E9D-793C-4C4A-A912-FB194E498C50}" destId="{D27D8BF5-FADE-4F50-BE8F-4B2B1D5E1DC1}" srcOrd="0" destOrd="0" presId="urn:microsoft.com/office/officeart/2018/2/layout/IconVerticalSolidList"/>
    <dgm:cxn modelId="{3FEA85A5-1B60-4A38-A51B-7BA2D3C497C0}" srcId="{CF6D62FA-CD1D-4E57-8B23-9C713F953CBB}" destId="{219058E8-A0A5-4204-AB26-CE907F72A027}" srcOrd="4" destOrd="0" parTransId="{D4B4E86D-9696-407F-9D30-7FD4FD02E057}" sibTransId="{64265873-5C3D-4C7E-A71B-35DDD95242B9}"/>
    <dgm:cxn modelId="{0DDAC4D1-7827-400C-886D-65ADB613BAFF}" type="presOf" srcId="{93CDCA06-FEC3-4964-9BF7-EB5273EE6BF7}" destId="{FED8DE8B-3211-4FD5-B413-72E2B49116C4}" srcOrd="0" destOrd="0" presId="urn:microsoft.com/office/officeart/2018/2/layout/IconVerticalSolidList"/>
    <dgm:cxn modelId="{6AFA01EE-CFA5-4D7F-803E-1C22BB4C5DAA}" type="presOf" srcId="{FCB006C6-911F-48D6-9967-E320BAE75900}" destId="{8F13C499-B44D-43A5-AF5E-4FC2473BA63F}" srcOrd="0" destOrd="0" presId="urn:microsoft.com/office/officeart/2018/2/layout/IconVerticalSolidList"/>
    <dgm:cxn modelId="{2467E67D-8ABB-49BF-82F3-D6F4E30DF310}" type="presParOf" srcId="{2234BC57-142B-4EC8-A2BB-2168E4EA4C54}" destId="{47656E06-5CF2-47A1-8C66-79C95DEB3F21}" srcOrd="0" destOrd="0" presId="urn:microsoft.com/office/officeart/2018/2/layout/IconVerticalSolidList"/>
    <dgm:cxn modelId="{B7806440-1235-4527-9137-AF3B8726341D}" type="presParOf" srcId="{47656E06-5CF2-47A1-8C66-79C95DEB3F21}" destId="{49B81542-DA0D-43A7-B2ED-C89F710D32CF}" srcOrd="0" destOrd="0" presId="urn:microsoft.com/office/officeart/2018/2/layout/IconVerticalSolidList"/>
    <dgm:cxn modelId="{A9136A9F-9056-4B00-A2E7-290F5141D8A1}" type="presParOf" srcId="{47656E06-5CF2-47A1-8C66-79C95DEB3F21}" destId="{5678B2FD-5FCB-4635-9958-438D635D3C4D}" srcOrd="1" destOrd="0" presId="urn:microsoft.com/office/officeart/2018/2/layout/IconVerticalSolidList"/>
    <dgm:cxn modelId="{6DD8EF0D-E6DA-4B09-83E3-F903A1FAC78B}" type="presParOf" srcId="{47656E06-5CF2-47A1-8C66-79C95DEB3F21}" destId="{6FBD9328-C3D4-4617-ABC5-2D90E38FF5E0}" srcOrd="2" destOrd="0" presId="urn:microsoft.com/office/officeart/2018/2/layout/IconVerticalSolidList"/>
    <dgm:cxn modelId="{A9A9DF82-6411-495F-A36A-BC132E2EC308}" type="presParOf" srcId="{47656E06-5CF2-47A1-8C66-79C95DEB3F21}" destId="{38F8D55F-2BE4-4097-9D60-FD044E618EF8}" srcOrd="3" destOrd="0" presId="urn:microsoft.com/office/officeart/2018/2/layout/IconVerticalSolidList"/>
    <dgm:cxn modelId="{8AD6D83C-654B-4A40-BEBC-A46621B991DF}" type="presParOf" srcId="{2234BC57-142B-4EC8-A2BB-2168E4EA4C54}" destId="{A97C1083-5086-4772-8C02-2736F9243A4F}" srcOrd="1" destOrd="0" presId="urn:microsoft.com/office/officeart/2018/2/layout/IconVerticalSolidList"/>
    <dgm:cxn modelId="{82AB000D-920C-48C0-9253-C1EB3A52B2DA}" type="presParOf" srcId="{2234BC57-142B-4EC8-A2BB-2168E4EA4C54}" destId="{570DB21D-77B9-4B3C-8F9D-40E006F655C2}" srcOrd="2" destOrd="0" presId="urn:microsoft.com/office/officeart/2018/2/layout/IconVerticalSolidList"/>
    <dgm:cxn modelId="{C2D3CD5B-8FC5-4F39-A455-74B1A11BE452}" type="presParOf" srcId="{570DB21D-77B9-4B3C-8F9D-40E006F655C2}" destId="{193619A4-8B10-4C93-B191-DF4DDD23FA9A}" srcOrd="0" destOrd="0" presId="urn:microsoft.com/office/officeart/2018/2/layout/IconVerticalSolidList"/>
    <dgm:cxn modelId="{23615E0E-F521-4F24-9C34-DA5797F03273}" type="presParOf" srcId="{570DB21D-77B9-4B3C-8F9D-40E006F655C2}" destId="{417DB9A2-8498-4BFA-940B-F52FD90DA3CA}" srcOrd="1" destOrd="0" presId="urn:microsoft.com/office/officeart/2018/2/layout/IconVerticalSolidList"/>
    <dgm:cxn modelId="{9462744B-FF02-4211-B5D7-E642FE3DB572}" type="presParOf" srcId="{570DB21D-77B9-4B3C-8F9D-40E006F655C2}" destId="{88C5DCC1-8052-4AD7-946E-7B372FE06467}" srcOrd="2" destOrd="0" presId="urn:microsoft.com/office/officeart/2018/2/layout/IconVerticalSolidList"/>
    <dgm:cxn modelId="{E62EE762-0C6B-445E-B2D6-B688128C1B55}" type="presParOf" srcId="{570DB21D-77B9-4B3C-8F9D-40E006F655C2}" destId="{8F13C499-B44D-43A5-AF5E-4FC2473BA63F}" srcOrd="3" destOrd="0" presId="urn:microsoft.com/office/officeart/2018/2/layout/IconVerticalSolidList"/>
    <dgm:cxn modelId="{AC265588-D5A8-4882-9F63-0C23C465B234}" type="presParOf" srcId="{2234BC57-142B-4EC8-A2BB-2168E4EA4C54}" destId="{E4FBE9D7-6720-4490-9270-A2BF96257B14}" srcOrd="3" destOrd="0" presId="urn:microsoft.com/office/officeart/2018/2/layout/IconVerticalSolidList"/>
    <dgm:cxn modelId="{82EDAA5C-C346-421A-8E2C-55482CC1AD17}" type="presParOf" srcId="{2234BC57-142B-4EC8-A2BB-2168E4EA4C54}" destId="{BA20BBF2-D5D2-4EB4-A1DE-364B953EEE99}" srcOrd="4" destOrd="0" presId="urn:microsoft.com/office/officeart/2018/2/layout/IconVerticalSolidList"/>
    <dgm:cxn modelId="{13002246-D6A9-40F8-9975-593B39668B74}" type="presParOf" srcId="{BA20BBF2-D5D2-4EB4-A1DE-364B953EEE99}" destId="{0D7229B4-1AD4-404B-A0B8-194EAFDB0620}" srcOrd="0" destOrd="0" presId="urn:microsoft.com/office/officeart/2018/2/layout/IconVerticalSolidList"/>
    <dgm:cxn modelId="{B926EB0F-2E0A-49E6-BB84-D686113DFA6C}" type="presParOf" srcId="{BA20BBF2-D5D2-4EB4-A1DE-364B953EEE99}" destId="{15E43299-C7E4-45EE-B17F-B03E470D4DAA}" srcOrd="1" destOrd="0" presId="urn:microsoft.com/office/officeart/2018/2/layout/IconVerticalSolidList"/>
    <dgm:cxn modelId="{4730ECB0-AEAA-426B-92A2-E6F1B099B356}" type="presParOf" srcId="{BA20BBF2-D5D2-4EB4-A1DE-364B953EEE99}" destId="{45F3D66F-1CBB-4857-B3EF-7BF105D66212}" srcOrd="2" destOrd="0" presId="urn:microsoft.com/office/officeart/2018/2/layout/IconVerticalSolidList"/>
    <dgm:cxn modelId="{D1EC2976-B7B9-4931-A1EA-9EB6B30C6926}" type="presParOf" srcId="{BA20BBF2-D5D2-4EB4-A1DE-364B953EEE99}" destId="{D27D8BF5-FADE-4F50-BE8F-4B2B1D5E1DC1}" srcOrd="3" destOrd="0" presId="urn:microsoft.com/office/officeart/2018/2/layout/IconVerticalSolidList"/>
    <dgm:cxn modelId="{B93C88C4-AFED-4BC6-8F30-E31DE29E72E9}" type="presParOf" srcId="{2234BC57-142B-4EC8-A2BB-2168E4EA4C54}" destId="{77C2397C-194A-49C3-B9A2-B89D1B88A6E3}" srcOrd="5" destOrd="0" presId="urn:microsoft.com/office/officeart/2018/2/layout/IconVerticalSolidList"/>
    <dgm:cxn modelId="{9569A64A-AF88-415C-AE4C-A8DC64E926F8}" type="presParOf" srcId="{2234BC57-142B-4EC8-A2BB-2168E4EA4C54}" destId="{E5AA1DB0-AB72-4CFE-9F18-7665C9547AE8}" srcOrd="6" destOrd="0" presId="urn:microsoft.com/office/officeart/2018/2/layout/IconVerticalSolidList"/>
    <dgm:cxn modelId="{D6C27A49-8E31-4C2A-87F2-1E2BD942C2CA}" type="presParOf" srcId="{E5AA1DB0-AB72-4CFE-9F18-7665C9547AE8}" destId="{562DB53C-9D06-4442-A665-EFB92AB659FA}" srcOrd="0" destOrd="0" presId="urn:microsoft.com/office/officeart/2018/2/layout/IconVerticalSolidList"/>
    <dgm:cxn modelId="{395486C7-0115-4233-999C-A554E934EBC8}" type="presParOf" srcId="{E5AA1DB0-AB72-4CFE-9F18-7665C9547AE8}" destId="{8BB8BA14-3B74-4EAA-AE8B-511B35A40BAD}" srcOrd="1" destOrd="0" presId="urn:microsoft.com/office/officeart/2018/2/layout/IconVerticalSolidList"/>
    <dgm:cxn modelId="{76DDD26C-9482-4B0F-9728-37C21735854B}" type="presParOf" srcId="{E5AA1DB0-AB72-4CFE-9F18-7665C9547AE8}" destId="{B1E1E642-DEB2-4641-80C7-E220E50673F3}" srcOrd="2" destOrd="0" presId="urn:microsoft.com/office/officeart/2018/2/layout/IconVerticalSolidList"/>
    <dgm:cxn modelId="{8E1E4B70-9EEA-4022-BF86-FC109865193D}" type="presParOf" srcId="{E5AA1DB0-AB72-4CFE-9F18-7665C9547AE8}" destId="{FED8DE8B-3211-4FD5-B413-72E2B49116C4}" srcOrd="3" destOrd="0" presId="urn:microsoft.com/office/officeart/2018/2/layout/IconVerticalSolidList"/>
    <dgm:cxn modelId="{209F1DDD-2CCE-42B3-A074-576B6511861E}" type="presParOf" srcId="{2234BC57-142B-4EC8-A2BB-2168E4EA4C54}" destId="{922199FC-11C5-4BBA-AE89-678C434D8AD8}" srcOrd="7" destOrd="0" presId="urn:microsoft.com/office/officeart/2018/2/layout/IconVerticalSolidList"/>
    <dgm:cxn modelId="{58015DA1-BD91-4F47-995B-92F97D4A0EB0}" type="presParOf" srcId="{2234BC57-142B-4EC8-A2BB-2168E4EA4C54}" destId="{CBE47FC7-F2A2-4A17-90EA-2E0D6E1DA011}" srcOrd="8" destOrd="0" presId="urn:microsoft.com/office/officeart/2018/2/layout/IconVerticalSolidList"/>
    <dgm:cxn modelId="{60632ADE-EB3B-47E0-A31C-F9D2E19F8BC8}" type="presParOf" srcId="{CBE47FC7-F2A2-4A17-90EA-2E0D6E1DA011}" destId="{A421CFBC-EE66-4807-A266-CFFBE26D260B}" srcOrd="0" destOrd="0" presId="urn:microsoft.com/office/officeart/2018/2/layout/IconVerticalSolidList"/>
    <dgm:cxn modelId="{5D41CFA6-708B-40B3-8683-59ADCD28A2CC}" type="presParOf" srcId="{CBE47FC7-F2A2-4A17-90EA-2E0D6E1DA011}" destId="{ACFC5698-5115-4E0E-A174-2EB96B3CFF11}" srcOrd="1" destOrd="0" presId="urn:microsoft.com/office/officeart/2018/2/layout/IconVerticalSolidList"/>
    <dgm:cxn modelId="{39C45854-1C08-4863-BC56-80F496083079}" type="presParOf" srcId="{CBE47FC7-F2A2-4A17-90EA-2E0D6E1DA011}" destId="{8744A150-8913-4993-95F5-5BA691BFC796}" srcOrd="2" destOrd="0" presId="urn:microsoft.com/office/officeart/2018/2/layout/IconVerticalSolidList"/>
    <dgm:cxn modelId="{5D7B9573-EECB-43E1-BD16-6C10FF5C2B67}" type="presParOf" srcId="{CBE47FC7-F2A2-4A17-90EA-2E0D6E1DA011}" destId="{08BCF45B-8FCD-431E-B952-5FE17ACDE92F}" srcOrd="3" destOrd="0" presId="urn:microsoft.com/office/officeart/2018/2/layout/IconVerticalSolidList"/>
    <dgm:cxn modelId="{BEBF1D66-2DB5-49FD-AA54-239E2A81FA3D}" type="presParOf" srcId="{2234BC57-142B-4EC8-A2BB-2168E4EA4C54}" destId="{17AB56F9-C5A4-40D6-B9FC-27CB50A7883E}" srcOrd="9" destOrd="0" presId="urn:microsoft.com/office/officeart/2018/2/layout/IconVerticalSolidList"/>
    <dgm:cxn modelId="{77297D55-C5A3-43F6-B6E9-1F84746DF7B9}" type="presParOf" srcId="{2234BC57-142B-4EC8-A2BB-2168E4EA4C54}" destId="{AD95A55B-818E-4747-A462-98FDE929F32B}" srcOrd="10" destOrd="0" presId="urn:microsoft.com/office/officeart/2018/2/layout/IconVerticalSolidList"/>
    <dgm:cxn modelId="{B6C6BA4F-269F-43F2-ACBF-F6E077BE8EA6}" type="presParOf" srcId="{AD95A55B-818E-4747-A462-98FDE929F32B}" destId="{5BB29A33-4194-45AE-B1F0-FA7081080D4D}" srcOrd="0" destOrd="0" presId="urn:microsoft.com/office/officeart/2018/2/layout/IconVerticalSolidList"/>
    <dgm:cxn modelId="{184D2E18-E259-400A-99F5-E9D2D16BC433}" type="presParOf" srcId="{AD95A55B-818E-4747-A462-98FDE929F32B}" destId="{A2C64829-BC51-4A5D-ADE6-17DE34E8C541}" srcOrd="1" destOrd="0" presId="urn:microsoft.com/office/officeart/2018/2/layout/IconVerticalSolidList"/>
    <dgm:cxn modelId="{D2B1671C-F806-426A-9BE0-EDB434B9D7D8}" type="presParOf" srcId="{AD95A55B-818E-4747-A462-98FDE929F32B}" destId="{B9D2A3C6-7353-4606-A87B-4FD56D0A63C5}" srcOrd="2" destOrd="0" presId="urn:microsoft.com/office/officeart/2018/2/layout/IconVerticalSolidList"/>
    <dgm:cxn modelId="{2CD12E06-9807-47C9-B007-4547E6616DAD}" type="presParOf" srcId="{AD95A55B-818E-4747-A462-98FDE929F32B}" destId="{A88EE3C3-B86D-4F9A-8151-D3AA96DE2B6B}" srcOrd="3" destOrd="0" presId="urn:microsoft.com/office/officeart/2018/2/layout/IconVerticalSolidList"/>
    <dgm:cxn modelId="{379A0B1A-66E2-4F72-AECC-DF6E116B8B57}" type="presParOf" srcId="{2234BC57-142B-4EC8-A2BB-2168E4EA4C54}" destId="{AB83CAFD-FAA6-46DE-A4DF-35E61587E7A0}" srcOrd="11" destOrd="0" presId="urn:microsoft.com/office/officeart/2018/2/layout/IconVerticalSolidList"/>
    <dgm:cxn modelId="{79DE2D94-EDCE-43AB-ADEF-3E9601BABA56}" type="presParOf" srcId="{2234BC57-142B-4EC8-A2BB-2168E4EA4C54}" destId="{EBB0F93F-90B4-4AE6-8011-0FEC2005F891}" srcOrd="12" destOrd="0" presId="urn:microsoft.com/office/officeart/2018/2/layout/IconVerticalSolidList"/>
    <dgm:cxn modelId="{7D1E17D5-1789-4324-8A3F-02822F2792A5}" type="presParOf" srcId="{EBB0F93F-90B4-4AE6-8011-0FEC2005F891}" destId="{B9AB1F0A-5C10-4E8A-97C8-B60D56F5B844}" srcOrd="0" destOrd="0" presId="urn:microsoft.com/office/officeart/2018/2/layout/IconVerticalSolidList"/>
    <dgm:cxn modelId="{1D5DF70C-B848-4B65-A491-27E156F252B6}" type="presParOf" srcId="{EBB0F93F-90B4-4AE6-8011-0FEC2005F891}" destId="{4B9341C8-9DA0-4FC2-88F2-EDD79863EE42}" srcOrd="1" destOrd="0" presId="urn:microsoft.com/office/officeart/2018/2/layout/IconVerticalSolidList"/>
    <dgm:cxn modelId="{09F644D1-FF80-427C-97DE-376BE223919D}" type="presParOf" srcId="{EBB0F93F-90B4-4AE6-8011-0FEC2005F891}" destId="{5955E3C7-B9F3-43C0-864D-EABCE8EC8708}" srcOrd="2" destOrd="0" presId="urn:microsoft.com/office/officeart/2018/2/layout/IconVerticalSolidList"/>
    <dgm:cxn modelId="{1351392C-E67D-4D25-82B4-4539046BBEE1}" type="presParOf" srcId="{EBB0F93F-90B4-4AE6-8011-0FEC2005F891}" destId="{AE4DEFDD-1609-4A6B-B2BB-7A778E874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5FDAE2-D91A-4C60-87A6-A1E42DA62C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714D86-A65F-4603-8752-B097611E6026}">
      <dgm:prSet/>
      <dgm:spPr/>
      <dgm:t>
        <a:bodyPr/>
        <a:lstStyle/>
        <a:p>
          <a:pPr>
            <a:defRPr cap="all"/>
          </a:pPr>
          <a:r>
            <a:rPr lang="en-US"/>
            <a:t>Types of Learning:</a:t>
          </a:r>
        </a:p>
      </dgm:t>
    </dgm:pt>
    <dgm:pt modelId="{10D83F8F-ADA9-4E94-ABDD-F0E93BC92EE2}" type="parTrans" cxnId="{04CF28AA-D0E3-4C40-97F3-C24A9DE5CFA1}">
      <dgm:prSet/>
      <dgm:spPr/>
      <dgm:t>
        <a:bodyPr/>
        <a:lstStyle/>
        <a:p>
          <a:endParaRPr lang="en-US"/>
        </a:p>
      </dgm:t>
    </dgm:pt>
    <dgm:pt modelId="{F7E64D8F-33B8-4354-9609-138BA91CB20E}" type="sibTrans" cxnId="{04CF28AA-D0E3-4C40-97F3-C24A9DE5CFA1}">
      <dgm:prSet/>
      <dgm:spPr/>
      <dgm:t>
        <a:bodyPr/>
        <a:lstStyle/>
        <a:p>
          <a:endParaRPr lang="en-US"/>
        </a:p>
      </dgm:t>
    </dgm:pt>
    <dgm:pt modelId="{FDFCE16F-64B9-4384-A0DD-FA963E7ABEA9}">
      <dgm:prSet/>
      <dgm:spPr/>
      <dgm:t>
        <a:bodyPr/>
        <a:lstStyle/>
        <a:p>
          <a:pPr>
            <a:defRPr cap="all"/>
          </a:pPr>
          <a:r>
            <a:rPr lang="en-US"/>
            <a:t>- Supervised Learning</a:t>
          </a:r>
        </a:p>
      </dgm:t>
    </dgm:pt>
    <dgm:pt modelId="{C95AF528-C412-400B-BB11-EEE27784693D}" type="parTrans" cxnId="{A65DB806-35A7-4ED1-BE2E-84E5109D7635}">
      <dgm:prSet/>
      <dgm:spPr/>
      <dgm:t>
        <a:bodyPr/>
        <a:lstStyle/>
        <a:p>
          <a:endParaRPr lang="en-US"/>
        </a:p>
      </dgm:t>
    </dgm:pt>
    <dgm:pt modelId="{2DE4DDE1-2F07-4FC2-A576-FE841312CC33}" type="sibTrans" cxnId="{A65DB806-35A7-4ED1-BE2E-84E5109D7635}">
      <dgm:prSet/>
      <dgm:spPr/>
      <dgm:t>
        <a:bodyPr/>
        <a:lstStyle/>
        <a:p>
          <a:endParaRPr lang="en-US"/>
        </a:p>
      </dgm:t>
    </dgm:pt>
    <dgm:pt modelId="{47DA28BD-C584-455D-8EC7-C8AC7159926A}">
      <dgm:prSet/>
      <dgm:spPr/>
      <dgm:t>
        <a:bodyPr/>
        <a:lstStyle/>
        <a:p>
          <a:pPr>
            <a:defRPr cap="all"/>
          </a:pPr>
          <a:r>
            <a:rPr lang="en-US"/>
            <a:t>- Unsupervised Learning</a:t>
          </a:r>
        </a:p>
      </dgm:t>
    </dgm:pt>
    <dgm:pt modelId="{9AE89ABE-1D45-4AC5-B216-21EE7BB2E220}" type="parTrans" cxnId="{518046B4-376F-405D-A484-B28A75F587F1}">
      <dgm:prSet/>
      <dgm:spPr/>
      <dgm:t>
        <a:bodyPr/>
        <a:lstStyle/>
        <a:p>
          <a:endParaRPr lang="en-US"/>
        </a:p>
      </dgm:t>
    </dgm:pt>
    <dgm:pt modelId="{072C13FC-CAE1-43C0-A42C-92675DEE7992}" type="sibTrans" cxnId="{518046B4-376F-405D-A484-B28A75F587F1}">
      <dgm:prSet/>
      <dgm:spPr/>
      <dgm:t>
        <a:bodyPr/>
        <a:lstStyle/>
        <a:p>
          <a:endParaRPr lang="en-US"/>
        </a:p>
      </dgm:t>
    </dgm:pt>
    <dgm:pt modelId="{763B86A8-FAC8-4B4F-837E-2935F2986717}">
      <dgm:prSet/>
      <dgm:spPr/>
      <dgm:t>
        <a:bodyPr/>
        <a:lstStyle/>
        <a:p>
          <a:pPr>
            <a:defRPr cap="all"/>
          </a:pPr>
          <a:r>
            <a:rPr lang="en-US"/>
            <a:t>- Reinforcement Learning</a:t>
          </a:r>
        </a:p>
      </dgm:t>
    </dgm:pt>
    <dgm:pt modelId="{1EFC63FE-C994-41AA-9143-E5FBC7B257F8}" type="parTrans" cxnId="{12DE7CEF-CA1E-40D3-8D31-0BB4E3798AAD}">
      <dgm:prSet/>
      <dgm:spPr/>
      <dgm:t>
        <a:bodyPr/>
        <a:lstStyle/>
        <a:p>
          <a:endParaRPr lang="en-US"/>
        </a:p>
      </dgm:t>
    </dgm:pt>
    <dgm:pt modelId="{00EB8F61-1001-440A-8260-D5A0184B47C8}" type="sibTrans" cxnId="{12DE7CEF-CA1E-40D3-8D31-0BB4E3798AAD}">
      <dgm:prSet/>
      <dgm:spPr/>
      <dgm:t>
        <a:bodyPr/>
        <a:lstStyle/>
        <a:p>
          <a:endParaRPr lang="en-US"/>
        </a:p>
      </dgm:t>
    </dgm:pt>
    <dgm:pt modelId="{0B4EDEC8-65F1-4EC7-AFF7-B57CE9D63BF6}">
      <dgm:prSet/>
      <dgm:spPr/>
      <dgm:t>
        <a:bodyPr/>
        <a:lstStyle/>
        <a:p>
          <a:pPr>
            <a:defRPr cap="all"/>
          </a:pPr>
          <a:r>
            <a:rPr lang="en-US"/>
            <a:t>Use Cases: Pattern recognition, prediction, adaptation</a:t>
          </a:r>
        </a:p>
      </dgm:t>
    </dgm:pt>
    <dgm:pt modelId="{813F3292-B882-4A07-9D3B-C253C481B034}" type="parTrans" cxnId="{F1001431-926C-436D-8356-5531A7DD4683}">
      <dgm:prSet/>
      <dgm:spPr/>
      <dgm:t>
        <a:bodyPr/>
        <a:lstStyle/>
        <a:p>
          <a:endParaRPr lang="en-US"/>
        </a:p>
      </dgm:t>
    </dgm:pt>
    <dgm:pt modelId="{FE07FC5F-21A8-4392-B763-0B5D215C48AA}" type="sibTrans" cxnId="{F1001431-926C-436D-8356-5531A7DD4683}">
      <dgm:prSet/>
      <dgm:spPr/>
      <dgm:t>
        <a:bodyPr/>
        <a:lstStyle/>
        <a:p>
          <a:endParaRPr lang="en-US"/>
        </a:p>
      </dgm:t>
    </dgm:pt>
    <dgm:pt modelId="{4BE024C0-6EE3-4B7C-8574-8FD6DFCE9871}" type="pres">
      <dgm:prSet presAssocID="{C95FDAE2-D91A-4C60-87A6-A1E42DA62C60}" presName="root" presStyleCnt="0">
        <dgm:presLayoutVars>
          <dgm:dir/>
          <dgm:resizeHandles val="exact"/>
        </dgm:presLayoutVars>
      </dgm:prSet>
      <dgm:spPr/>
    </dgm:pt>
    <dgm:pt modelId="{C23137C6-5B0E-4ABB-9E3E-99BF35E51406}" type="pres">
      <dgm:prSet presAssocID="{5D714D86-A65F-4603-8752-B097611E6026}" presName="compNode" presStyleCnt="0"/>
      <dgm:spPr/>
    </dgm:pt>
    <dgm:pt modelId="{027F0DA2-69FF-4609-A051-351791B24539}" type="pres">
      <dgm:prSet presAssocID="{5D714D86-A65F-4603-8752-B097611E6026}" presName="iconBgRect" presStyleLbl="bgShp" presStyleIdx="0" presStyleCnt="5"/>
      <dgm:spPr/>
    </dgm:pt>
    <dgm:pt modelId="{B7BFC943-236B-457B-919A-06FABA0F2933}" type="pres">
      <dgm:prSet presAssocID="{5D714D86-A65F-4603-8752-B097611E60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1C9925C-17AC-4ADA-8588-BA5E5219B658}" type="pres">
      <dgm:prSet presAssocID="{5D714D86-A65F-4603-8752-B097611E6026}" presName="spaceRect" presStyleCnt="0"/>
      <dgm:spPr/>
    </dgm:pt>
    <dgm:pt modelId="{2E24E783-070C-488D-9C8E-FBB2D364B612}" type="pres">
      <dgm:prSet presAssocID="{5D714D86-A65F-4603-8752-B097611E6026}" presName="textRect" presStyleLbl="revTx" presStyleIdx="0" presStyleCnt="5">
        <dgm:presLayoutVars>
          <dgm:chMax val="1"/>
          <dgm:chPref val="1"/>
        </dgm:presLayoutVars>
      </dgm:prSet>
      <dgm:spPr/>
    </dgm:pt>
    <dgm:pt modelId="{32C1A4C3-4468-4462-B6D6-BEAF385459DD}" type="pres">
      <dgm:prSet presAssocID="{F7E64D8F-33B8-4354-9609-138BA91CB20E}" presName="sibTrans" presStyleCnt="0"/>
      <dgm:spPr/>
    </dgm:pt>
    <dgm:pt modelId="{1AB48299-7AA5-4870-9EC7-F403880016FD}" type="pres">
      <dgm:prSet presAssocID="{FDFCE16F-64B9-4384-A0DD-FA963E7ABEA9}" presName="compNode" presStyleCnt="0"/>
      <dgm:spPr/>
    </dgm:pt>
    <dgm:pt modelId="{8BA5FE94-AB60-426D-BBAA-6D6FC09CF904}" type="pres">
      <dgm:prSet presAssocID="{FDFCE16F-64B9-4384-A0DD-FA963E7ABEA9}" presName="iconBgRect" presStyleLbl="bgShp" presStyleIdx="1" presStyleCnt="5"/>
      <dgm:spPr/>
    </dgm:pt>
    <dgm:pt modelId="{32977FDC-DA71-4F1C-B5F8-583736B5B31A}" type="pres">
      <dgm:prSet presAssocID="{FDFCE16F-64B9-4384-A0DD-FA963E7ABEA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A97A58F-4DF0-4A3B-8E0E-BC804F38360B}" type="pres">
      <dgm:prSet presAssocID="{FDFCE16F-64B9-4384-A0DD-FA963E7ABEA9}" presName="spaceRect" presStyleCnt="0"/>
      <dgm:spPr/>
    </dgm:pt>
    <dgm:pt modelId="{352255C5-CFB2-469A-8E04-D75EF20097AC}" type="pres">
      <dgm:prSet presAssocID="{FDFCE16F-64B9-4384-A0DD-FA963E7ABEA9}" presName="textRect" presStyleLbl="revTx" presStyleIdx="1" presStyleCnt="5">
        <dgm:presLayoutVars>
          <dgm:chMax val="1"/>
          <dgm:chPref val="1"/>
        </dgm:presLayoutVars>
      </dgm:prSet>
      <dgm:spPr/>
    </dgm:pt>
    <dgm:pt modelId="{F18CDF51-23B6-4405-8A9C-71ECF55446AE}" type="pres">
      <dgm:prSet presAssocID="{2DE4DDE1-2F07-4FC2-A576-FE841312CC33}" presName="sibTrans" presStyleCnt="0"/>
      <dgm:spPr/>
    </dgm:pt>
    <dgm:pt modelId="{83FC41CA-A9FE-428B-8240-938C9DB36BFA}" type="pres">
      <dgm:prSet presAssocID="{47DA28BD-C584-455D-8EC7-C8AC7159926A}" presName="compNode" presStyleCnt="0"/>
      <dgm:spPr/>
    </dgm:pt>
    <dgm:pt modelId="{5052420B-4AA2-45F7-9A29-836A1B151551}" type="pres">
      <dgm:prSet presAssocID="{47DA28BD-C584-455D-8EC7-C8AC7159926A}" presName="iconBgRect" presStyleLbl="bgShp" presStyleIdx="2" presStyleCnt="5"/>
      <dgm:spPr/>
    </dgm:pt>
    <dgm:pt modelId="{90FB0EEC-8644-4564-B3FE-5A2AD1933B2A}" type="pres">
      <dgm:prSet presAssocID="{47DA28BD-C584-455D-8EC7-C8AC715992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9561E5ED-0DEB-49A7-B2EB-39E5399B687F}" type="pres">
      <dgm:prSet presAssocID="{47DA28BD-C584-455D-8EC7-C8AC7159926A}" presName="spaceRect" presStyleCnt="0"/>
      <dgm:spPr/>
    </dgm:pt>
    <dgm:pt modelId="{591E7C09-6A7F-4D08-86B3-623855F2FA25}" type="pres">
      <dgm:prSet presAssocID="{47DA28BD-C584-455D-8EC7-C8AC7159926A}" presName="textRect" presStyleLbl="revTx" presStyleIdx="2" presStyleCnt="5">
        <dgm:presLayoutVars>
          <dgm:chMax val="1"/>
          <dgm:chPref val="1"/>
        </dgm:presLayoutVars>
      </dgm:prSet>
      <dgm:spPr/>
    </dgm:pt>
    <dgm:pt modelId="{C83062F8-4A62-4BFB-9E8B-2AA223709929}" type="pres">
      <dgm:prSet presAssocID="{072C13FC-CAE1-43C0-A42C-92675DEE7992}" presName="sibTrans" presStyleCnt="0"/>
      <dgm:spPr/>
    </dgm:pt>
    <dgm:pt modelId="{EDBB949C-2E84-4853-B8E3-EA3BD43CE9F8}" type="pres">
      <dgm:prSet presAssocID="{763B86A8-FAC8-4B4F-837E-2935F2986717}" presName="compNode" presStyleCnt="0"/>
      <dgm:spPr/>
    </dgm:pt>
    <dgm:pt modelId="{35FEDFF4-B74D-478F-8EC9-BA4A4D17A626}" type="pres">
      <dgm:prSet presAssocID="{763B86A8-FAC8-4B4F-837E-2935F2986717}" presName="iconBgRect" presStyleLbl="bgShp" presStyleIdx="3" presStyleCnt="5"/>
      <dgm:spPr/>
    </dgm:pt>
    <dgm:pt modelId="{4A210332-EA09-4591-B0AF-D76220798B43}" type="pres">
      <dgm:prSet presAssocID="{763B86A8-FAC8-4B4F-837E-2935F29867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B319E5F-B941-4385-8038-72BE7AE293E2}" type="pres">
      <dgm:prSet presAssocID="{763B86A8-FAC8-4B4F-837E-2935F2986717}" presName="spaceRect" presStyleCnt="0"/>
      <dgm:spPr/>
    </dgm:pt>
    <dgm:pt modelId="{D39C8BA9-5519-4485-86AB-1D2BEB768E75}" type="pres">
      <dgm:prSet presAssocID="{763B86A8-FAC8-4B4F-837E-2935F2986717}" presName="textRect" presStyleLbl="revTx" presStyleIdx="3" presStyleCnt="5">
        <dgm:presLayoutVars>
          <dgm:chMax val="1"/>
          <dgm:chPref val="1"/>
        </dgm:presLayoutVars>
      </dgm:prSet>
      <dgm:spPr/>
    </dgm:pt>
    <dgm:pt modelId="{FB7E34D7-FD3F-41F2-873E-3E15C6920C13}" type="pres">
      <dgm:prSet presAssocID="{00EB8F61-1001-440A-8260-D5A0184B47C8}" presName="sibTrans" presStyleCnt="0"/>
      <dgm:spPr/>
    </dgm:pt>
    <dgm:pt modelId="{75CB24B4-D65C-4582-AFF4-4D1C26D55417}" type="pres">
      <dgm:prSet presAssocID="{0B4EDEC8-65F1-4EC7-AFF7-B57CE9D63BF6}" presName="compNode" presStyleCnt="0"/>
      <dgm:spPr/>
    </dgm:pt>
    <dgm:pt modelId="{BDC8C424-3869-4E6F-A039-F2123E351FF7}" type="pres">
      <dgm:prSet presAssocID="{0B4EDEC8-65F1-4EC7-AFF7-B57CE9D63BF6}" presName="iconBgRect" presStyleLbl="bgShp" presStyleIdx="4" presStyleCnt="5"/>
      <dgm:spPr/>
    </dgm:pt>
    <dgm:pt modelId="{61648628-1117-4D9A-807E-F3CA81676CCA}" type="pres">
      <dgm:prSet presAssocID="{0B4EDEC8-65F1-4EC7-AFF7-B57CE9D63B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A84065C-C928-43A6-8944-0E2FB0CBFA2A}" type="pres">
      <dgm:prSet presAssocID="{0B4EDEC8-65F1-4EC7-AFF7-B57CE9D63BF6}" presName="spaceRect" presStyleCnt="0"/>
      <dgm:spPr/>
    </dgm:pt>
    <dgm:pt modelId="{42A9F228-608F-4F13-BA06-B71BA86154DA}" type="pres">
      <dgm:prSet presAssocID="{0B4EDEC8-65F1-4EC7-AFF7-B57CE9D63B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65DB806-35A7-4ED1-BE2E-84E5109D7635}" srcId="{C95FDAE2-D91A-4C60-87A6-A1E42DA62C60}" destId="{FDFCE16F-64B9-4384-A0DD-FA963E7ABEA9}" srcOrd="1" destOrd="0" parTransId="{C95AF528-C412-400B-BB11-EEE27784693D}" sibTransId="{2DE4DDE1-2F07-4FC2-A576-FE841312CC33}"/>
    <dgm:cxn modelId="{26B98A0B-6A8E-4FFD-8F97-B52615FE71FA}" type="presOf" srcId="{FDFCE16F-64B9-4384-A0DD-FA963E7ABEA9}" destId="{352255C5-CFB2-469A-8E04-D75EF20097AC}" srcOrd="0" destOrd="0" presId="urn:microsoft.com/office/officeart/2018/5/layout/IconCircleLabelList"/>
    <dgm:cxn modelId="{1037031D-92E8-428F-9E37-793D3C1EA98F}" type="presOf" srcId="{C95FDAE2-D91A-4C60-87A6-A1E42DA62C60}" destId="{4BE024C0-6EE3-4B7C-8574-8FD6DFCE9871}" srcOrd="0" destOrd="0" presId="urn:microsoft.com/office/officeart/2018/5/layout/IconCircleLabelList"/>
    <dgm:cxn modelId="{4898F523-B557-452F-9B28-5396594DF853}" type="presOf" srcId="{0B4EDEC8-65F1-4EC7-AFF7-B57CE9D63BF6}" destId="{42A9F228-608F-4F13-BA06-B71BA86154DA}" srcOrd="0" destOrd="0" presId="urn:microsoft.com/office/officeart/2018/5/layout/IconCircleLabelList"/>
    <dgm:cxn modelId="{F1001431-926C-436D-8356-5531A7DD4683}" srcId="{C95FDAE2-D91A-4C60-87A6-A1E42DA62C60}" destId="{0B4EDEC8-65F1-4EC7-AFF7-B57CE9D63BF6}" srcOrd="4" destOrd="0" parTransId="{813F3292-B882-4A07-9D3B-C253C481B034}" sibTransId="{FE07FC5F-21A8-4392-B763-0B5D215C48AA}"/>
    <dgm:cxn modelId="{D382D86E-7548-4831-997A-D03D64712F96}" type="presOf" srcId="{763B86A8-FAC8-4B4F-837E-2935F2986717}" destId="{D39C8BA9-5519-4485-86AB-1D2BEB768E75}" srcOrd="0" destOrd="0" presId="urn:microsoft.com/office/officeart/2018/5/layout/IconCircleLabelList"/>
    <dgm:cxn modelId="{E2AE6982-799E-41A3-AD32-AA19229500C3}" type="presOf" srcId="{5D714D86-A65F-4603-8752-B097611E6026}" destId="{2E24E783-070C-488D-9C8E-FBB2D364B612}" srcOrd="0" destOrd="0" presId="urn:microsoft.com/office/officeart/2018/5/layout/IconCircleLabelList"/>
    <dgm:cxn modelId="{04CF28AA-D0E3-4C40-97F3-C24A9DE5CFA1}" srcId="{C95FDAE2-D91A-4C60-87A6-A1E42DA62C60}" destId="{5D714D86-A65F-4603-8752-B097611E6026}" srcOrd="0" destOrd="0" parTransId="{10D83F8F-ADA9-4E94-ABDD-F0E93BC92EE2}" sibTransId="{F7E64D8F-33B8-4354-9609-138BA91CB20E}"/>
    <dgm:cxn modelId="{518046B4-376F-405D-A484-B28A75F587F1}" srcId="{C95FDAE2-D91A-4C60-87A6-A1E42DA62C60}" destId="{47DA28BD-C584-455D-8EC7-C8AC7159926A}" srcOrd="2" destOrd="0" parTransId="{9AE89ABE-1D45-4AC5-B216-21EE7BB2E220}" sibTransId="{072C13FC-CAE1-43C0-A42C-92675DEE7992}"/>
    <dgm:cxn modelId="{12DE7CEF-CA1E-40D3-8D31-0BB4E3798AAD}" srcId="{C95FDAE2-D91A-4C60-87A6-A1E42DA62C60}" destId="{763B86A8-FAC8-4B4F-837E-2935F2986717}" srcOrd="3" destOrd="0" parTransId="{1EFC63FE-C994-41AA-9143-E5FBC7B257F8}" sibTransId="{00EB8F61-1001-440A-8260-D5A0184B47C8}"/>
    <dgm:cxn modelId="{35B7B1FC-0B53-4305-927D-E163AB75C7CD}" type="presOf" srcId="{47DA28BD-C584-455D-8EC7-C8AC7159926A}" destId="{591E7C09-6A7F-4D08-86B3-623855F2FA25}" srcOrd="0" destOrd="0" presId="urn:microsoft.com/office/officeart/2018/5/layout/IconCircleLabelList"/>
    <dgm:cxn modelId="{C68A954E-0C8E-4F99-B2ED-64C6C912072A}" type="presParOf" srcId="{4BE024C0-6EE3-4B7C-8574-8FD6DFCE9871}" destId="{C23137C6-5B0E-4ABB-9E3E-99BF35E51406}" srcOrd="0" destOrd="0" presId="urn:microsoft.com/office/officeart/2018/5/layout/IconCircleLabelList"/>
    <dgm:cxn modelId="{FBBCD5E8-B7B7-4A79-849C-CCF2F880323E}" type="presParOf" srcId="{C23137C6-5B0E-4ABB-9E3E-99BF35E51406}" destId="{027F0DA2-69FF-4609-A051-351791B24539}" srcOrd="0" destOrd="0" presId="urn:microsoft.com/office/officeart/2018/5/layout/IconCircleLabelList"/>
    <dgm:cxn modelId="{57B3B461-96A3-4EFA-9A1D-FB576BA1C214}" type="presParOf" srcId="{C23137C6-5B0E-4ABB-9E3E-99BF35E51406}" destId="{B7BFC943-236B-457B-919A-06FABA0F2933}" srcOrd="1" destOrd="0" presId="urn:microsoft.com/office/officeart/2018/5/layout/IconCircleLabelList"/>
    <dgm:cxn modelId="{8C924915-35F6-41D1-8A81-7D74DFA84E93}" type="presParOf" srcId="{C23137C6-5B0E-4ABB-9E3E-99BF35E51406}" destId="{E1C9925C-17AC-4ADA-8588-BA5E5219B658}" srcOrd="2" destOrd="0" presId="urn:microsoft.com/office/officeart/2018/5/layout/IconCircleLabelList"/>
    <dgm:cxn modelId="{C4EC171A-430D-46FF-82BE-816A90C137B4}" type="presParOf" srcId="{C23137C6-5B0E-4ABB-9E3E-99BF35E51406}" destId="{2E24E783-070C-488D-9C8E-FBB2D364B612}" srcOrd="3" destOrd="0" presId="urn:microsoft.com/office/officeart/2018/5/layout/IconCircleLabelList"/>
    <dgm:cxn modelId="{C531CCC9-79A0-4D2E-861D-D55519B1DD91}" type="presParOf" srcId="{4BE024C0-6EE3-4B7C-8574-8FD6DFCE9871}" destId="{32C1A4C3-4468-4462-B6D6-BEAF385459DD}" srcOrd="1" destOrd="0" presId="urn:microsoft.com/office/officeart/2018/5/layout/IconCircleLabelList"/>
    <dgm:cxn modelId="{CA9A5458-6DE2-417C-A66A-70593F79D3F1}" type="presParOf" srcId="{4BE024C0-6EE3-4B7C-8574-8FD6DFCE9871}" destId="{1AB48299-7AA5-4870-9EC7-F403880016FD}" srcOrd="2" destOrd="0" presId="urn:microsoft.com/office/officeart/2018/5/layout/IconCircleLabelList"/>
    <dgm:cxn modelId="{49B88AE6-3E41-4C71-B0F7-944B26279146}" type="presParOf" srcId="{1AB48299-7AA5-4870-9EC7-F403880016FD}" destId="{8BA5FE94-AB60-426D-BBAA-6D6FC09CF904}" srcOrd="0" destOrd="0" presId="urn:microsoft.com/office/officeart/2018/5/layout/IconCircleLabelList"/>
    <dgm:cxn modelId="{60E119D8-9E8B-4A13-8A04-46C1CE48FCA0}" type="presParOf" srcId="{1AB48299-7AA5-4870-9EC7-F403880016FD}" destId="{32977FDC-DA71-4F1C-B5F8-583736B5B31A}" srcOrd="1" destOrd="0" presId="urn:microsoft.com/office/officeart/2018/5/layout/IconCircleLabelList"/>
    <dgm:cxn modelId="{58401D0D-A8ED-475A-A26D-A08831C4CE0D}" type="presParOf" srcId="{1AB48299-7AA5-4870-9EC7-F403880016FD}" destId="{7A97A58F-4DF0-4A3B-8E0E-BC804F38360B}" srcOrd="2" destOrd="0" presId="urn:microsoft.com/office/officeart/2018/5/layout/IconCircleLabelList"/>
    <dgm:cxn modelId="{7E4566DA-CC98-44F9-B289-C057D04C9C71}" type="presParOf" srcId="{1AB48299-7AA5-4870-9EC7-F403880016FD}" destId="{352255C5-CFB2-469A-8E04-D75EF20097AC}" srcOrd="3" destOrd="0" presId="urn:microsoft.com/office/officeart/2018/5/layout/IconCircleLabelList"/>
    <dgm:cxn modelId="{F996B7A8-7E34-417C-9C2C-D9A9C4C61D91}" type="presParOf" srcId="{4BE024C0-6EE3-4B7C-8574-8FD6DFCE9871}" destId="{F18CDF51-23B6-4405-8A9C-71ECF55446AE}" srcOrd="3" destOrd="0" presId="urn:microsoft.com/office/officeart/2018/5/layout/IconCircleLabelList"/>
    <dgm:cxn modelId="{6F696776-EFAC-4690-97B5-2B16A77C90E5}" type="presParOf" srcId="{4BE024C0-6EE3-4B7C-8574-8FD6DFCE9871}" destId="{83FC41CA-A9FE-428B-8240-938C9DB36BFA}" srcOrd="4" destOrd="0" presId="urn:microsoft.com/office/officeart/2018/5/layout/IconCircleLabelList"/>
    <dgm:cxn modelId="{7378D034-758E-4CBF-8D7F-EA3D7D24731B}" type="presParOf" srcId="{83FC41CA-A9FE-428B-8240-938C9DB36BFA}" destId="{5052420B-4AA2-45F7-9A29-836A1B151551}" srcOrd="0" destOrd="0" presId="urn:microsoft.com/office/officeart/2018/5/layout/IconCircleLabelList"/>
    <dgm:cxn modelId="{E5EB2E2E-3635-40D7-8379-45DEC1F58903}" type="presParOf" srcId="{83FC41CA-A9FE-428B-8240-938C9DB36BFA}" destId="{90FB0EEC-8644-4564-B3FE-5A2AD1933B2A}" srcOrd="1" destOrd="0" presId="urn:microsoft.com/office/officeart/2018/5/layout/IconCircleLabelList"/>
    <dgm:cxn modelId="{AA4342ED-E55D-4B3F-86F9-9B0F4DAF891F}" type="presParOf" srcId="{83FC41CA-A9FE-428B-8240-938C9DB36BFA}" destId="{9561E5ED-0DEB-49A7-B2EB-39E5399B687F}" srcOrd="2" destOrd="0" presId="urn:microsoft.com/office/officeart/2018/5/layout/IconCircleLabelList"/>
    <dgm:cxn modelId="{F7BDADFB-1DC9-4332-B3E2-B06D8D79B0B4}" type="presParOf" srcId="{83FC41CA-A9FE-428B-8240-938C9DB36BFA}" destId="{591E7C09-6A7F-4D08-86B3-623855F2FA25}" srcOrd="3" destOrd="0" presId="urn:microsoft.com/office/officeart/2018/5/layout/IconCircleLabelList"/>
    <dgm:cxn modelId="{EE939389-37CB-4EB5-B342-B3F1577C4F44}" type="presParOf" srcId="{4BE024C0-6EE3-4B7C-8574-8FD6DFCE9871}" destId="{C83062F8-4A62-4BFB-9E8B-2AA223709929}" srcOrd="5" destOrd="0" presId="urn:microsoft.com/office/officeart/2018/5/layout/IconCircleLabelList"/>
    <dgm:cxn modelId="{B442E4E1-87BD-4089-A9DC-1AF5D45A4E07}" type="presParOf" srcId="{4BE024C0-6EE3-4B7C-8574-8FD6DFCE9871}" destId="{EDBB949C-2E84-4853-B8E3-EA3BD43CE9F8}" srcOrd="6" destOrd="0" presId="urn:microsoft.com/office/officeart/2018/5/layout/IconCircleLabelList"/>
    <dgm:cxn modelId="{0F90EDAB-BBA2-4CFE-9E29-8A868E1A6681}" type="presParOf" srcId="{EDBB949C-2E84-4853-B8E3-EA3BD43CE9F8}" destId="{35FEDFF4-B74D-478F-8EC9-BA4A4D17A626}" srcOrd="0" destOrd="0" presId="urn:microsoft.com/office/officeart/2018/5/layout/IconCircleLabelList"/>
    <dgm:cxn modelId="{7CCACAD1-7023-4B6B-B9F7-61B505CE835C}" type="presParOf" srcId="{EDBB949C-2E84-4853-B8E3-EA3BD43CE9F8}" destId="{4A210332-EA09-4591-B0AF-D76220798B43}" srcOrd="1" destOrd="0" presId="urn:microsoft.com/office/officeart/2018/5/layout/IconCircleLabelList"/>
    <dgm:cxn modelId="{CD38B09F-BD8B-48E7-ADB4-1A25010D73AE}" type="presParOf" srcId="{EDBB949C-2E84-4853-B8E3-EA3BD43CE9F8}" destId="{9B319E5F-B941-4385-8038-72BE7AE293E2}" srcOrd="2" destOrd="0" presId="urn:microsoft.com/office/officeart/2018/5/layout/IconCircleLabelList"/>
    <dgm:cxn modelId="{91BF8939-7EB8-4E18-B5C4-CF1F9ABAA961}" type="presParOf" srcId="{EDBB949C-2E84-4853-B8E3-EA3BD43CE9F8}" destId="{D39C8BA9-5519-4485-86AB-1D2BEB768E75}" srcOrd="3" destOrd="0" presId="urn:microsoft.com/office/officeart/2018/5/layout/IconCircleLabelList"/>
    <dgm:cxn modelId="{C450FD24-D28E-4C48-B4D1-D39F0A5633CC}" type="presParOf" srcId="{4BE024C0-6EE3-4B7C-8574-8FD6DFCE9871}" destId="{FB7E34D7-FD3F-41F2-873E-3E15C6920C13}" srcOrd="7" destOrd="0" presId="urn:microsoft.com/office/officeart/2018/5/layout/IconCircleLabelList"/>
    <dgm:cxn modelId="{8B424E00-98B6-4DA2-B1A2-838DD7FCD406}" type="presParOf" srcId="{4BE024C0-6EE3-4B7C-8574-8FD6DFCE9871}" destId="{75CB24B4-D65C-4582-AFF4-4D1C26D55417}" srcOrd="8" destOrd="0" presId="urn:microsoft.com/office/officeart/2018/5/layout/IconCircleLabelList"/>
    <dgm:cxn modelId="{42709FCE-5D64-4264-919E-BE90E415B544}" type="presParOf" srcId="{75CB24B4-D65C-4582-AFF4-4D1C26D55417}" destId="{BDC8C424-3869-4E6F-A039-F2123E351FF7}" srcOrd="0" destOrd="0" presId="urn:microsoft.com/office/officeart/2018/5/layout/IconCircleLabelList"/>
    <dgm:cxn modelId="{F5560FD3-1AF5-401C-9B9C-FAE7A45034A7}" type="presParOf" srcId="{75CB24B4-D65C-4582-AFF4-4D1C26D55417}" destId="{61648628-1117-4D9A-807E-F3CA81676CCA}" srcOrd="1" destOrd="0" presId="urn:microsoft.com/office/officeart/2018/5/layout/IconCircleLabelList"/>
    <dgm:cxn modelId="{81D655E5-44D4-4C25-9643-2BCF1D7240BA}" type="presParOf" srcId="{75CB24B4-D65C-4582-AFF4-4D1C26D55417}" destId="{1A84065C-C928-43A6-8944-0E2FB0CBFA2A}" srcOrd="2" destOrd="0" presId="urn:microsoft.com/office/officeart/2018/5/layout/IconCircleLabelList"/>
    <dgm:cxn modelId="{02ABEFDA-EE64-4BCB-B779-E44D4630C955}" type="presParOf" srcId="{75CB24B4-D65C-4582-AFF4-4D1C26D55417}" destId="{42A9F228-608F-4F13-BA06-B71BA86154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C0AA4B-B01E-456E-82B1-922C382F22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FB9A85-B7C2-4D4E-9D30-6F7D8C94E94A}">
      <dgm:prSet/>
      <dgm:spPr/>
      <dgm:t>
        <a:bodyPr/>
        <a:lstStyle/>
        <a:p>
          <a:pPr>
            <a:defRPr cap="all"/>
          </a:pPr>
          <a:r>
            <a:rPr lang="en-US"/>
            <a:t>- Knowledge acquisition</a:t>
          </a:r>
        </a:p>
      </dgm:t>
    </dgm:pt>
    <dgm:pt modelId="{B58CF6B0-08F9-4DFE-91F0-B9823DECE331}" type="parTrans" cxnId="{615D3A13-447A-4370-82DC-AE9D753857AA}">
      <dgm:prSet/>
      <dgm:spPr/>
      <dgm:t>
        <a:bodyPr/>
        <a:lstStyle/>
        <a:p>
          <a:endParaRPr lang="en-US"/>
        </a:p>
      </dgm:t>
    </dgm:pt>
    <dgm:pt modelId="{9B363E06-9BD2-42C9-A902-14A754F27868}" type="sibTrans" cxnId="{615D3A13-447A-4370-82DC-AE9D753857AA}">
      <dgm:prSet/>
      <dgm:spPr/>
      <dgm:t>
        <a:bodyPr/>
        <a:lstStyle/>
        <a:p>
          <a:endParaRPr lang="en-US"/>
        </a:p>
      </dgm:t>
    </dgm:pt>
    <dgm:pt modelId="{F6C23338-0BC4-4FEB-B0AD-4E6A35206E23}">
      <dgm:prSet/>
      <dgm:spPr/>
      <dgm:t>
        <a:bodyPr/>
        <a:lstStyle/>
        <a:p>
          <a:pPr>
            <a:defRPr cap="all"/>
          </a:pPr>
          <a:r>
            <a:rPr lang="en-US"/>
            <a:t>- Real-time decision making</a:t>
          </a:r>
        </a:p>
      </dgm:t>
    </dgm:pt>
    <dgm:pt modelId="{DF15449F-31B9-4739-8D6C-1DA5DB7532F2}" type="parTrans" cxnId="{E1EC50A4-63A1-4E1A-B399-D068FB9667CA}">
      <dgm:prSet/>
      <dgm:spPr/>
      <dgm:t>
        <a:bodyPr/>
        <a:lstStyle/>
        <a:p>
          <a:endParaRPr lang="en-US"/>
        </a:p>
      </dgm:t>
    </dgm:pt>
    <dgm:pt modelId="{72E183E2-474B-4986-92DF-03F33B9C6947}" type="sibTrans" cxnId="{E1EC50A4-63A1-4E1A-B399-D068FB9667CA}">
      <dgm:prSet/>
      <dgm:spPr/>
      <dgm:t>
        <a:bodyPr/>
        <a:lstStyle/>
        <a:p>
          <a:endParaRPr lang="en-US"/>
        </a:p>
      </dgm:t>
    </dgm:pt>
    <dgm:pt modelId="{977DD6F3-BA91-4212-A17F-1B3EF9204740}">
      <dgm:prSet/>
      <dgm:spPr/>
      <dgm:t>
        <a:bodyPr/>
        <a:lstStyle/>
        <a:p>
          <a:pPr>
            <a:defRPr cap="all"/>
          </a:pPr>
          <a:r>
            <a:rPr lang="en-US"/>
            <a:t>- Uncertainty handling</a:t>
          </a:r>
        </a:p>
      </dgm:t>
    </dgm:pt>
    <dgm:pt modelId="{097A83D1-63E9-445A-9103-20E578738B2F}" type="parTrans" cxnId="{D1408EA2-8CF2-4FC3-B585-CD7E4B60AAE7}">
      <dgm:prSet/>
      <dgm:spPr/>
      <dgm:t>
        <a:bodyPr/>
        <a:lstStyle/>
        <a:p>
          <a:endParaRPr lang="en-US"/>
        </a:p>
      </dgm:t>
    </dgm:pt>
    <dgm:pt modelId="{0175FD80-B237-4717-9B14-2C03D1B5B380}" type="sibTrans" cxnId="{D1408EA2-8CF2-4FC3-B585-CD7E4B60AAE7}">
      <dgm:prSet/>
      <dgm:spPr/>
      <dgm:t>
        <a:bodyPr/>
        <a:lstStyle/>
        <a:p>
          <a:endParaRPr lang="en-US"/>
        </a:p>
      </dgm:t>
    </dgm:pt>
    <dgm:pt modelId="{A695E4E9-8A38-4325-B1E1-5D787B43AC0B}">
      <dgm:prSet/>
      <dgm:spPr/>
      <dgm:t>
        <a:bodyPr/>
        <a:lstStyle/>
        <a:p>
          <a:pPr>
            <a:defRPr cap="all"/>
          </a:pPr>
          <a:r>
            <a:rPr lang="en-US"/>
            <a:t>- Ethical issues and bias</a:t>
          </a:r>
        </a:p>
      </dgm:t>
    </dgm:pt>
    <dgm:pt modelId="{9B8D82DC-545F-46F0-9361-27918C457D0A}" type="parTrans" cxnId="{D38B99B6-F3B5-4B0F-B2D2-BC7159F565C1}">
      <dgm:prSet/>
      <dgm:spPr/>
      <dgm:t>
        <a:bodyPr/>
        <a:lstStyle/>
        <a:p>
          <a:endParaRPr lang="en-US"/>
        </a:p>
      </dgm:t>
    </dgm:pt>
    <dgm:pt modelId="{34FC9C31-4AF2-48CC-ABCD-DE95852C20C6}" type="sibTrans" cxnId="{D38B99B6-F3B5-4B0F-B2D2-BC7159F565C1}">
      <dgm:prSet/>
      <dgm:spPr/>
      <dgm:t>
        <a:bodyPr/>
        <a:lstStyle/>
        <a:p>
          <a:endParaRPr lang="en-US"/>
        </a:p>
      </dgm:t>
    </dgm:pt>
    <dgm:pt modelId="{3E5257DE-865A-49B2-AD21-F55C2ED718F5}">
      <dgm:prSet/>
      <dgm:spPr/>
      <dgm:t>
        <a:bodyPr/>
        <a:lstStyle/>
        <a:p>
          <a:pPr>
            <a:defRPr cap="all"/>
          </a:pPr>
          <a:r>
            <a:rPr lang="en-US"/>
            <a:t>- Data privacy and security</a:t>
          </a:r>
        </a:p>
      </dgm:t>
    </dgm:pt>
    <dgm:pt modelId="{40EA18B7-A2AC-49A5-B5AB-E31474CCD544}" type="parTrans" cxnId="{E5C92D9E-E97E-45BB-B0F6-2ED6523CD8F0}">
      <dgm:prSet/>
      <dgm:spPr/>
      <dgm:t>
        <a:bodyPr/>
        <a:lstStyle/>
        <a:p>
          <a:endParaRPr lang="en-US"/>
        </a:p>
      </dgm:t>
    </dgm:pt>
    <dgm:pt modelId="{B19833D9-CF7C-464F-B3A9-706542B5354D}" type="sibTrans" cxnId="{E5C92D9E-E97E-45BB-B0F6-2ED6523CD8F0}">
      <dgm:prSet/>
      <dgm:spPr/>
      <dgm:t>
        <a:bodyPr/>
        <a:lstStyle/>
        <a:p>
          <a:endParaRPr lang="en-US"/>
        </a:p>
      </dgm:t>
    </dgm:pt>
    <dgm:pt modelId="{62671F9E-A822-4B8B-BBB5-8AD4A5AA0AE4}" type="pres">
      <dgm:prSet presAssocID="{4BC0AA4B-B01E-456E-82B1-922C382F228C}" presName="outerComposite" presStyleCnt="0">
        <dgm:presLayoutVars>
          <dgm:chMax val="5"/>
          <dgm:dir/>
          <dgm:resizeHandles val="exact"/>
        </dgm:presLayoutVars>
      </dgm:prSet>
      <dgm:spPr/>
    </dgm:pt>
    <dgm:pt modelId="{74FD0029-C3B2-45CD-ABE4-FEE193A7BA69}" type="pres">
      <dgm:prSet presAssocID="{4BC0AA4B-B01E-456E-82B1-922C382F228C}" presName="dummyMaxCanvas" presStyleCnt="0">
        <dgm:presLayoutVars/>
      </dgm:prSet>
      <dgm:spPr/>
    </dgm:pt>
    <dgm:pt modelId="{62558AE3-EDD6-422F-91A2-DF85EFAF64C5}" type="pres">
      <dgm:prSet presAssocID="{4BC0AA4B-B01E-456E-82B1-922C382F228C}" presName="FiveNodes_1" presStyleLbl="node1" presStyleIdx="0" presStyleCnt="5">
        <dgm:presLayoutVars>
          <dgm:bulletEnabled val="1"/>
        </dgm:presLayoutVars>
      </dgm:prSet>
      <dgm:spPr/>
    </dgm:pt>
    <dgm:pt modelId="{E04FE725-F322-4307-AB17-E61B5101ADD4}" type="pres">
      <dgm:prSet presAssocID="{4BC0AA4B-B01E-456E-82B1-922C382F228C}" presName="FiveNodes_2" presStyleLbl="node1" presStyleIdx="1" presStyleCnt="5">
        <dgm:presLayoutVars>
          <dgm:bulletEnabled val="1"/>
        </dgm:presLayoutVars>
      </dgm:prSet>
      <dgm:spPr/>
    </dgm:pt>
    <dgm:pt modelId="{A69554B4-8A7A-4B2B-B158-336D949E3A54}" type="pres">
      <dgm:prSet presAssocID="{4BC0AA4B-B01E-456E-82B1-922C382F228C}" presName="FiveNodes_3" presStyleLbl="node1" presStyleIdx="2" presStyleCnt="5">
        <dgm:presLayoutVars>
          <dgm:bulletEnabled val="1"/>
        </dgm:presLayoutVars>
      </dgm:prSet>
      <dgm:spPr/>
    </dgm:pt>
    <dgm:pt modelId="{8BD35855-8877-4E45-9A98-D3CBD28F0BB2}" type="pres">
      <dgm:prSet presAssocID="{4BC0AA4B-B01E-456E-82B1-922C382F228C}" presName="FiveNodes_4" presStyleLbl="node1" presStyleIdx="3" presStyleCnt="5">
        <dgm:presLayoutVars>
          <dgm:bulletEnabled val="1"/>
        </dgm:presLayoutVars>
      </dgm:prSet>
      <dgm:spPr/>
    </dgm:pt>
    <dgm:pt modelId="{7B797326-AC9A-4510-ADC6-8BE180281FBF}" type="pres">
      <dgm:prSet presAssocID="{4BC0AA4B-B01E-456E-82B1-922C382F228C}" presName="FiveNodes_5" presStyleLbl="node1" presStyleIdx="4" presStyleCnt="5">
        <dgm:presLayoutVars>
          <dgm:bulletEnabled val="1"/>
        </dgm:presLayoutVars>
      </dgm:prSet>
      <dgm:spPr/>
    </dgm:pt>
    <dgm:pt modelId="{8C585FCC-A464-4791-A53B-06893F52EF16}" type="pres">
      <dgm:prSet presAssocID="{4BC0AA4B-B01E-456E-82B1-922C382F228C}" presName="FiveConn_1-2" presStyleLbl="fgAccFollowNode1" presStyleIdx="0" presStyleCnt="4">
        <dgm:presLayoutVars>
          <dgm:bulletEnabled val="1"/>
        </dgm:presLayoutVars>
      </dgm:prSet>
      <dgm:spPr/>
    </dgm:pt>
    <dgm:pt modelId="{0259DBC2-FF48-4978-84DE-8CF309DF65B6}" type="pres">
      <dgm:prSet presAssocID="{4BC0AA4B-B01E-456E-82B1-922C382F228C}" presName="FiveConn_2-3" presStyleLbl="fgAccFollowNode1" presStyleIdx="1" presStyleCnt="4">
        <dgm:presLayoutVars>
          <dgm:bulletEnabled val="1"/>
        </dgm:presLayoutVars>
      </dgm:prSet>
      <dgm:spPr/>
    </dgm:pt>
    <dgm:pt modelId="{5E8D5830-2DE9-4EFD-8CA5-D695D4F756E1}" type="pres">
      <dgm:prSet presAssocID="{4BC0AA4B-B01E-456E-82B1-922C382F228C}" presName="FiveConn_3-4" presStyleLbl="fgAccFollowNode1" presStyleIdx="2" presStyleCnt="4">
        <dgm:presLayoutVars>
          <dgm:bulletEnabled val="1"/>
        </dgm:presLayoutVars>
      </dgm:prSet>
      <dgm:spPr/>
    </dgm:pt>
    <dgm:pt modelId="{2FE54436-3966-4BAF-8ACE-604B490E7184}" type="pres">
      <dgm:prSet presAssocID="{4BC0AA4B-B01E-456E-82B1-922C382F228C}" presName="FiveConn_4-5" presStyleLbl="fgAccFollowNode1" presStyleIdx="3" presStyleCnt="4">
        <dgm:presLayoutVars>
          <dgm:bulletEnabled val="1"/>
        </dgm:presLayoutVars>
      </dgm:prSet>
      <dgm:spPr/>
    </dgm:pt>
    <dgm:pt modelId="{857C5521-BE2B-437D-A2B2-02B6717E6871}" type="pres">
      <dgm:prSet presAssocID="{4BC0AA4B-B01E-456E-82B1-922C382F228C}" presName="FiveNodes_1_text" presStyleLbl="node1" presStyleIdx="4" presStyleCnt="5">
        <dgm:presLayoutVars>
          <dgm:bulletEnabled val="1"/>
        </dgm:presLayoutVars>
      </dgm:prSet>
      <dgm:spPr/>
    </dgm:pt>
    <dgm:pt modelId="{519A5024-2AEB-4D6E-A348-5E70AA844CB7}" type="pres">
      <dgm:prSet presAssocID="{4BC0AA4B-B01E-456E-82B1-922C382F228C}" presName="FiveNodes_2_text" presStyleLbl="node1" presStyleIdx="4" presStyleCnt="5">
        <dgm:presLayoutVars>
          <dgm:bulletEnabled val="1"/>
        </dgm:presLayoutVars>
      </dgm:prSet>
      <dgm:spPr/>
    </dgm:pt>
    <dgm:pt modelId="{6E64ECD8-58AC-415B-B279-816AFE189E65}" type="pres">
      <dgm:prSet presAssocID="{4BC0AA4B-B01E-456E-82B1-922C382F228C}" presName="FiveNodes_3_text" presStyleLbl="node1" presStyleIdx="4" presStyleCnt="5">
        <dgm:presLayoutVars>
          <dgm:bulletEnabled val="1"/>
        </dgm:presLayoutVars>
      </dgm:prSet>
      <dgm:spPr/>
    </dgm:pt>
    <dgm:pt modelId="{9696CCB2-B412-4D6A-822A-1812F34FCD33}" type="pres">
      <dgm:prSet presAssocID="{4BC0AA4B-B01E-456E-82B1-922C382F228C}" presName="FiveNodes_4_text" presStyleLbl="node1" presStyleIdx="4" presStyleCnt="5">
        <dgm:presLayoutVars>
          <dgm:bulletEnabled val="1"/>
        </dgm:presLayoutVars>
      </dgm:prSet>
      <dgm:spPr/>
    </dgm:pt>
    <dgm:pt modelId="{2757123A-5F75-4611-867A-949729D7CF36}" type="pres">
      <dgm:prSet presAssocID="{4BC0AA4B-B01E-456E-82B1-922C382F228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6C16303-F3E8-4A33-BCBE-0AFB368C193D}" type="presOf" srcId="{AEFB9A85-B7C2-4D4E-9D30-6F7D8C94E94A}" destId="{857C5521-BE2B-437D-A2B2-02B6717E6871}" srcOrd="1" destOrd="0" presId="urn:microsoft.com/office/officeart/2005/8/layout/vProcess5"/>
    <dgm:cxn modelId="{615D3A13-447A-4370-82DC-AE9D753857AA}" srcId="{4BC0AA4B-B01E-456E-82B1-922C382F228C}" destId="{AEFB9A85-B7C2-4D4E-9D30-6F7D8C94E94A}" srcOrd="0" destOrd="0" parTransId="{B58CF6B0-08F9-4DFE-91F0-B9823DECE331}" sibTransId="{9B363E06-9BD2-42C9-A902-14A754F27868}"/>
    <dgm:cxn modelId="{8BF1611F-4371-4741-91B9-5F6315D10DC1}" type="presOf" srcId="{72E183E2-474B-4986-92DF-03F33B9C6947}" destId="{0259DBC2-FF48-4978-84DE-8CF309DF65B6}" srcOrd="0" destOrd="0" presId="urn:microsoft.com/office/officeart/2005/8/layout/vProcess5"/>
    <dgm:cxn modelId="{2AD2DF28-C151-4E07-956F-13730F448331}" type="presOf" srcId="{3E5257DE-865A-49B2-AD21-F55C2ED718F5}" destId="{2757123A-5F75-4611-867A-949729D7CF36}" srcOrd="1" destOrd="0" presId="urn:microsoft.com/office/officeart/2005/8/layout/vProcess5"/>
    <dgm:cxn modelId="{7811915F-7193-4F58-BF7E-05E10E37250B}" type="presOf" srcId="{0175FD80-B237-4717-9B14-2C03D1B5B380}" destId="{5E8D5830-2DE9-4EFD-8CA5-D695D4F756E1}" srcOrd="0" destOrd="0" presId="urn:microsoft.com/office/officeart/2005/8/layout/vProcess5"/>
    <dgm:cxn modelId="{391C5177-890D-4273-B3C3-F98A22D7E591}" type="presOf" srcId="{A695E4E9-8A38-4325-B1E1-5D787B43AC0B}" destId="{9696CCB2-B412-4D6A-822A-1812F34FCD33}" srcOrd="1" destOrd="0" presId="urn:microsoft.com/office/officeart/2005/8/layout/vProcess5"/>
    <dgm:cxn modelId="{19230C93-9DB4-401D-9A25-FED79F0A4BFD}" type="presOf" srcId="{A695E4E9-8A38-4325-B1E1-5D787B43AC0B}" destId="{8BD35855-8877-4E45-9A98-D3CBD28F0BB2}" srcOrd="0" destOrd="0" presId="urn:microsoft.com/office/officeart/2005/8/layout/vProcess5"/>
    <dgm:cxn modelId="{E5C92D9E-E97E-45BB-B0F6-2ED6523CD8F0}" srcId="{4BC0AA4B-B01E-456E-82B1-922C382F228C}" destId="{3E5257DE-865A-49B2-AD21-F55C2ED718F5}" srcOrd="4" destOrd="0" parTransId="{40EA18B7-A2AC-49A5-B5AB-E31474CCD544}" sibTransId="{B19833D9-CF7C-464F-B3A9-706542B5354D}"/>
    <dgm:cxn modelId="{17ED3FA0-861B-4CEF-96E1-957D299BFBD6}" type="presOf" srcId="{34FC9C31-4AF2-48CC-ABCD-DE95852C20C6}" destId="{2FE54436-3966-4BAF-8ACE-604B490E7184}" srcOrd="0" destOrd="0" presId="urn:microsoft.com/office/officeart/2005/8/layout/vProcess5"/>
    <dgm:cxn modelId="{D1408EA2-8CF2-4FC3-B585-CD7E4B60AAE7}" srcId="{4BC0AA4B-B01E-456E-82B1-922C382F228C}" destId="{977DD6F3-BA91-4212-A17F-1B3EF9204740}" srcOrd="2" destOrd="0" parTransId="{097A83D1-63E9-445A-9103-20E578738B2F}" sibTransId="{0175FD80-B237-4717-9B14-2C03D1B5B380}"/>
    <dgm:cxn modelId="{E1EC50A4-63A1-4E1A-B399-D068FB9667CA}" srcId="{4BC0AA4B-B01E-456E-82B1-922C382F228C}" destId="{F6C23338-0BC4-4FEB-B0AD-4E6A35206E23}" srcOrd="1" destOrd="0" parTransId="{DF15449F-31B9-4739-8D6C-1DA5DB7532F2}" sibTransId="{72E183E2-474B-4986-92DF-03F33B9C6947}"/>
    <dgm:cxn modelId="{6B36F1A5-E7EE-4D8C-802E-CE088708B714}" type="presOf" srcId="{9B363E06-9BD2-42C9-A902-14A754F27868}" destId="{8C585FCC-A464-4791-A53B-06893F52EF16}" srcOrd="0" destOrd="0" presId="urn:microsoft.com/office/officeart/2005/8/layout/vProcess5"/>
    <dgm:cxn modelId="{D38B99B6-F3B5-4B0F-B2D2-BC7159F565C1}" srcId="{4BC0AA4B-B01E-456E-82B1-922C382F228C}" destId="{A695E4E9-8A38-4325-B1E1-5D787B43AC0B}" srcOrd="3" destOrd="0" parTransId="{9B8D82DC-545F-46F0-9361-27918C457D0A}" sibTransId="{34FC9C31-4AF2-48CC-ABCD-DE95852C20C6}"/>
    <dgm:cxn modelId="{C8C16DBC-69C7-49BE-80FC-719FDA93BA0B}" type="presOf" srcId="{F6C23338-0BC4-4FEB-B0AD-4E6A35206E23}" destId="{519A5024-2AEB-4D6E-A348-5E70AA844CB7}" srcOrd="1" destOrd="0" presId="urn:microsoft.com/office/officeart/2005/8/layout/vProcess5"/>
    <dgm:cxn modelId="{706682C9-2438-441D-94CE-6F00C76B083E}" type="presOf" srcId="{977DD6F3-BA91-4212-A17F-1B3EF9204740}" destId="{6E64ECD8-58AC-415B-B279-816AFE189E65}" srcOrd="1" destOrd="0" presId="urn:microsoft.com/office/officeart/2005/8/layout/vProcess5"/>
    <dgm:cxn modelId="{9C7C1FD9-DAB4-450B-9F4A-A697FD6E7DA1}" type="presOf" srcId="{3E5257DE-865A-49B2-AD21-F55C2ED718F5}" destId="{7B797326-AC9A-4510-ADC6-8BE180281FBF}" srcOrd="0" destOrd="0" presId="urn:microsoft.com/office/officeart/2005/8/layout/vProcess5"/>
    <dgm:cxn modelId="{B152E8D9-21D0-485C-9305-B63F3F3CE28B}" type="presOf" srcId="{977DD6F3-BA91-4212-A17F-1B3EF9204740}" destId="{A69554B4-8A7A-4B2B-B158-336D949E3A54}" srcOrd="0" destOrd="0" presId="urn:microsoft.com/office/officeart/2005/8/layout/vProcess5"/>
    <dgm:cxn modelId="{9B4797EE-0F28-4055-A7F6-F2987844476F}" type="presOf" srcId="{4BC0AA4B-B01E-456E-82B1-922C382F228C}" destId="{62671F9E-A822-4B8B-BBB5-8AD4A5AA0AE4}" srcOrd="0" destOrd="0" presId="urn:microsoft.com/office/officeart/2005/8/layout/vProcess5"/>
    <dgm:cxn modelId="{E95EC9EE-50AA-48E9-8E8C-B797301C1E49}" type="presOf" srcId="{AEFB9A85-B7C2-4D4E-9D30-6F7D8C94E94A}" destId="{62558AE3-EDD6-422F-91A2-DF85EFAF64C5}" srcOrd="0" destOrd="0" presId="urn:microsoft.com/office/officeart/2005/8/layout/vProcess5"/>
    <dgm:cxn modelId="{222255FE-7491-46BF-87C9-7B27FA94EA11}" type="presOf" srcId="{F6C23338-0BC4-4FEB-B0AD-4E6A35206E23}" destId="{E04FE725-F322-4307-AB17-E61B5101ADD4}" srcOrd="0" destOrd="0" presId="urn:microsoft.com/office/officeart/2005/8/layout/vProcess5"/>
    <dgm:cxn modelId="{5C8C14E3-D564-45F6-8DD2-3AAEBCA3E732}" type="presParOf" srcId="{62671F9E-A822-4B8B-BBB5-8AD4A5AA0AE4}" destId="{74FD0029-C3B2-45CD-ABE4-FEE193A7BA69}" srcOrd="0" destOrd="0" presId="urn:microsoft.com/office/officeart/2005/8/layout/vProcess5"/>
    <dgm:cxn modelId="{8D8F55D9-5527-47F7-8DAA-C9D946F27284}" type="presParOf" srcId="{62671F9E-A822-4B8B-BBB5-8AD4A5AA0AE4}" destId="{62558AE3-EDD6-422F-91A2-DF85EFAF64C5}" srcOrd="1" destOrd="0" presId="urn:microsoft.com/office/officeart/2005/8/layout/vProcess5"/>
    <dgm:cxn modelId="{2093A8F8-5B35-403B-80A6-9224C0A8A153}" type="presParOf" srcId="{62671F9E-A822-4B8B-BBB5-8AD4A5AA0AE4}" destId="{E04FE725-F322-4307-AB17-E61B5101ADD4}" srcOrd="2" destOrd="0" presId="urn:microsoft.com/office/officeart/2005/8/layout/vProcess5"/>
    <dgm:cxn modelId="{AC6AFB99-860B-4A67-B86E-8C3A4D62D0B0}" type="presParOf" srcId="{62671F9E-A822-4B8B-BBB5-8AD4A5AA0AE4}" destId="{A69554B4-8A7A-4B2B-B158-336D949E3A54}" srcOrd="3" destOrd="0" presId="urn:microsoft.com/office/officeart/2005/8/layout/vProcess5"/>
    <dgm:cxn modelId="{D3E1B8BA-C06E-4C05-9F9F-EC3963E0BAE5}" type="presParOf" srcId="{62671F9E-A822-4B8B-BBB5-8AD4A5AA0AE4}" destId="{8BD35855-8877-4E45-9A98-D3CBD28F0BB2}" srcOrd="4" destOrd="0" presId="urn:microsoft.com/office/officeart/2005/8/layout/vProcess5"/>
    <dgm:cxn modelId="{418D8575-E975-4056-B782-8801B2AD63C4}" type="presParOf" srcId="{62671F9E-A822-4B8B-BBB5-8AD4A5AA0AE4}" destId="{7B797326-AC9A-4510-ADC6-8BE180281FBF}" srcOrd="5" destOrd="0" presId="urn:microsoft.com/office/officeart/2005/8/layout/vProcess5"/>
    <dgm:cxn modelId="{B4EBCE7A-186F-42E6-B9EA-CCD53E759B6B}" type="presParOf" srcId="{62671F9E-A822-4B8B-BBB5-8AD4A5AA0AE4}" destId="{8C585FCC-A464-4791-A53B-06893F52EF16}" srcOrd="6" destOrd="0" presId="urn:microsoft.com/office/officeart/2005/8/layout/vProcess5"/>
    <dgm:cxn modelId="{5563FD0F-B57E-495D-9F20-142B11A439AD}" type="presParOf" srcId="{62671F9E-A822-4B8B-BBB5-8AD4A5AA0AE4}" destId="{0259DBC2-FF48-4978-84DE-8CF309DF65B6}" srcOrd="7" destOrd="0" presId="urn:microsoft.com/office/officeart/2005/8/layout/vProcess5"/>
    <dgm:cxn modelId="{29A2B834-BA11-4D97-B969-51CAB96C45E5}" type="presParOf" srcId="{62671F9E-A822-4B8B-BBB5-8AD4A5AA0AE4}" destId="{5E8D5830-2DE9-4EFD-8CA5-D695D4F756E1}" srcOrd="8" destOrd="0" presId="urn:microsoft.com/office/officeart/2005/8/layout/vProcess5"/>
    <dgm:cxn modelId="{4A69A5F6-B92C-40E5-98EB-F190526F4076}" type="presParOf" srcId="{62671F9E-A822-4B8B-BBB5-8AD4A5AA0AE4}" destId="{2FE54436-3966-4BAF-8ACE-604B490E7184}" srcOrd="9" destOrd="0" presId="urn:microsoft.com/office/officeart/2005/8/layout/vProcess5"/>
    <dgm:cxn modelId="{CEBD1B8B-A674-41DC-91EC-713CDC61DFB2}" type="presParOf" srcId="{62671F9E-A822-4B8B-BBB5-8AD4A5AA0AE4}" destId="{857C5521-BE2B-437D-A2B2-02B6717E6871}" srcOrd="10" destOrd="0" presId="urn:microsoft.com/office/officeart/2005/8/layout/vProcess5"/>
    <dgm:cxn modelId="{CCFC07B5-B6E9-4E24-93F5-E43F13D2910F}" type="presParOf" srcId="{62671F9E-A822-4B8B-BBB5-8AD4A5AA0AE4}" destId="{519A5024-2AEB-4D6E-A348-5E70AA844CB7}" srcOrd="11" destOrd="0" presId="urn:microsoft.com/office/officeart/2005/8/layout/vProcess5"/>
    <dgm:cxn modelId="{04B61FE4-8404-459A-9FD0-63F230A3F672}" type="presParOf" srcId="{62671F9E-A822-4B8B-BBB5-8AD4A5AA0AE4}" destId="{6E64ECD8-58AC-415B-B279-816AFE189E65}" srcOrd="12" destOrd="0" presId="urn:microsoft.com/office/officeart/2005/8/layout/vProcess5"/>
    <dgm:cxn modelId="{1127CC58-8ED8-45FB-AC0C-3CF1509E40CA}" type="presParOf" srcId="{62671F9E-A822-4B8B-BBB5-8AD4A5AA0AE4}" destId="{9696CCB2-B412-4D6A-822A-1812F34FCD33}" srcOrd="13" destOrd="0" presId="urn:microsoft.com/office/officeart/2005/8/layout/vProcess5"/>
    <dgm:cxn modelId="{83441A98-DC74-4FE5-B5A1-3DDFF5677B69}" type="presParOf" srcId="{62671F9E-A822-4B8B-BBB5-8AD4A5AA0AE4}" destId="{2757123A-5F75-4611-867A-949729D7CF3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B4E21-0D30-4C16-9298-EE400BDEF620}">
      <dsp:nvSpPr>
        <dsp:cNvPr id="0" name=""/>
        <dsp:cNvSpPr/>
      </dsp:nvSpPr>
      <dsp:spPr>
        <a:xfrm>
          <a:off x="2112338" y="627556"/>
          <a:ext cx="454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363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7395" y="670851"/>
        <a:ext cx="24248" cy="4849"/>
      </dsp:txXfrm>
    </dsp:sp>
    <dsp:sp modelId="{1BAA180F-BBD8-4F31-BD98-57A6FBC762D8}">
      <dsp:nvSpPr>
        <dsp:cNvPr id="0" name=""/>
        <dsp:cNvSpPr/>
      </dsp:nvSpPr>
      <dsp:spPr>
        <a:xfrm>
          <a:off x="5601" y="40715"/>
          <a:ext cx="2108536" cy="1265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0" tIns="108453" rIns="103320" bIns="10845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Sensors: Collect data (e.g., camera, GPS)</a:t>
          </a:r>
        </a:p>
      </dsp:txBody>
      <dsp:txXfrm>
        <a:off x="5601" y="40715"/>
        <a:ext cx="2108536" cy="1265122"/>
      </dsp:txXfrm>
    </dsp:sp>
    <dsp:sp modelId="{F73ADF5C-FA6E-436D-9D09-7220F194046F}">
      <dsp:nvSpPr>
        <dsp:cNvPr id="0" name=""/>
        <dsp:cNvSpPr/>
      </dsp:nvSpPr>
      <dsp:spPr>
        <a:xfrm>
          <a:off x="4705838" y="627556"/>
          <a:ext cx="454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363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0896" y="670851"/>
        <a:ext cx="24248" cy="4849"/>
      </dsp:txXfrm>
    </dsp:sp>
    <dsp:sp modelId="{4C27F5B6-E1B8-411A-8CFF-6A5F1397F6CF}">
      <dsp:nvSpPr>
        <dsp:cNvPr id="0" name=""/>
        <dsp:cNvSpPr/>
      </dsp:nvSpPr>
      <dsp:spPr>
        <a:xfrm>
          <a:off x="2599101" y="40715"/>
          <a:ext cx="2108536" cy="12651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0" tIns="108453" rIns="103320" bIns="10845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Actuators: Execute actions (e.g., motors)</a:t>
          </a:r>
        </a:p>
      </dsp:txBody>
      <dsp:txXfrm>
        <a:off x="2599101" y="40715"/>
        <a:ext cx="2108536" cy="1265122"/>
      </dsp:txXfrm>
    </dsp:sp>
    <dsp:sp modelId="{D0A232AC-17E4-4E3F-881B-C0B9103D6FF5}">
      <dsp:nvSpPr>
        <dsp:cNvPr id="0" name=""/>
        <dsp:cNvSpPr/>
      </dsp:nvSpPr>
      <dsp:spPr>
        <a:xfrm>
          <a:off x="1059869" y="1304037"/>
          <a:ext cx="5187000" cy="454363"/>
        </a:xfrm>
        <a:custGeom>
          <a:avLst/>
          <a:gdLst/>
          <a:ahLst/>
          <a:cxnLst/>
          <a:rect l="0" t="0" r="0" b="0"/>
          <a:pathLst>
            <a:path>
              <a:moveTo>
                <a:pt x="5187000" y="0"/>
              </a:moveTo>
              <a:lnTo>
                <a:pt x="5187000" y="244281"/>
              </a:lnTo>
              <a:lnTo>
                <a:pt x="0" y="244281"/>
              </a:lnTo>
              <a:lnTo>
                <a:pt x="0" y="454363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3129" y="1528794"/>
        <a:ext cx="260481" cy="4849"/>
      </dsp:txXfrm>
    </dsp:sp>
    <dsp:sp modelId="{07F3A017-6852-405F-9672-DB94CFD77E04}">
      <dsp:nvSpPr>
        <dsp:cNvPr id="0" name=""/>
        <dsp:cNvSpPr/>
      </dsp:nvSpPr>
      <dsp:spPr>
        <a:xfrm>
          <a:off x="5192601" y="40715"/>
          <a:ext cx="2108536" cy="12651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0" tIns="108453" rIns="103320" bIns="10845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Knowledge Base: Stores facts/rules</a:t>
          </a:r>
        </a:p>
      </dsp:txBody>
      <dsp:txXfrm>
        <a:off x="5192601" y="40715"/>
        <a:ext cx="2108536" cy="1265122"/>
      </dsp:txXfrm>
    </dsp:sp>
    <dsp:sp modelId="{A4B07CEC-7D47-4B7E-9039-511775EFE4E8}">
      <dsp:nvSpPr>
        <dsp:cNvPr id="0" name=""/>
        <dsp:cNvSpPr/>
      </dsp:nvSpPr>
      <dsp:spPr>
        <a:xfrm>
          <a:off x="2112338" y="2377641"/>
          <a:ext cx="454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363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7395" y="2420936"/>
        <a:ext cx="24248" cy="4849"/>
      </dsp:txXfrm>
    </dsp:sp>
    <dsp:sp modelId="{1DDFFA87-B0C5-4502-8179-F137B76BE459}">
      <dsp:nvSpPr>
        <dsp:cNvPr id="0" name=""/>
        <dsp:cNvSpPr/>
      </dsp:nvSpPr>
      <dsp:spPr>
        <a:xfrm>
          <a:off x="5601" y="1790800"/>
          <a:ext cx="2108536" cy="12651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0" tIns="108453" rIns="103320" bIns="10845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Inference Engine: Applies logic</a:t>
          </a:r>
        </a:p>
      </dsp:txBody>
      <dsp:txXfrm>
        <a:off x="5601" y="1790800"/>
        <a:ext cx="2108536" cy="1265122"/>
      </dsp:txXfrm>
    </dsp:sp>
    <dsp:sp modelId="{5EB0A9B2-C79C-4B16-815C-C6F0D3F07EAD}">
      <dsp:nvSpPr>
        <dsp:cNvPr id="0" name=""/>
        <dsp:cNvSpPr/>
      </dsp:nvSpPr>
      <dsp:spPr>
        <a:xfrm>
          <a:off x="4705838" y="2377641"/>
          <a:ext cx="454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3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0896" y="2420936"/>
        <a:ext cx="24248" cy="4849"/>
      </dsp:txXfrm>
    </dsp:sp>
    <dsp:sp modelId="{76283F54-5D82-458C-9F52-490B93787A2A}">
      <dsp:nvSpPr>
        <dsp:cNvPr id="0" name=""/>
        <dsp:cNvSpPr/>
      </dsp:nvSpPr>
      <dsp:spPr>
        <a:xfrm>
          <a:off x="2599101" y="1790800"/>
          <a:ext cx="2108536" cy="1265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0" tIns="108453" rIns="103320" bIns="10845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Module: Learns from feedback</a:t>
          </a:r>
        </a:p>
      </dsp:txBody>
      <dsp:txXfrm>
        <a:off x="2599101" y="1790800"/>
        <a:ext cx="2108536" cy="1265122"/>
      </dsp:txXfrm>
    </dsp:sp>
    <dsp:sp modelId="{6738D04B-E107-4316-AFF6-119CC221EBC2}">
      <dsp:nvSpPr>
        <dsp:cNvPr id="0" name=""/>
        <dsp:cNvSpPr/>
      </dsp:nvSpPr>
      <dsp:spPr>
        <a:xfrm>
          <a:off x="5192601" y="1790800"/>
          <a:ext cx="2108536" cy="12651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320" tIns="108453" rIns="103320" bIns="10845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Interface: Interaction with humans</a:t>
          </a:r>
        </a:p>
      </dsp:txBody>
      <dsp:txXfrm>
        <a:off x="5192601" y="1790800"/>
        <a:ext cx="2108536" cy="1265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5EF14-021A-40FC-9ED0-5E66133AECD6}">
      <dsp:nvSpPr>
        <dsp:cNvPr id="0" name=""/>
        <dsp:cNvSpPr/>
      </dsp:nvSpPr>
      <dsp:spPr>
        <a:xfrm>
          <a:off x="0" y="623"/>
          <a:ext cx="4869656" cy="1458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D95E5-6BA9-4C53-AC13-880045F0E0F9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2AE6B-084E-4822-BF75-32CAF59A4D04}">
      <dsp:nvSpPr>
        <dsp:cNvPr id="0" name=""/>
        <dsp:cNvSpPr/>
      </dsp:nvSpPr>
      <dsp:spPr>
        <a:xfrm>
          <a:off x="1684370" y="623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Reactive Systems: No memory, direct response (e.g., thermostat)</a:t>
          </a:r>
        </a:p>
      </dsp:txBody>
      <dsp:txXfrm>
        <a:off x="1684370" y="623"/>
        <a:ext cx="3185285" cy="1458329"/>
      </dsp:txXfrm>
    </dsp:sp>
    <dsp:sp modelId="{B0879D71-DFEF-4E25-89BC-29144959A023}">
      <dsp:nvSpPr>
        <dsp:cNvPr id="0" name=""/>
        <dsp:cNvSpPr/>
      </dsp:nvSpPr>
      <dsp:spPr>
        <a:xfrm>
          <a:off x="0" y="1823535"/>
          <a:ext cx="4869656" cy="1458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33B18-8DAC-4D4D-A960-11A7AF69D875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3D01E-A5D9-493D-BEC4-626CA64F3700}">
      <dsp:nvSpPr>
        <dsp:cNvPr id="0" name=""/>
        <dsp:cNvSpPr/>
      </dsp:nvSpPr>
      <dsp:spPr>
        <a:xfrm>
          <a:off x="1684370" y="1823535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Deliberative Systems: Plan and reason (e.g., chess AI)</a:t>
          </a:r>
        </a:p>
      </dsp:txBody>
      <dsp:txXfrm>
        <a:off x="1684370" y="1823535"/>
        <a:ext cx="3185285" cy="1458329"/>
      </dsp:txXfrm>
    </dsp:sp>
    <dsp:sp modelId="{9C170306-D41A-48CD-BC38-11C9663DFD1F}">
      <dsp:nvSpPr>
        <dsp:cNvPr id="0" name=""/>
        <dsp:cNvSpPr/>
      </dsp:nvSpPr>
      <dsp:spPr>
        <a:xfrm>
          <a:off x="0" y="3646447"/>
          <a:ext cx="4869656" cy="1458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96C9A-413B-45BD-9C87-6E7BC820BB7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75245-4130-404C-AFAE-36F1D7F9B760}">
      <dsp:nvSpPr>
        <dsp:cNvPr id="0" name=""/>
        <dsp:cNvSpPr/>
      </dsp:nvSpPr>
      <dsp:spPr>
        <a:xfrm>
          <a:off x="1684370" y="3646447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Hybrid Systems: Combine reactive and deliberative approaches</a:t>
          </a:r>
        </a:p>
      </dsp:txBody>
      <dsp:txXfrm>
        <a:off x="1684370" y="3646447"/>
        <a:ext cx="3185285" cy="1458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FF108-5B8F-4993-B926-020D4F92C94B}">
      <dsp:nvSpPr>
        <dsp:cNvPr id="0" name=""/>
        <dsp:cNvSpPr/>
      </dsp:nvSpPr>
      <dsp:spPr>
        <a:xfrm>
          <a:off x="2140" y="444458"/>
          <a:ext cx="1698246" cy="10189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Agent: Entity that perceives and acts in an environment</a:t>
          </a:r>
        </a:p>
      </dsp:txBody>
      <dsp:txXfrm>
        <a:off x="2140" y="444458"/>
        <a:ext cx="1698246" cy="1018947"/>
      </dsp:txXfrm>
    </dsp:sp>
    <dsp:sp modelId="{6B37AC54-D7A6-471D-BF33-5D7E5FC8C184}">
      <dsp:nvSpPr>
        <dsp:cNvPr id="0" name=""/>
        <dsp:cNvSpPr/>
      </dsp:nvSpPr>
      <dsp:spPr>
        <a:xfrm>
          <a:off x="1870211" y="444458"/>
          <a:ext cx="1698246" cy="1018947"/>
        </a:xfrm>
        <a:prstGeom prst="rect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Agent Architectures:</a:t>
          </a:r>
        </a:p>
      </dsp:txBody>
      <dsp:txXfrm>
        <a:off x="1870211" y="444458"/>
        <a:ext cx="1698246" cy="1018947"/>
      </dsp:txXfrm>
    </dsp:sp>
    <dsp:sp modelId="{848ED801-1BBF-4ACB-BF1E-47A191420908}">
      <dsp:nvSpPr>
        <dsp:cNvPr id="0" name=""/>
        <dsp:cNvSpPr/>
      </dsp:nvSpPr>
      <dsp:spPr>
        <a:xfrm>
          <a:off x="3738282" y="444458"/>
          <a:ext cx="1698246" cy="1018947"/>
        </a:xfrm>
        <a:prstGeom prst="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Simple reflex agents</a:t>
          </a:r>
        </a:p>
      </dsp:txBody>
      <dsp:txXfrm>
        <a:off x="3738282" y="444458"/>
        <a:ext cx="1698246" cy="1018947"/>
      </dsp:txXfrm>
    </dsp:sp>
    <dsp:sp modelId="{52079713-6761-4BD4-B35A-B238C503C251}">
      <dsp:nvSpPr>
        <dsp:cNvPr id="0" name=""/>
        <dsp:cNvSpPr/>
      </dsp:nvSpPr>
      <dsp:spPr>
        <a:xfrm>
          <a:off x="5606353" y="444458"/>
          <a:ext cx="1698246" cy="1018947"/>
        </a:xfrm>
        <a:prstGeom prst="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Model-based agents</a:t>
          </a:r>
        </a:p>
      </dsp:txBody>
      <dsp:txXfrm>
        <a:off x="5606353" y="444458"/>
        <a:ext cx="1698246" cy="1018947"/>
      </dsp:txXfrm>
    </dsp:sp>
    <dsp:sp modelId="{B658EDF2-DCB3-43B8-A1FA-0E27409E841F}">
      <dsp:nvSpPr>
        <dsp:cNvPr id="0" name=""/>
        <dsp:cNvSpPr/>
      </dsp:nvSpPr>
      <dsp:spPr>
        <a:xfrm>
          <a:off x="936176" y="1633231"/>
          <a:ext cx="1698246" cy="1018947"/>
        </a:xfrm>
        <a:prstGeom prst="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Goal-based agents</a:t>
          </a:r>
        </a:p>
      </dsp:txBody>
      <dsp:txXfrm>
        <a:off x="936176" y="1633231"/>
        <a:ext cx="1698246" cy="1018947"/>
      </dsp:txXfrm>
    </dsp:sp>
    <dsp:sp modelId="{F65245CA-8BEF-44C4-A5C1-F553EDA8210D}">
      <dsp:nvSpPr>
        <dsp:cNvPr id="0" name=""/>
        <dsp:cNvSpPr/>
      </dsp:nvSpPr>
      <dsp:spPr>
        <a:xfrm>
          <a:off x="2804246" y="1633231"/>
          <a:ext cx="1698246" cy="1018947"/>
        </a:xfrm>
        <a:prstGeom prst="rect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Utility-based agents</a:t>
          </a:r>
        </a:p>
      </dsp:txBody>
      <dsp:txXfrm>
        <a:off x="2804246" y="1633231"/>
        <a:ext cx="1698246" cy="1018947"/>
      </dsp:txXfrm>
    </dsp:sp>
    <dsp:sp modelId="{2E322A25-7B9E-4195-9B30-515A47CEFA5A}">
      <dsp:nvSpPr>
        <dsp:cNvPr id="0" name=""/>
        <dsp:cNvSpPr/>
      </dsp:nvSpPr>
      <dsp:spPr>
        <a:xfrm>
          <a:off x="4672317" y="1633231"/>
          <a:ext cx="1698246" cy="1018947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Learning agents</a:t>
          </a:r>
        </a:p>
      </dsp:txBody>
      <dsp:txXfrm>
        <a:off x="4672317" y="1633231"/>
        <a:ext cx="1698246" cy="1018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65FB-C6E4-42D7-9B9B-836BA750B484}">
      <dsp:nvSpPr>
        <dsp:cNvPr id="0" name=""/>
        <dsp:cNvSpPr/>
      </dsp:nvSpPr>
      <dsp:spPr>
        <a:xfrm>
          <a:off x="1199086" y="47139"/>
          <a:ext cx="649833" cy="649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86BC9-D2DC-4048-AEEF-CB280BFA053D}">
      <dsp:nvSpPr>
        <dsp:cNvPr id="0" name=""/>
        <dsp:cNvSpPr/>
      </dsp:nvSpPr>
      <dsp:spPr>
        <a:xfrm>
          <a:off x="1335551" y="183604"/>
          <a:ext cx="376903" cy="37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16FD0-90BD-4538-A4A0-A2B2648ED44F}">
      <dsp:nvSpPr>
        <dsp:cNvPr id="0" name=""/>
        <dsp:cNvSpPr/>
      </dsp:nvSpPr>
      <dsp:spPr>
        <a:xfrm>
          <a:off x="1988170" y="47139"/>
          <a:ext cx="1531751" cy="64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Healthcare: Robotic surgery, diagnosis</a:t>
          </a:r>
        </a:p>
      </dsp:txBody>
      <dsp:txXfrm>
        <a:off x="1988170" y="47139"/>
        <a:ext cx="1531751" cy="649833"/>
      </dsp:txXfrm>
    </dsp:sp>
    <dsp:sp modelId="{A47B633C-C9E4-4834-862B-11A29B926277}">
      <dsp:nvSpPr>
        <dsp:cNvPr id="0" name=""/>
        <dsp:cNvSpPr/>
      </dsp:nvSpPr>
      <dsp:spPr>
        <a:xfrm>
          <a:off x="3786818" y="47139"/>
          <a:ext cx="649833" cy="6498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BD041-E7BB-40B2-B145-11FEA1848312}">
      <dsp:nvSpPr>
        <dsp:cNvPr id="0" name=""/>
        <dsp:cNvSpPr/>
      </dsp:nvSpPr>
      <dsp:spPr>
        <a:xfrm>
          <a:off x="3923283" y="183604"/>
          <a:ext cx="376903" cy="37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0AB45-08DA-4C7C-BEB3-1D01F44614DA}">
      <dsp:nvSpPr>
        <dsp:cNvPr id="0" name=""/>
        <dsp:cNvSpPr/>
      </dsp:nvSpPr>
      <dsp:spPr>
        <a:xfrm>
          <a:off x="4575902" y="47139"/>
          <a:ext cx="1531751" cy="64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Education: Intelligent tutoring systems</a:t>
          </a:r>
        </a:p>
      </dsp:txBody>
      <dsp:txXfrm>
        <a:off x="4575902" y="47139"/>
        <a:ext cx="1531751" cy="649833"/>
      </dsp:txXfrm>
    </dsp:sp>
    <dsp:sp modelId="{DB610DB8-CFF4-462B-92C9-7436BBEDE041}">
      <dsp:nvSpPr>
        <dsp:cNvPr id="0" name=""/>
        <dsp:cNvSpPr/>
      </dsp:nvSpPr>
      <dsp:spPr>
        <a:xfrm>
          <a:off x="1199086" y="1223402"/>
          <a:ext cx="649833" cy="6498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DAF6D-73C6-44A3-B268-895D17226733}">
      <dsp:nvSpPr>
        <dsp:cNvPr id="0" name=""/>
        <dsp:cNvSpPr/>
      </dsp:nvSpPr>
      <dsp:spPr>
        <a:xfrm>
          <a:off x="1335551" y="1359867"/>
          <a:ext cx="376903" cy="37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3577B-5A2C-4B38-BE28-270E2AED4663}">
      <dsp:nvSpPr>
        <dsp:cNvPr id="0" name=""/>
        <dsp:cNvSpPr/>
      </dsp:nvSpPr>
      <dsp:spPr>
        <a:xfrm>
          <a:off x="1988170" y="1223402"/>
          <a:ext cx="1531751" cy="64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Transportation: Autonomous vehicles</a:t>
          </a:r>
        </a:p>
      </dsp:txBody>
      <dsp:txXfrm>
        <a:off x="1988170" y="1223402"/>
        <a:ext cx="1531751" cy="649833"/>
      </dsp:txXfrm>
    </dsp:sp>
    <dsp:sp modelId="{7FA80F19-614C-4980-9381-99152851341D}">
      <dsp:nvSpPr>
        <dsp:cNvPr id="0" name=""/>
        <dsp:cNvSpPr/>
      </dsp:nvSpPr>
      <dsp:spPr>
        <a:xfrm>
          <a:off x="3786818" y="1223402"/>
          <a:ext cx="649833" cy="6498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8EDD9-8F67-47AE-A920-BB1DD7888D56}">
      <dsp:nvSpPr>
        <dsp:cNvPr id="0" name=""/>
        <dsp:cNvSpPr/>
      </dsp:nvSpPr>
      <dsp:spPr>
        <a:xfrm>
          <a:off x="3923283" y="1359867"/>
          <a:ext cx="376903" cy="37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C97EA-5847-4D5F-9398-A1D84965F25F}">
      <dsp:nvSpPr>
        <dsp:cNvPr id="0" name=""/>
        <dsp:cNvSpPr/>
      </dsp:nvSpPr>
      <dsp:spPr>
        <a:xfrm>
          <a:off x="4575902" y="1223402"/>
          <a:ext cx="1531751" cy="64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Finance: Fraud detection, prediction</a:t>
          </a:r>
        </a:p>
      </dsp:txBody>
      <dsp:txXfrm>
        <a:off x="4575902" y="1223402"/>
        <a:ext cx="1531751" cy="649833"/>
      </dsp:txXfrm>
    </dsp:sp>
    <dsp:sp modelId="{4B858193-141F-489F-949B-AA4D595A8FA0}">
      <dsp:nvSpPr>
        <dsp:cNvPr id="0" name=""/>
        <dsp:cNvSpPr/>
      </dsp:nvSpPr>
      <dsp:spPr>
        <a:xfrm>
          <a:off x="1199086" y="2399664"/>
          <a:ext cx="649833" cy="64983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FBF30-447E-4FD1-AF0F-F8EEE9F3D2E5}">
      <dsp:nvSpPr>
        <dsp:cNvPr id="0" name=""/>
        <dsp:cNvSpPr/>
      </dsp:nvSpPr>
      <dsp:spPr>
        <a:xfrm>
          <a:off x="1335551" y="2536129"/>
          <a:ext cx="376903" cy="37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2FEBC-F02F-44A7-9EFB-9D5338A0565B}">
      <dsp:nvSpPr>
        <dsp:cNvPr id="0" name=""/>
        <dsp:cNvSpPr/>
      </dsp:nvSpPr>
      <dsp:spPr>
        <a:xfrm>
          <a:off x="1988170" y="2399664"/>
          <a:ext cx="1531751" cy="64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Robotics: Household robots, drones</a:t>
          </a:r>
        </a:p>
      </dsp:txBody>
      <dsp:txXfrm>
        <a:off x="1988170" y="2399664"/>
        <a:ext cx="1531751" cy="649833"/>
      </dsp:txXfrm>
    </dsp:sp>
    <dsp:sp modelId="{5BE5C530-5080-4126-97B7-5A0CC9335D2D}">
      <dsp:nvSpPr>
        <dsp:cNvPr id="0" name=""/>
        <dsp:cNvSpPr/>
      </dsp:nvSpPr>
      <dsp:spPr>
        <a:xfrm>
          <a:off x="3786818" y="2399664"/>
          <a:ext cx="649833" cy="6498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B7EB4-ED86-442C-84B3-378E2AEA87CE}">
      <dsp:nvSpPr>
        <dsp:cNvPr id="0" name=""/>
        <dsp:cNvSpPr/>
      </dsp:nvSpPr>
      <dsp:spPr>
        <a:xfrm>
          <a:off x="3923283" y="2536129"/>
          <a:ext cx="376903" cy="37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6B8DF-AC6A-4B7A-BBF9-9EE73674B074}">
      <dsp:nvSpPr>
        <dsp:cNvPr id="0" name=""/>
        <dsp:cNvSpPr/>
      </dsp:nvSpPr>
      <dsp:spPr>
        <a:xfrm>
          <a:off x="4575902" y="2399664"/>
          <a:ext cx="1531751" cy="64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 Service: Chatbots, virtual agents</a:t>
          </a:r>
        </a:p>
      </dsp:txBody>
      <dsp:txXfrm>
        <a:off x="4575902" y="2399664"/>
        <a:ext cx="1531751" cy="649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81542-DA0D-43A7-B2ED-C89F710D32CF}">
      <dsp:nvSpPr>
        <dsp:cNvPr id="0" name=""/>
        <dsp:cNvSpPr/>
      </dsp:nvSpPr>
      <dsp:spPr>
        <a:xfrm>
          <a:off x="0" y="436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8B2FD-5FCB-4635-9958-438D635D3C4D}">
      <dsp:nvSpPr>
        <dsp:cNvPr id="0" name=""/>
        <dsp:cNvSpPr/>
      </dsp:nvSpPr>
      <dsp:spPr>
        <a:xfrm>
          <a:off x="181661" y="135556"/>
          <a:ext cx="330292" cy="3302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8D55F-2BE4-4097-9D60-FD044E618EF8}">
      <dsp:nvSpPr>
        <dsp:cNvPr id="0" name=""/>
        <dsp:cNvSpPr/>
      </dsp:nvSpPr>
      <dsp:spPr>
        <a:xfrm>
          <a:off x="693615" y="436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Artificial Intelligence (AI)</a:t>
          </a:r>
        </a:p>
      </dsp:txBody>
      <dsp:txXfrm>
        <a:off x="693615" y="436"/>
        <a:ext cx="4176040" cy="600532"/>
      </dsp:txXfrm>
    </dsp:sp>
    <dsp:sp modelId="{193619A4-8B10-4C93-B191-DF4DDD23FA9A}">
      <dsp:nvSpPr>
        <dsp:cNvPr id="0" name=""/>
        <dsp:cNvSpPr/>
      </dsp:nvSpPr>
      <dsp:spPr>
        <a:xfrm>
          <a:off x="0" y="751102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DB9A2-8498-4BFA-940B-F52FD90DA3CA}">
      <dsp:nvSpPr>
        <dsp:cNvPr id="0" name=""/>
        <dsp:cNvSpPr/>
      </dsp:nvSpPr>
      <dsp:spPr>
        <a:xfrm>
          <a:off x="181661" y="886221"/>
          <a:ext cx="330292" cy="3302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3C499-B44D-43A5-AF5E-4FC2473BA63F}">
      <dsp:nvSpPr>
        <dsp:cNvPr id="0" name=""/>
        <dsp:cNvSpPr/>
      </dsp:nvSpPr>
      <dsp:spPr>
        <a:xfrm>
          <a:off x="693615" y="751102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Machine Learning (ML)</a:t>
          </a:r>
        </a:p>
      </dsp:txBody>
      <dsp:txXfrm>
        <a:off x="693615" y="751102"/>
        <a:ext cx="4176040" cy="600532"/>
      </dsp:txXfrm>
    </dsp:sp>
    <dsp:sp modelId="{0D7229B4-1AD4-404B-A0B8-194EAFDB0620}">
      <dsp:nvSpPr>
        <dsp:cNvPr id="0" name=""/>
        <dsp:cNvSpPr/>
      </dsp:nvSpPr>
      <dsp:spPr>
        <a:xfrm>
          <a:off x="0" y="1501767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43299-C7E4-45EE-B17F-B03E470D4DAA}">
      <dsp:nvSpPr>
        <dsp:cNvPr id="0" name=""/>
        <dsp:cNvSpPr/>
      </dsp:nvSpPr>
      <dsp:spPr>
        <a:xfrm>
          <a:off x="181661" y="1636887"/>
          <a:ext cx="330292" cy="3302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D8BF5-FADE-4F50-BE8F-4B2B1D5E1DC1}">
      <dsp:nvSpPr>
        <dsp:cNvPr id="0" name=""/>
        <dsp:cNvSpPr/>
      </dsp:nvSpPr>
      <dsp:spPr>
        <a:xfrm>
          <a:off x="693615" y="1501767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Expert Systems</a:t>
          </a:r>
        </a:p>
      </dsp:txBody>
      <dsp:txXfrm>
        <a:off x="693615" y="1501767"/>
        <a:ext cx="4176040" cy="600532"/>
      </dsp:txXfrm>
    </dsp:sp>
    <dsp:sp modelId="{562DB53C-9D06-4442-A665-EFB92AB659FA}">
      <dsp:nvSpPr>
        <dsp:cNvPr id="0" name=""/>
        <dsp:cNvSpPr/>
      </dsp:nvSpPr>
      <dsp:spPr>
        <a:xfrm>
          <a:off x="0" y="2252433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8BA14-3B74-4EAA-AE8B-511B35A40BAD}">
      <dsp:nvSpPr>
        <dsp:cNvPr id="0" name=""/>
        <dsp:cNvSpPr/>
      </dsp:nvSpPr>
      <dsp:spPr>
        <a:xfrm>
          <a:off x="181661" y="2387553"/>
          <a:ext cx="330292" cy="3302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8DE8B-3211-4FD5-B413-72E2B49116C4}">
      <dsp:nvSpPr>
        <dsp:cNvPr id="0" name=""/>
        <dsp:cNvSpPr/>
      </dsp:nvSpPr>
      <dsp:spPr>
        <a:xfrm>
          <a:off x="693615" y="2252433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Fuzzy Logic</a:t>
          </a:r>
        </a:p>
      </dsp:txBody>
      <dsp:txXfrm>
        <a:off x="693615" y="2252433"/>
        <a:ext cx="4176040" cy="600532"/>
      </dsp:txXfrm>
    </dsp:sp>
    <dsp:sp modelId="{A421CFBC-EE66-4807-A266-CFFBE26D260B}">
      <dsp:nvSpPr>
        <dsp:cNvPr id="0" name=""/>
        <dsp:cNvSpPr/>
      </dsp:nvSpPr>
      <dsp:spPr>
        <a:xfrm>
          <a:off x="0" y="3003099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C5698-5115-4E0E-A174-2EB96B3CFF11}">
      <dsp:nvSpPr>
        <dsp:cNvPr id="0" name=""/>
        <dsp:cNvSpPr/>
      </dsp:nvSpPr>
      <dsp:spPr>
        <a:xfrm>
          <a:off x="181661" y="3138219"/>
          <a:ext cx="330292" cy="3302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CF45B-8FCD-431E-B952-5FE17ACDE92F}">
      <dsp:nvSpPr>
        <dsp:cNvPr id="0" name=""/>
        <dsp:cNvSpPr/>
      </dsp:nvSpPr>
      <dsp:spPr>
        <a:xfrm>
          <a:off x="693615" y="3003099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Neural Networks</a:t>
          </a:r>
        </a:p>
      </dsp:txBody>
      <dsp:txXfrm>
        <a:off x="693615" y="3003099"/>
        <a:ext cx="4176040" cy="600532"/>
      </dsp:txXfrm>
    </dsp:sp>
    <dsp:sp modelId="{5BB29A33-4194-45AE-B1F0-FA7081080D4D}">
      <dsp:nvSpPr>
        <dsp:cNvPr id="0" name=""/>
        <dsp:cNvSpPr/>
      </dsp:nvSpPr>
      <dsp:spPr>
        <a:xfrm>
          <a:off x="0" y="3753765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64829-BC51-4A5D-ADE6-17DE34E8C541}">
      <dsp:nvSpPr>
        <dsp:cNvPr id="0" name=""/>
        <dsp:cNvSpPr/>
      </dsp:nvSpPr>
      <dsp:spPr>
        <a:xfrm>
          <a:off x="181661" y="3888885"/>
          <a:ext cx="330292" cy="3302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EE3C3-B86D-4F9A-8151-D3AA96DE2B6B}">
      <dsp:nvSpPr>
        <dsp:cNvPr id="0" name=""/>
        <dsp:cNvSpPr/>
      </dsp:nvSpPr>
      <dsp:spPr>
        <a:xfrm>
          <a:off x="693615" y="3753765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Natural Language Processing (NLP)</a:t>
          </a:r>
        </a:p>
      </dsp:txBody>
      <dsp:txXfrm>
        <a:off x="693615" y="3753765"/>
        <a:ext cx="4176040" cy="600532"/>
      </dsp:txXfrm>
    </dsp:sp>
    <dsp:sp modelId="{B9AB1F0A-5C10-4E8A-97C8-B60D56F5B844}">
      <dsp:nvSpPr>
        <dsp:cNvPr id="0" name=""/>
        <dsp:cNvSpPr/>
      </dsp:nvSpPr>
      <dsp:spPr>
        <a:xfrm>
          <a:off x="0" y="4504431"/>
          <a:ext cx="4869656" cy="6005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341C8-9DA0-4FC2-88F2-EDD79863EE42}">
      <dsp:nvSpPr>
        <dsp:cNvPr id="0" name=""/>
        <dsp:cNvSpPr/>
      </dsp:nvSpPr>
      <dsp:spPr>
        <a:xfrm>
          <a:off x="181661" y="4639550"/>
          <a:ext cx="330292" cy="3302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DEFDD-1609-4A6B-B2BB-7A778E874EF7}">
      <dsp:nvSpPr>
        <dsp:cNvPr id="0" name=""/>
        <dsp:cNvSpPr/>
      </dsp:nvSpPr>
      <dsp:spPr>
        <a:xfrm>
          <a:off x="693615" y="4504431"/>
          <a:ext cx="4176040" cy="600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56" tIns="63556" rIns="63556" bIns="6355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Computer Vision</a:t>
          </a:r>
        </a:p>
      </dsp:txBody>
      <dsp:txXfrm>
        <a:off x="693615" y="4504431"/>
        <a:ext cx="4176040" cy="6005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F0DA2-69FF-4609-A051-351791B24539}">
      <dsp:nvSpPr>
        <dsp:cNvPr id="0" name=""/>
        <dsp:cNvSpPr/>
      </dsp:nvSpPr>
      <dsp:spPr>
        <a:xfrm>
          <a:off x="285937" y="628862"/>
          <a:ext cx="885691" cy="885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FC943-236B-457B-919A-06FABA0F2933}">
      <dsp:nvSpPr>
        <dsp:cNvPr id="0" name=""/>
        <dsp:cNvSpPr/>
      </dsp:nvSpPr>
      <dsp:spPr>
        <a:xfrm>
          <a:off x="474691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E783-070C-488D-9C8E-FBB2D364B612}">
      <dsp:nvSpPr>
        <dsp:cNvPr id="0" name=""/>
        <dsp:cNvSpPr/>
      </dsp:nvSpPr>
      <dsp:spPr>
        <a:xfrm>
          <a:off x="2806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Types of Learning:</a:t>
          </a:r>
        </a:p>
      </dsp:txBody>
      <dsp:txXfrm>
        <a:off x="2806" y="1790424"/>
        <a:ext cx="1451953" cy="580781"/>
      </dsp:txXfrm>
    </dsp:sp>
    <dsp:sp modelId="{8BA5FE94-AB60-426D-BBAA-6D6FC09CF904}">
      <dsp:nvSpPr>
        <dsp:cNvPr id="0" name=""/>
        <dsp:cNvSpPr/>
      </dsp:nvSpPr>
      <dsp:spPr>
        <a:xfrm>
          <a:off x="1991982" y="628862"/>
          <a:ext cx="885691" cy="885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7FDC-DA71-4F1C-B5F8-583736B5B31A}">
      <dsp:nvSpPr>
        <dsp:cNvPr id="0" name=""/>
        <dsp:cNvSpPr/>
      </dsp:nvSpPr>
      <dsp:spPr>
        <a:xfrm>
          <a:off x="2180736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255C5-CFB2-469A-8E04-D75EF20097AC}">
      <dsp:nvSpPr>
        <dsp:cNvPr id="0" name=""/>
        <dsp:cNvSpPr/>
      </dsp:nvSpPr>
      <dsp:spPr>
        <a:xfrm>
          <a:off x="1708851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Supervised Learning</a:t>
          </a:r>
        </a:p>
      </dsp:txBody>
      <dsp:txXfrm>
        <a:off x="1708851" y="1790424"/>
        <a:ext cx="1451953" cy="580781"/>
      </dsp:txXfrm>
    </dsp:sp>
    <dsp:sp modelId="{5052420B-4AA2-45F7-9A29-836A1B151551}">
      <dsp:nvSpPr>
        <dsp:cNvPr id="0" name=""/>
        <dsp:cNvSpPr/>
      </dsp:nvSpPr>
      <dsp:spPr>
        <a:xfrm>
          <a:off x="3698027" y="628862"/>
          <a:ext cx="885691" cy="885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0EEC-8644-4564-B3FE-5A2AD1933B2A}">
      <dsp:nvSpPr>
        <dsp:cNvPr id="0" name=""/>
        <dsp:cNvSpPr/>
      </dsp:nvSpPr>
      <dsp:spPr>
        <a:xfrm>
          <a:off x="3886781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E7C09-6A7F-4D08-86B3-623855F2FA25}">
      <dsp:nvSpPr>
        <dsp:cNvPr id="0" name=""/>
        <dsp:cNvSpPr/>
      </dsp:nvSpPr>
      <dsp:spPr>
        <a:xfrm>
          <a:off x="3414896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Unsupervised Learning</a:t>
          </a:r>
        </a:p>
      </dsp:txBody>
      <dsp:txXfrm>
        <a:off x="3414896" y="1790424"/>
        <a:ext cx="1451953" cy="580781"/>
      </dsp:txXfrm>
    </dsp:sp>
    <dsp:sp modelId="{35FEDFF4-B74D-478F-8EC9-BA4A4D17A626}">
      <dsp:nvSpPr>
        <dsp:cNvPr id="0" name=""/>
        <dsp:cNvSpPr/>
      </dsp:nvSpPr>
      <dsp:spPr>
        <a:xfrm>
          <a:off x="1138959" y="2734194"/>
          <a:ext cx="885691" cy="885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10332-EA09-4591-B0AF-D76220798B43}">
      <dsp:nvSpPr>
        <dsp:cNvPr id="0" name=""/>
        <dsp:cNvSpPr/>
      </dsp:nvSpPr>
      <dsp:spPr>
        <a:xfrm>
          <a:off x="1327713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C8BA9-5519-4485-86AB-1D2BEB768E75}">
      <dsp:nvSpPr>
        <dsp:cNvPr id="0" name=""/>
        <dsp:cNvSpPr/>
      </dsp:nvSpPr>
      <dsp:spPr>
        <a:xfrm>
          <a:off x="855828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Reinforcement Learning</a:t>
          </a:r>
        </a:p>
      </dsp:txBody>
      <dsp:txXfrm>
        <a:off x="855828" y="3895756"/>
        <a:ext cx="1451953" cy="580781"/>
      </dsp:txXfrm>
    </dsp:sp>
    <dsp:sp modelId="{BDC8C424-3869-4E6F-A039-F2123E351FF7}">
      <dsp:nvSpPr>
        <dsp:cNvPr id="0" name=""/>
        <dsp:cNvSpPr/>
      </dsp:nvSpPr>
      <dsp:spPr>
        <a:xfrm>
          <a:off x="2845004" y="2734194"/>
          <a:ext cx="885691" cy="885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48628-1117-4D9A-807E-F3CA81676CCA}">
      <dsp:nvSpPr>
        <dsp:cNvPr id="0" name=""/>
        <dsp:cNvSpPr/>
      </dsp:nvSpPr>
      <dsp:spPr>
        <a:xfrm>
          <a:off x="3033758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9F228-608F-4F13-BA06-B71BA86154DA}">
      <dsp:nvSpPr>
        <dsp:cNvPr id="0" name=""/>
        <dsp:cNvSpPr/>
      </dsp:nvSpPr>
      <dsp:spPr>
        <a:xfrm>
          <a:off x="2561873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Cases: Pattern recognition, prediction, adaptation</a:t>
          </a:r>
        </a:p>
      </dsp:txBody>
      <dsp:txXfrm>
        <a:off x="2561873" y="3895756"/>
        <a:ext cx="1451953" cy="580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58AE3-EDD6-422F-91A2-DF85EFAF64C5}">
      <dsp:nvSpPr>
        <dsp:cNvPr id="0" name=""/>
        <dsp:cNvSpPr/>
      </dsp:nvSpPr>
      <dsp:spPr>
        <a:xfrm>
          <a:off x="0" y="0"/>
          <a:ext cx="3602075" cy="8219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Knowledge acquisition</a:t>
          </a:r>
        </a:p>
      </dsp:txBody>
      <dsp:txXfrm>
        <a:off x="24074" y="24074"/>
        <a:ext cx="2618979" cy="773784"/>
      </dsp:txXfrm>
    </dsp:sp>
    <dsp:sp modelId="{E04FE725-F322-4307-AB17-E61B5101ADD4}">
      <dsp:nvSpPr>
        <dsp:cNvPr id="0" name=""/>
        <dsp:cNvSpPr/>
      </dsp:nvSpPr>
      <dsp:spPr>
        <a:xfrm>
          <a:off x="268986" y="936089"/>
          <a:ext cx="3602075" cy="8219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Real-time decision making</a:t>
          </a:r>
        </a:p>
      </dsp:txBody>
      <dsp:txXfrm>
        <a:off x="293060" y="960163"/>
        <a:ext cx="2750685" cy="773784"/>
      </dsp:txXfrm>
    </dsp:sp>
    <dsp:sp modelId="{A69554B4-8A7A-4B2B-B158-336D949E3A54}">
      <dsp:nvSpPr>
        <dsp:cNvPr id="0" name=""/>
        <dsp:cNvSpPr/>
      </dsp:nvSpPr>
      <dsp:spPr>
        <a:xfrm>
          <a:off x="537972" y="1872179"/>
          <a:ext cx="3602075" cy="821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Uncertainty handling</a:t>
          </a:r>
        </a:p>
      </dsp:txBody>
      <dsp:txXfrm>
        <a:off x="562046" y="1896253"/>
        <a:ext cx="2750685" cy="773784"/>
      </dsp:txXfrm>
    </dsp:sp>
    <dsp:sp modelId="{8BD35855-8877-4E45-9A98-D3CBD28F0BB2}">
      <dsp:nvSpPr>
        <dsp:cNvPr id="0" name=""/>
        <dsp:cNvSpPr/>
      </dsp:nvSpPr>
      <dsp:spPr>
        <a:xfrm>
          <a:off x="806958" y="2808268"/>
          <a:ext cx="3602075" cy="821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Ethical issues and bias</a:t>
          </a:r>
        </a:p>
      </dsp:txBody>
      <dsp:txXfrm>
        <a:off x="831032" y="2832342"/>
        <a:ext cx="2750685" cy="773784"/>
      </dsp:txXfrm>
    </dsp:sp>
    <dsp:sp modelId="{7B797326-AC9A-4510-ADC6-8BE180281FBF}">
      <dsp:nvSpPr>
        <dsp:cNvPr id="0" name=""/>
        <dsp:cNvSpPr/>
      </dsp:nvSpPr>
      <dsp:spPr>
        <a:xfrm>
          <a:off x="1075944" y="3744358"/>
          <a:ext cx="3602075" cy="8219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Data privacy and security</a:t>
          </a:r>
        </a:p>
      </dsp:txBody>
      <dsp:txXfrm>
        <a:off x="1100018" y="3768432"/>
        <a:ext cx="2750685" cy="773784"/>
      </dsp:txXfrm>
    </dsp:sp>
    <dsp:sp modelId="{8C585FCC-A464-4791-A53B-06893F52EF16}">
      <dsp:nvSpPr>
        <dsp:cNvPr id="0" name=""/>
        <dsp:cNvSpPr/>
      </dsp:nvSpPr>
      <dsp:spPr>
        <a:xfrm>
          <a:off x="3067819" y="600467"/>
          <a:ext cx="534256" cy="5342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88027" y="600467"/>
        <a:ext cx="293840" cy="402028"/>
      </dsp:txXfrm>
    </dsp:sp>
    <dsp:sp modelId="{0259DBC2-FF48-4978-84DE-8CF309DF65B6}">
      <dsp:nvSpPr>
        <dsp:cNvPr id="0" name=""/>
        <dsp:cNvSpPr/>
      </dsp:nvSpPr>
      <dsp:spPr>
        <a:xfrm>
          <a:off x="3336805" y="1536556"/>
          <a:ext cx="534256" cy="5342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457013" y="1536556"/>
        <a:ext cx="293840" cy="402028"/>
      </dsp:txXfrm>
    </dsp:sp>
    <dsp:sp modelId="{5E8D5830-2DE9-4EFD-8CA5-D695D4F756E1}">
      <dsp:nvSpPr>
        <dsp:cNvPr id="0" name=""/>
        <dsp:cNvSpPr/>
      </dsp:nvSpPr>
      <dsp:spPr>
        <a:xfrm>
          <a:off x="3605791" y="2458947"/>
          <a:ext cx="534256" cy="53425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25999" y="2458947"/>
        <a:ext cx="293840" cy="402028"/>
      </dsp:txXfrm>
    </dsp:sp>
    <dsp:sp modelId="{2FE54436-3966-4BAF-8ACE-604B490E7184}">
      <dsp:nvSpPr>
        <dsp:cNvPr id="0" name=""/>
        <dsp:cNvSpPr/>
      </dsp:nvSpPr>
      <dsp:spPr>
        <a:xfrm>
          <a:off x="3874777" y="3404169"/>
          <a:ext cx="534256" cy="53425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994985" y="3404169"/>
        <a:ext cx="293840" cy="40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18F41-EB2D-412C-8F3C-2FA770EC6C1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F2BE3-01B8-4F8B-BFEA-B31D278E0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01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intelligence (AGI)</a:t>
            </a:r>
          </a:p>
          <a:p>
            <a:r>
              <a:rPr lang="en-US" dirty="0"/>
              <a:t>Emotion-aware systems</a:t>
            </a:r>
          </a:p>
          <a:p>
            <a:r>
              <a:rPr lang="en-US" dirty="0"/>
              <a:t>Explainable AI</a:t>
            </a:r>
          </a:p>
          <a:p>
            <a:r>
              <a:rPr lang="en-US" dirty="0"/>
              <a:t>AI for social good (e.g., climate modeling)</a:t>
            </a:r>
          </a:p>
          <a:p>
            <a:r>
              <a:rPr lang="en-US" dirty="0"/>
              <a:t>Collaborative human-AI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Intelligent systems integrate AI technologies to solve complex problems.</a:t>
            </a:r>
          </a:p>
          <a:p>
            <a:r>
              <a:rPr lang="en-US" dirty="0"/>
              <a:t>They can sense, think, learn, and act.</a:t>
            </a:r>
          </a:p>
          <a:p>
            <a:r>
              <a:rPr lang="en-US" dirty="0"/>
              <a:t>Widely used in robotics, healthcare, finance, and more.</a:t>
            </a:r>
          </a:p>
          <a:p>
            <a:r>
              <a:rPr lang="en-US" dirty="0"/>
              <a:t>Ethical and technical challenges remain active research areas.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An intelligent system is a system that can </a:t>
            </a:r>
            <a:r>
              <a:rPr lang="en-US" b="1" dirty="0"/>
              <a:t>perceive</a:t>
            </a:r>
            <a:r>
              <a:rPr lang="en-US" dirty="0"/>
              <a:t>, </a:t>
            </a:r>
            <a:r>
              <a:rPr lang="en-US" b="1" dirty="0"/>
              <a:t>reason</a:t>
            </a:r>
            <a:r>
              <a:rPr lang="en-US" dirty="0"/>
              <a:t>, </a:t>
            </a:r>
            <a:r>
              <a:rPr lang="en-US" b="1" dirty="0"/>
              <a:t>learn</a:t>
            </a:r>
            <a:r>
              <a:rPr lang="en-US" dirty="0"/>
              <a:t>, and </a:t>
            </a:r>
            <a:r>
              <a:rPr lang="en-US" b="1" dirty="0"/>
              <a:t>act</a:t>
            </a:r>
            <a:r>
              <a:rPr lang="en-US" dirty="0"/>
              <a:t> autonomously or semi-autonomously.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r>
              <a:rPr lang="en-US" b="1" dirty="0"/>
              <a:t>Perception</a:t>
            </a:r>
            <a:r>
              <a:rPr lang="en-US" dirty="0"/>
              <a:t>: Ability to sense the environment.</a:t>
            </a:r>
          </a:p>
          <a:p>
            <a:r>
              <a:rPr lang="en-US" b="1" dirty="0"/>
              <a:t>Reasoning</a:t>
            </a:r>
            <a:r>
              <a:rPr lang="en-US" dirty="0"/>
              <a:t>: Ability to solve problems or make decisions.</a:t>
            </a:r>
          </a:p>
          <a:p>
            <a:r>
              <a:rPr lang="en-US" b="1" dirty="0"/>
              <a:t>Learning</a:t>
            </a:r>
            <a:r>
              <a:rPr lang="en-US" dirty="0"/>
              <a:t>: Adapting behavior based on experience.</a:t>
            </a:r>
          </a:p>
          <a:p>
            <a:r>
              <a:rPr lang="en-US" b="1" dirty="0"/>
              <a:t>Action</a:t>
            </a:r>
            <a:r>
              <a:rPr lang="en-US" dirty="0"/>
              <a:t>: Responding with appropriate actions.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r>
              <a:rPr lang="en-US" dirty="0"/>
              <a:t>Smart assistants (Siri, Alexa),</a:t>
            </a:r>
          </a:p>
          <a:p>
            <a:r>
              <a:rPr lang="en-US" dirty="0"/>
              <a:t>Self-driving cars, Recommender systems (Netflix, Amazon),</a:t>
            </a:r>
          </a:p>
          <a:p>
            <a:r>
              <a:rPr lang="en-US" dirty="0"/>
              <a:t>Industrial robots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3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         Description Sensors-Collect data from environment (e.g., camera, GPS), Actuators-Carry out actions (e.g., motors)</a:t>
            </a:r>
          </a:p>
          <a:p>
            <a:r>
              <a:rPr lang="en-US" dirty="0"/>
              <a:t>Knowledge Base-Stores rules, facts, or learned data</a:t>
            </a:r>
          </a:p>
          <a:p>
            <a:r>
              <a:rPr lang="en-US" dirty="0"/>
              <a:t>Inference Engine-Applies logic to derive conclusions</a:t>
            </a:r>
          </a:p>
          <a:p>
            <a:r>
              <a:rPr lang="en-US" dirty="0"/>
              <a:t>Learning Module-Updates knowledge based on feedback</a:t>
            </a:r>
          </a:p>
          <a:p>
            <a:r>
              <a:rPr lang="en-US" dirty="0"/>
              <a:t>User Interface-Enables interaction with humans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Reactive Systems: </a:t>
            </a:r>
            <a:r>
              <a:rPr lang="en-US" dirty="0"/>
              <a:t>No memory, Respond directly to stimuli</a:t>
            </a:r>
          </a:p>
          <a:p>
            <a:pPr lvl="1"/>
            <a:r>
              <a:rPr lang="en-US" dirty="0"/>
              <a:t>E.g., basic thermostat</a:t>
            </a:r>
          </a:p>
          <a:p>
            <a:r>
              <a:rPr lang="en-US" b="1" dirty="0"/>
              <a:t>Deliberative Systems: </a:t>
            </a:r>
            <a:r>
              <a:rPr lang="en-US" dirty="0"/>
              <a:t>Use models, reasoning, planning</a:t>
            </a:r>
          </a:p>
          <a:p>
            <a:r>
              <a:rPr lang="en-US" dirty="0"/>
              <a:t>E.g., chess-playing software</a:t>
            </a:r>
          </a:p>
          <a:p>
            <a:r>
              <a:rPr lang="en-US" b="1" dirty="0"/>
              <a:t>Hybrid Systems: </a:t>
            </a:r>
            <a:r>
              <a:rPr lang="en-US" dirty="0"/>
              <a:t>Combine reactive and deliberative models E.g., autonomous robots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1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Agent:</a:t>
            </a:r>
            <a:r>
              <a:rPr lang="en-US" dirty="0"/>
              <a:t> An entity that perceives and acts in an environment.</a:t>
            </a:r>
          </a:p>
          <a:p>
            <a:r>
              <a:rPr lang="en-US" b="1" dirty="0"/>
              <a:t>Agent Architecture:</a:t>
            </a:r>
            <a:endParaRPr lang="en-US" dirty="0"/>
          </a:p>
          <a:p>
            <a:r>
              <a:rPr lang="en-US" dirty="0"/>
              <a:t>Simple reflex agents</a:t>
            </a:r>
          </a:p>
          <a:p>
            <a:r>
              <a:rPr lang="en-US" dirty="0"/>
              <a:t>Model-based agents</a:t>
            </a:r>
          </a:p>
          <a:p>
            <a:r>
              <a:rPr lang="en-US" dirty="0"/>
              <a:t>Goal-based agents</a:t>
            </a:r>
          </a:p>
          <a:p>
            <a:r>
              <a:rPr lang="en-US" dirty="0"/>
              <a:t>Utility-based agents</a:t>
            </a:r>
          </a:p>
          <a:p>
            <a:r>
              <a:rPr lang="en-US" dirty="0"/>
              <a:t>Learning agents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Domain Example:</a:t>
            </a:r>
          </a:p>
          <a:p>
            <a:r>
              <a:rPr lang="en-US" dirty="0"/>
              <a:t>Healthcare-Disease prediction, robotic surgery</a:t>
            </a:r>
          </a:p>
          <a:p>
            <a:r>
              <a:rPr lang="en-US" dirty="0"/>
              <a:t>Education Intelligent- tutoring systems</a:t>
            </a:r>
          </a:p>
          <a:p>
            <a:r>
              <a:rPr lang="en-US" dirty="0"/>
              <a:t>Transportation	-Autonomous vehicle</a:t>
            </a:r>
          </a:p>
          <a:p>
            <a:r>
              <a:rPr lang="en-US" dirty="0"/>
              <a:t>Finance-Fraud detection, stock market prediction</a:t>
            </a:r>
          </a:p>
          <a:p>
            <a:r>
              <a:rPr lang="en-US" dirty="0"/>
              <a:t>Robotics- Household robots, drones</a:t>
            </a:r>
          </a:p>
          <a:p>
            <a:r>
              <a:rPr lang="en-US" dirty="0"/>
              <a:t>Customer Service-Chatbots, virtual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Artificial Intelligence (AI)</a:t>
            </a:r>
            <a:endParaRPr lang="en-US" dirty="0"/>
          </a:p>
          <a:p>
            <a:r>
              <a:rPr lang="en-US" b="1" dirty="0"/>
              <a:t>Machine Learning (ML)</a:t>
            </a:r>
            <a:endParaRPr lang="en-US" dirty="0"/>
          </a:p>
          <a:p>
            <a:r>
              <a:rPr lang="en-US" b="1" dirty="0"/>
              <a:t>Expert Systems</a:t>
            </a:r>
            <a:endParaRPr lang="en-US" dirty="0"/>
          </a:p>
          <a:p>
            <a:r>
              <a:rPr lang="en-US" b="1" dirty="0"/>
              <a:t>Fuzzy Logic</a:t>
            </a:r>
            <a:endParaRPr lang="en-US" dirty="0"/>
          </a:p>
          <a:p>
            <a:r>
              <a:rPr lang="en-US" b="1" dirty="0"/>
              <a:t>Neural Networks</a:t>
            </a:r>
            <a:endParaRPr lang="en-US" dirty="0"/>
          </a:p>
          <a:p>
            <a:r>
              <a:rPr lang="en-US" b="1" dirty="0"/>
              <a:t>Natural Language Processing (NLP)</a:t>
            </a:r>
            <a:endParaRPr lang="en-US" dirty="0"/>
          </a:p>
          <a:p>
            <a:r>
              <a:rPr lang="en-US" b="1" dirty="0"/>
              <a:t>Computer Vision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Learning:</a:t>
            </a:r>
            <a:endParaRPr lang="en-US" dirty="0"/>
          </a:p>
          <a:p>
            <a:r>
              <a:rPr lang="en-US" b="1" dirty="0"/>
              <a:t>Supervised Learning</a:t>
            </a:r>
            <a:r>
              <a:rPr lang="en-US" dirty="0"/>
              <a:t> (e.g., classification)</a:t>
            </a:r>
          </a:p>
          <a:p>
            <a:r>
              <a:rPr lang="en-US" b="1" dirty="0"/>
              <a:t>Unsupervised Learning</a:t>
            </a:r>
            <a:r>
              <a:rPr lang="en-US" dirty="0"/>
              <a:t> (e.g., clustering)</a:t>
            </a:r>
          </a:p>
          <a:p>
            <a:r>
              <a:rPr lang="en-US" b="1" dirty="0"/>
              <a:t>Reinforcement Learning</a:t>
            </a:r>
            <a:r>
              <a:rPr lang="en-US" dirty="0"/>
              <a:t> (e.g., game AI)</a:t>
            </a:r>
          </a:p>
          <a:p>
            <a:r>
              <a:rPr lang="en-US" b="1" dirty="0"/>
              <a:t>ML Use Cases in IS:</a:t>
            </a:r>
            <a:endParaRPr lang="en-US" dirty="0"/>
          </a:p>
          <a:p>
            <a:r>
              <a:rPr lang="en-US" dirty="0"/>
              <a:t>Pattern recognition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Behavior adaptation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2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Knowledge acquisition</a:t>
            </a:r>
          </a:p>
          <a:p>
            <a:r>
              <a:rPr lang="en-US" dirty="0"/>
              <a:t>Real-time decision making</a:t>
            </a:r>
          </a:p>
          <a:p>
            <a:r>
              <a:rPr lang="en-US" dirty="0"/>
              <a:t>Uncertainty handling</a:t>
            </a:r>
          </a:p>
          <a:p>
            <a:r>
              <a:rPr lang="en-US" dirty="0"/>
              <a:t>Ethical issues and bias</a:t>
            </a:r>
          </a:p>
          <a:p>
            <a:r>
              <a:rPr lang="en-US" dirty="0"/>
              <a:t>Data privacy and 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F2BE3-01B8-4F8B-BFEA-B31D278E0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765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0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2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6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6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3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32EA13B1-D433-D5E6-B4F7-F3C9A28D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91" r="15456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699" y="-16933"/>
            <a:ext cx="5505449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3" y="114299"/>
            <a:ext cx="3060699" cy="2673350"/>
          </a:xfrm>
        </p:spPr>
        <p:txBody>
          <a:bodyPr>
            <a:normAutofit/>
          </a:bodyPr>
          <a:lstStyle/>
          <a:p>
            <a:pPr algn="l"/>
            <a:r>
              <a:rPr lang="en-US" sz="4700" b="1">
                <a:solidFill>
                  <a:schemeClr val="bg1"/>
                </a:solidFill>
              </a:rPr>
              <a:t>Intelligent Systems</a:t>
            </a:r>
            <a:endParaRPr lang="en-US" sz="4700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48076" y="-4763"/>
            <a:ext cx="3761187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56BCFE0-607D-FE8D-023C-91BB2981256C}"/>
              </a:ext>
            </a:extLst>
          </p:cNvPr>
          <p:cNvSpPr txBox="1">
            <a:spLocks/>
          </p:cNvSpPr>
          <p:nvPr/>
        </p:nvSpPr>
        <p:spPr>
          <a:xfrm>
            <a:off x="532372" y="4539142"/>
            <a:ext cx="3734091" cy="20646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>
                <a:solidFill>
                  <a:schemeClr val="bg1"/>
                </a:solidFill>
              </a:rPr>
              <a:t>Dr. Razuan Karim</a:t>
            </a:r>
          </a:p>
          <a:p>
            <a:pPr algn="l"/>
            <a:r>
              <a:rPr lang="en-US" sz="2600" b="1">
                <a:solidFill>
                  <a:schemeClr val="bg1"/>
                </a:solidFill>
              </a:rPr>
              <a:t>Associate Professor</a:t>
            </a:r>
          </a:p>
          <a:p>
            <a:pPr algn="l"/>
            <a:r>
              <a:rPr lang="en-US" sz="2600" b="1">
                <a:solidFill>
                  <a:schemeClr val="bg1"/>
                </a:solidFill>
              </a:rPr>
              <a:t>CS, FST, AIUB</a:t>
            </a:r>
          </a:p>
          <a:p>
            <a:pPr algn="l"/>
            <a:r>
              <a:rPr lang="en-US" sz="2600" b="1">
                <a:solidFill>
                  <a:schemeClr val="bg1"/>
                </a:solidFill>
              </a:rPr>
              <a:t>rkarim@aiub.edu</a:t>
            </a:r>
          </a:p>
          <a:p>
            <a:pPr algn="l"/>
            <a:r>
              <a:rPr lang="en-US" sz="2600" b="1">
                <a:solidFill>
                  <a:schemeClr val="bg1"/>
                </a:solidFill>
              </a:rPr>
              <a:t>Room#DN0220, Level-2</a:t>
            </a:r>
          </a:p>
          <a:p>
            <a:pPr algn="l"/>
            <a:r>
              <a:rPr lang="en-US" sz="2600" b="1">
                <a:solidFill>
                  <a:schemeClr val="bg1"/>
                </a:solidFill>
              </a:rPr>
              <a:t>D Building</a:t>
            </a:r>
            <a:endParaRPr lang="en-US" sz="2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t>Future of Intelligent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998133"/>
            <a:ext cx="5141517" cy="3793067"/>
          </a:xfrm>
        </p:spPr>
        <p:txBody>
          <a:bodyPr>
            <a:normAutofit/>
          </a:bodyPr>
          <a:lstStyle/>
          <a:p>
            <a:r>
              <a:t>- General AI (AGI)</a:t>
            </a:r>
          </a:p>
          <a:p>
            <a:r>
              <a:t>- Emotion-aware systems</a:t>
            </a:r>
          </a:p>
          <a:p>
            <a:r>
              <a:t>- Explainable AI</a:t>
            </a:r>
          </a:p>
          <a:p>
            <a:r>
              <a:t>- AI for social good</a:t>
            </a:r>
          </a:p>
          <a:p>
            <a:r>
              <a:t>- Human-AI collaboration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FAB53DD-9038-B9AD-73E5-C58092A1B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9430" y="2874971"/>
            <a:ext cx="2037837" cy="20378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43" y="685800"/>
            <a:ext cx="5558869" cy="1752599"/>
          </a:xfrm>
        </p:spPr>
        <p:txBody>
          <a:bodyPr>
            <a:normAutofit/>
          </a:bodyPr>
          <a:lstStyle/>
          <a:p>
            <a:pPr algn="l"/>
            <a:r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642" y="2666999"/>
            <a:ext cx="5432702" cy="2719193"/>
          </a:xfrm>
        </p:spPr>
        <p:txBody>
          <a:bodyPr anchor="t">
            <a:normAutofit/>
          </a:bodyPr>
          <a:lstStyle/>
          <a:p>
            <a:r>
              <a:rPr lang="en-US" sz="1600"/>
              <a:t>- Intelligent systems sense, think, learn, and act.</a:t>
            </a:r>
          </a:p>
          <a:p>
            <a:r>
              <a:rPr lang="en-US" sz="1600"/>
              <a:t>- Use AI technologies across various domains.</a:t>
            </a:r>
          </a:p>
          <a:p>
            <a:r>
              <a:rPr lang="en-US" sz="1600"/>
              <a:t>- Widely used in robotics, finance, healthcare, etc.</a:t>
            </a:r>
          </a:p>
          <a:p>
            <a:r>
              <a:rPr lang="en-US" sz="1600"/>
              <a:t>- Ethical and technical challenges remain.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t>What is an Intelligent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998133"/>
            <a:ext cx="5141517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Definition: A system that can perceive, reason, learn, and act.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Key Features: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Perception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Reasoning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Learning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Action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Examples: Siri, self-driving cars, recommender systems, robots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D3BDDED6-212D-F3E2-7A4F-BB71623BA1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233" r="22395"/>
          <a:stretch>
            <a:fillRect/>
          </a:stretch>
        </p:blipFill>
        <p:spPr>
          <a:xfrm>
            <a:off x="6891196" y="1998131"/>
            <a:ext cx="1434305" cy="37915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Components of Intelligent 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D01C6-0EBA-1499-2C1C-28C1977AD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419405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Types of Intelligent Systems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343F0D-DB6C-47B9-83C9-A3594963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983786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rPr lang="en-US"/>
              <a:t>Intelligent Agents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8DA3677-B118-A1E6-1E44-AFA616943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05944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Applications of Intelligent 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7BA23-96EB-9AFB-0D04-54EA9E8C4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71449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Underlying Technologies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7A4CEA-EE18-23B7-513B-05811E8CD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68703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Machine Learning in Intelligent Systems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0D278-E725-6318-75C5-8B9BAC3B5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24428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84051"/>
            <a:ext cx="2109288" cy="372383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000000"/>
                </a:solidFill>
              </a:rPr>
              <a:t>Challenges in Intelligent Systems</a:t>
            </a:r>
          </a:p>
        </p:txBody>
      </p:sp>
      <p:sp useBgFill="1">
        <p:nvSpPr>
          <p:cNvPr id="34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AA7527-5584-E5D5-42E3-D99B50374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00032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</TotalTime>
  <Words>771</Words>
  <Application>Microsoft Office PowerPoint</Application>
  <PresentationFormat>On-screen Show (4:3)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Corbel</vt:lpstr>
      <vt:lpstr>Parallax</vt:lpstr>
      <vt:lpstr>Intelligent Systems</vt:lpstr>
      <vt:lpstr>What is an Intelligent System?</vt:lpstr>
      <vt:lpstr>Components of Intelligent Systems</vt:lpstr>
      <vt:lpstr>Types of Intelligent Systems</vt:lpstr>
      <vt:lpstr>Intelligent Agents</vt:lpstr>
      <vt:lpstr>Applications of Intelligent Systems</vt:lpstr>
      <vt:lpstr>Underlying Technologies</vt:lpstr>
      <vt:lpstr>Machine Learning in Intelligent Systems</vt:lpstr>
      <vt:lpstr>Challenges in Intelligent Systems</vt:lpstr>
      <vt:lpstr>Future of Intelligent Systems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Razuan Karim</dc:creator>
  <cp:keywords/>
  <dc:description>generated using python-pptx</dc:description>
  <cp:lastModifiedBy>Dr. Razuan Karim</cp:lastModifiedBy>
  <cp:revision>8</cp:revision>
  <dcterms:created xsi:type="dcterms:W3CDTF">2013-01-27T09:14:16Z</dcterms:created>
  <dcterms:modified xsi:type="dcterms:W3CDTF">2025-07-19T16:17:08Z</dcterms:modified>
  <cp:category/>
</cp:coreProperties>
</file>