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21.svg"/><Relationship Id="rId9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21.svg"/><Relationship Id="rId9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7F822-402C-4383-BDC1-2887A72E86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F9CC7-C0D0-4D07-A963-021C0DE0F7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Interdisciplinary field for extracting insights from data</a:t>
          </a:r>
        </a:p>
      </dgm:t>
    </dgm:pt>
    <dgm:pt modelId="{3767717E-049D-4CC0-95D1-4D15C6F9D9A3}" type="parTrans" cxnId="{3FC665E1-7C2B-4D14-A598-6B55C2168339}">
      <dgm:prSet/>
      <dgm:spPr/>
      <dgm:t>
        <a:bodyPr/>
        <a:lstStyle/>
        <a:p>
          <a:endParaRPr lang="en-US"/>
        </a:p>
      </dgm:t>
    </dgm:pt>
    <dgm:pt modelId="{88E72456-27EC-4A1B-ABC3-94E37037E734}" type="sibTrans" cxnId="{3FC665E1-7C2B-4D14-A598-6B55C2168339}">
      <dgm:prSet/>
      <dgm:spPr/>
      <dgm:t>
        <a:bodyPr/>
        <a:lstStyle/>
        <a:p>
          <a:endParaRPr lang="en-US"/>
        </a:p>
      </dgm:t>
    </dgm:pt>
    <dgm:pt modelId="{4956788C-54CF-4405-8EFA-F31B1C9A94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statistics, computer science, and domain knowledge</a:t>
          </a:r>
        </a:p>
      </dgm:t>
    </dgm:pt>
    <dgm:pt modelId="{969FAA80-8129-429B-81D0-D655BC286604}" type="parTrans" cxnId="{B7A9667A-3F2B-45E6-BCEB-944F793457BB}">
      <dgm:prSet/>
      <dgm:spPr/>
      <dgm:t>
        <a:bodyPr/>
        <a:lstStyle/>
        <a:p>
          <a:endParaRPr lang="en-US"/>
        </a:p>
      </dgm:t>
    </dgm:pt>
    <dgm:pt modelId="{BCBE9443-3B84-4605-9511-3E88F4653B75}" type="sibTrans" cxnId="{B7A9667A-3F2B-45E6-BCEB-944F793457BB}">
      <dgm:prSet/>
      <dgm:spPr/>
      <dgm:t>
        <a:bodyPr/>
        <a:lstStyle/>
        <a:p>
          <a:endParaRPr lang="en-US"/>
        </a:p>
      </dgm:t>
    </dgm:pt>
    <dgm:pt modelId="{86BF2A0B-4414-454B-83EF-1E4D7C1FAB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decision making and predictive analytics</a:t>
          </a:r>
        </a:p>
      </dgm:t>
    </dgm:pt>
    <dgm:pt modelId="{A8295349-53C5-4136-A38D-1FAE11705A62}" type="parTrans" cxnId="{63C1CE65-57A6-4B4C-913D-202B2530434F}">
      <dgm:prSet/>
      <dgm:spPr/>
      <dgm:t>
        <a:bodyPr/>
        <a:lstStyle/>
        <a:p>
          <a:endParaRPr lang="en-US"/>
        </a:p>
      </dgm:t>
    </dgm:pt>
    <dgm:pt modelId="{A4B5B503-CCA6-4FA8-8D27-921FBFFF1577}" type="sibTrans" cxnId="{63C1CE65-57A6-4B4C-913D-202B2530434F}">
      <dgm:prSet/>
      <dgm:spPr/>
      <dgm:t>
        <a:bodyPr/>
        <a:lstStyle/>
        <a:p>
          <a:endParaRPr lang="en-US"/>
        </a:p>
      </dgm:t>
    </dgm:pt>
    <dgm:pt modelId="{29B31CB0-F1EA-41F2-B18E-5DE2FF368927}" type="pres">
      <dgm:prSet presAssocID="{9CA7F822-402C-4383-BDC1-2887A72E869E}" presName="root" presStyleCnt="0">
        <dgm:presLayoutVars>
          <dgm:dir/>
          <dgm:resizeHandles val="exact"/>
        </dgm:presLayoutVars>
      </dgm:prSet>
      <dgm:spPr/>
    </dgm:pt>
    <dgm:pt modelId="{75B89371-73C4-4F67-802F-C6B0B646137B}" type="pres">
      <dgm:prSet presAssocID="{5F6F9CC7-C0D0-4D07-A963-021C0DE0F7A9}" presName="compNode" presStyleCnt="0"/>
      <dgm:spPr/>
    </dgm:pt>
    <dgm:pt modelId="{F06D0573-3F8E-415D-8B14-74E28429BB2E}" type="pres">
      <dgm:prSet presAssocID="{5F6F9CC7-C0D0-4D07-A963-021C0DE0F7A9}" presName="bgRect" presStyleLbl="bgShp" presStyleIdx="0" presStyleCnt="3"/>
      <dgm:spPr/>
    </dgm:pt>
    <dgm:pt modelId="{D3A36D00-B2F0-463B-A23E-A5844AEF29FF}" type="pres">
      <dgm:prSet presAssocID="{5F6F9CC7-C0D0-4D07-A963-021C0DE0F7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8F76234-FF60-4BFA-BF58-E4EADCE7B8BE}" type="pres">
      <dgm:prSet presAssocID="{5F6F9CC7-C0D0-4D07-A963-021C0DE0F7A9}" presName="spaceRect" presStyleCnt="0"/>
      <dgm:spPr/>
    </dgm:pt>
    <dgm:pt modelId="{6DC1416F-111C-476C-9092-75C7A6199D4F}" type="pres">
      <dgm:prSet presAssocID="{5F6F9CC7-C0D0-4D07-A963-021C0DE0F7A9}" presName="parTx" presStyleLbl="revTx" presStyleIdx="0" presStyleCnt="3">
        <dgm:presLayoutVars>
          <dgm:chMax val="0"/>
          <dgm:chPref val="0"/>
        </dgm:presLayoutVars>
      </dgm:prSet>
      <dgm:spPr/>
    </dgm:pt>
    <dgm:pt modelId="{48FB3048-B4D9-469C-8648-65075D9BC1C0}" type="pres">
      <dgm:prSet presAssocID="{88E72456-27EC-4A1B-ABC3-94E37037E734}" presName="sibTrans" presStyleCnt="0"/>
      <dgm:spPr/>
    </dgm:pt>
    <dgm:pt modelId="{6E3C29DC-AD1F-4D62-9BD9-CE4339234077}" type="pres">
      <dgm:prSet presAssocID="{4956788C-54CF-4405-8EFA-F31B1C9A94E8}" presName="compNode" presStyleCnt="0"/>
      <dgm:spPr/>
    </dgm:pt>
    <dgm:pt modelId="{315CE21C-1FE8-4AB8-9E48-98F51602945F}" type="pres">
      <dgm:prSet presAssocID="{4956788C-54CF-4405-8EFA-F31B1C9A94E8}" presName="bgRect" presStyleLbl="bgShp" presStyleIdx="1" presStyleCnt="3"/>
      <dgm:spPr/>
    </dgm:pt>
    <dgm:pt modelId="{04633618-5E38-4C16-A9BB-E278022D2AFB}" type="pres">
      <dgm:prSet presAssocID="{4956788C-54CF-4405-8EFA-F31B1C9A94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5444777-1854-430D-B773-7CA99EC5A249}" type="pres">
      <dgm:prSet presAssocID="{4956788C-54CF-4405-8EFA-F31B1C9A94E8}" presName="spaceRect" presStyleCnt="0"/>
      <dgm:spPr/>
    </dgm:pt>
    <dgm:pt modelId="{0FE16268-D8EC-4627-8D9C-380CA0DD64C9}" type="pres">
      <dgm:prSet presAssocID="{4956788C-54CF-4405-8EFA-F31B1C9A94E8}" presName="parTx" presStyleLbl="revTx" presStyleIdx="1" presStyleCnt="3">
        <dgm:presLayoutVars>
          <dgm:chMax val="0"/>
          <dgm:chPref val="0"/>
        </dgm:presLayoutVars>
      </dgm:prSet>
      <dgm:spPr/>
    </dgm:pt>
    <dgm:pt modelId="{C32E6923-2BAD-498A-9C26-57D4BD1BB552}" type="pres">
      <dgm:prSet presAssocID="{BCBE9443-3B84-4605-9511-3E88F4653B75}" presName="sibTrans" presStyleCnt="0"/>
      <dgm:spPr/>
    </dgm:pt>
    <dgm:pt modelId="{D759AA5C-184A-427D-95A9-A28E9F2202D7}" type="pres">
      <dgm:prSet presAssocID="{86BF2A0B-4414-454B-83EF-1E4D7C1FABF7}" presName="compNode" presStyleCnt="0"/>
      <dgm:spPr/>
    </dgm:pt>
    <dgm:pt modelId="{ABE04062-2C7E-4831-9D3F-6E19B86F689E}" type="pres">
      <dgm:prSet presAssocID="{86BF2A0B-4414-454B-83EF-1E4D7C1FABF7}" presName="bgRect" presStyleLbl="bgShp" presStyleIdx="2" presStyleCnt="3"/>
      <dgm:spPr/>
    </dgm:pt>
    <dgm:pt modelId="{4E7BD7FF-BE52-4472-8DB3-31BBB2C38143}" type="pres">
      <dgm:prSet presAssocID="{86BF2A0B-4414-454B-83EF-1E4D7C1FA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E257D0-0051-4AC0-A5DF-0F60A46D0D73}" type="pres">
      <dgm:prSet presAssocID="{86BF2A0B-4414-454B-83EF-1E4D7C1FABF7}" presName="spaceRect" presStyleCnt="0"/>
      <dgm:spPr/>
    </dgm:pt>
    <dgm:pt modelId="{8E419BB9-C4DD-4CB8-9DB4-2BE84106ABB2}" type="pres">
      <dgm:prSet presAssocID="{86BF2A0B-4414-454B-83EF-1E4D7C1FAB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AA4B04-6617-4630-BB42-059DE0340131}" type="presOf" srcId="{5F6F9CC7-C0D0-4D07-A963-021C0DE0F7A9}" destId="{6DC1416F-111C-476C-9092-75C7A6199D4F}" srcOrd="0" destOrd="0" presId="urn:microsoft.com/office/officeart/2018/2/layout/IconVerticalSolidList"/>
    <dgm:cxn modelId="{84348B28-D696-4615-B721-A4D812DBD8D6}" type="presOf" srcId="{4956788C-54CF-4405-8EFA-F31B1C9A94E8}" destId="{0FE16268-D8EC-4627-8D9C-380CA0DD64C9}" srcOrd="0" destOrd="0" presId="urn:microsoft.com/office/officeart/2018/2/layout/IconVerticalSolidList"/>
    <dgm:cxn modelId="{429D9E5F-D9CB-4A79-A405-32CE16C12FC4}" type="presOf" srcId="{9CA7F822-402C-4383-BDC1-2887A72E869E}" destId="{29B31CB0-F1EA-41F2-B18E-5DE2FF368927}" srcOrd="0" destOrd="0" presId="urn:microsoft.com/office/officeart/2018/2/layout/IconVerticalSolidList"/>
    <dgm:cxn modelId="{63C1CE65-57A6-4B4C-913D-202B2530434F}" srcId="{9CA7F822-402C-4383-BDC1-2887A72E869E}" destId="{86BF2A0B-4414-454B-83EF-1E4D7C1FABF7}" srcOrd="2" destOrd="0" parTransId="{A8295349-53C5-4136-A38D-1FAE11705A62}" sibTransId="{A4B5B503-CCA6-4FA8-8D27-921FBFFF1577}"/>
    <dgm:cxn modelId="{B7A9667A-3F2B-45E6-BCEB-944F793457BB}" srcId="{9CA7F822-402C-4383-BDC1-2887A72E869E}" destId="{4956788C-54CF-4405-8EFA-F31B1C9A94E8}" srcOrd="1" destOrd="0" parTransId="{969FAA80-8129-429B-81D0-D655BC286604}" sibTransId="{BCBE9443-3B84-4605-9511-3E88F4653B75}"/>
    <dgm:cxn modelId="{83BAF79B-FD47-431E-946A-20038D5BBE4E}" type="presOf" srcId="{86BF2A0B-4414-454B-83EF-1E4D7C1FABF7}" destId="{8E419BB9-C4DD-4CB8-9DB4-2BE84106ABB2}" srcOrd="0" destOrd="0" presId="urn:microsoft.com/office/officeart/2018/2/layout/IconVerticalSolidList"/>
    <dgm:cxn modelId="{3FC665E1-7C2B-4D14-A598-6B55C2168339}" srcId="{9CA7F822-402C-4383-BDC1-2887A72E869E}" destId="{5F6F9CC7-C0D0-4D07-A963-021C0DE0F7A9}" srcOrd="0" destOrd="0" parTransId="{3767717E-049D-4CC0-95D1-4D15C6F9D9A3}" sibTransId="{88E72456-27EC-4A1B-ABC3-94E37037E734}"/>
    <dgm:cxn modelId="{7D10FF8B-4DFD-4CC1-9F9C-51A8998EC5C8}" type="presParOf" srcId="{29B31CB0-F1EA-41F2-B18E-5DE2FF368927}" destId="{75B89371-73C4-4F67-802F-C6B0B646137B}" srcOrd="0" destOrd="0" presId="urn:microsoft.com/office/officeart/2018/2/layout/IconVerticalSolidList"/>
    <dgm:cxn modelId="{83FB8D9C-D2F2-4CA9-8EB6-F1B76BAFE03E}" type="presParOf" srcId="{75B89371-73C4-4F67-802F-C6B0B646137B}" destId="{F06D0573-3F8E-415D-8B14-74E28429BB2E}" srcOrd="0" destOrd="0" presId="urn:microsoft.com/office/officeart/2018/2/layout/IconVerticalSolidList"/>
    <dgm:cxn modelId="{E3BD698D-6CC1-4CC1-A823-D0FA260576C7}" type="presParOf" srcId="{75B89371-73C4-4F67-802F-C6B0B646137B}" destId="{D3A36D00-B2F0-463B-A23E-A5844AEF29FF}" srcOrd="1" destOrd="0" presId="urn:microsoft.com/office/officeart/2018/2/layout/IconVerticalSolidList"/>
    <dgm:cxn modelId="{9D61E5B6-CB91-41A3-93B5-783501643B18}" type="presParOf" srcId="{75B89371-73C4-4F67-802F-C6B0B646137B}" destId="{B8F76234-FF60-4BFA-BF58-E4EADCE7B8BE}" srcOrd="2" destOrd="0" presId="urn:microsoft.com/office/officeart/2018/2/layout/IconVerticalSolidList"/>
    <dgm:cxn modelId="{675F9324-F43D-40E9-8505-EA1535B99BA3}" type="presParOf" srcId="{75B89371-73C4-4F67-802F-C6B0B646137B}" destId="{6DC1416F-111C-476C-9092-75C7A6199D4F}" srcOrd="3" destOrd="0" presId="urn:microsoft.com/office/officeart/2018/2/layout/IconVerticalSolidList"/>
    <dgm:cxn modelId="{94008256-15CF-430B-97ED-1152B5844D12}" type="presParOf" srcId="{29B31CB0-F1EA-41F2-B18E-5DE2FF368927}" destId="{48FB3048-B4D9-469C-8648-65075D9BC1C0}" srcOrd="1" destOrd="0" presId="urn:microsoft.com/office/officeart/2018/2/layout/IconVerticalSolidList"/>
    <dgm:cxn modelId="{76D97DDE-196B-49C7-AD0F-C40956F163B8}" type="presParOf" srcId="{29B31CB0-F1EA-41F2-B18E-5DE2FF368927}" destId="{6E3C29DC-AD1F-4D62-9BD9-CE4339234077}" srcOrd="2" destOrd="0" presId="urn:microsoft.com/office/officeart/2018/2/layout/IconVerticalSolidList"/>
    <dgm:cxn modelId="{823C753C-0799-4E40-B3F1-56B11CD2DFAE}" type="presParOf" srcId="{6E3C29DC-AD1F-4D62-9BD9-CE4339234077}" destId="{315CE21C-1FE8-4AB8-9E48-98F51602945F}" srcOrd="0" destOrd="0" presId="urn:microsoft.com/office/officeart/2018/2/layout/IconVerticalSolidList"/>
    <dgm:cxn modelId="{9F257933-8F2D-420B-A759-310942BAE920}" type="presParOf" srcId="{6E3C29DC-AD1F-4D62-9BD9-CE4339234077}" destId="{04633618-5E38-4C16-A9BB-E278022D2AFB}" srcOrd="1" destOrd="0" presId="urn:microsoft.com/office/officeart/2018/2/layout/IconVerticalSolidList"/>
    <dgm:cxn modelId="{CE0DB4DB-7A59-4385-8137-8A6E1A2662C9}" type="presParOf" srcId="{6E3C29DC-AD1F-4D62-9BD9-CE4339234077}" destId="{D5444777-1854-430D-B773-7CA99EC5A249}" srcOrd="2" destOrd="0" presId="urn:microsoft.com/office/officeart/2018/2/layout/IconVerticalSolidList"/>
    <dgm:cxn modelId="{292B16B8-1A49-4F51-80F4-64D7F81F7374}" type="presParOf" srcId="{6E3C29DC-AD1F-4D62-9BD9-CE4339234077}" destId="{0FE16268-D8EC-4627-8D9C-380CA0DD64C9}" srcOrd="3" destOrd="0" presId="urn:microsoft.com/office/officeart/2018/2/layout/IconVerticalSolidList"/>
    <dgm:cxn modelId="{D844BF70-0C59-49B9-A40E-107C83E6A86A}" type="presParOf" srcId="{29B31CB0-F1EA-41F2-B18E-5DE2FF368927}" destId="{C32E6923-2BAD-498A-9C26-57D4BD1BB552}" srcOrd="3" destOrd="0" presId="urn:microsoft.com/office/officeart/2018/2/layout/IconVerticalSolidList"/>
    <dgm:cxn modelId="{19F2354B-9404-4489-9ECD-C8AC68348E02}" type="presParOf" srcId="{29B31CB0-F1EA-41F2-B18E-5DE2FF368927}" destId="{D759AA5C-184A-427D-95A9-A28E9F2202D7}" srcOrd="4" destOrd="0" presId="urn:microsoft.com/office/officeart/2018/2/layout/IconVerticalSolidList"/>
    <dgm:cxn modelId="{D9162FDA-9963-41B2-8382-2C3EDF8F50B8}" type="presParOf" srcId="{D759AA5C-184A-427D-95A9-A28E9F2202D7}" destId="{ABE04062-2C7E-4831-9D3F-6E19B86F689E}" srcOrd="0" destOrd="0" presId="urn:microsoft.com/office/officeart/2018/2/layout/IconVerticalSolidList"/>
    <dgm:cxn modelId="{ED5B1130-D0DF-4D71-AD95-C921D5BB164A}" type="presParOf" srcId="{D759AA5C-184A-427D-95A9-A28E9F2202D7}" destId="{4E7BD7FF-BE52-4472-8DB3-31BBB2C38143}" srcOrd="1" destOrd="0" presId="urn:microsoft.com/office/officeart/2018/2/layout/IconVerticalSolidList"/>
    <dgm:cxn modelId="{CCD1EB01-5F27-42B4-84A9-7B1506A972B0}" type="presParOf" srcId="{D759AA5C-184A-427D-95A9-A28E9F2202D7}" destId="{E7E257D0-0051-4AC0-A5DF-0F60A46D0D73}" srcOrd="2" destOrd="0" presId="urn:microsoft.com/office/officeart/2018/2/layout/IconVerticalSolidList"/>
    <dgm:cxn modelId="{0193DA19-C08F-4EC9-BDBE-C8FBDD72AA67}" type="presParOf" srcId="{D759AA5C-184A-427D-95A9-A28E9F2202D7}" destId="{8E419BB9-C4DD-4CB8-9DB4-2BE84106AB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F24758-DB94-4442-B777-75E988707D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B30577-34F7-44BC-B7CF-9DFDDC348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Science is transforming industries</a:t>
          </a:r>
        </a:p>
      </dgm:t>
    </dgm:pt>
    <dgm:pt modelId="{748F7A38-64A3-428C-9ECD-A907592D539B}" type="parTrans" cxnId="{3A13DE9F-9807-4610-B75E-C6EBFBBCDF5C}">
      <dgm:prSet/>
      <dgm:spPr/>
      <dgm:t>
        <a:bodyPr/>
        <a:lstStyle/>
        <a:p>
          <a:endParaRPr lang="en-US"/>
        </a:p>
      </dgm:t>
    </dgm:pt>
    <dgm:pt modelId="{58EFABCC-96B9-4100-87C6-57926CB36421}" type="sibTrans" cxnId="{3A13DE9F-9807-4610-B75E-C6EBFBBCDF5C}">
      <dgm:prSet/>
      <dgm:spPr/>
      <dgm:t>
        <a:bodyPr/>
        <a:lstStyle/>
        <a:p>
          <a:endParaRPr lang="en-US"/>
        </a:p>
      </dgm:t>
    </dgm:pt>
    <dgm:pt modelId="{B818FF96-920F-4C68-9275-E923E96DAA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programming, statistics, and domain expertise</a:t>
          </a:r>
        </a:p>
      </dgm:t>
    </dgm:pt>
    <dgm:pt modelId="{98E34335-15F9-4B1C-A0FC-8D8D729B0F0A}" type="parTrans" cxnId="{4501B690-8684-4271-B4E1-0DC7CF8D33C6}">
      <dgm:prSet/>
      <dgm:spPr/>
      <dgm:t>
        <a:bodyPr/>
        <a:lstStyle/>
        <a:p>
          <a:endParaRPr lang="en-US"/>
        </a:p>
      </dgm:t>
    </dgm:pt>
    <dgm:pt modelId="{D35EEC4D-C7EF-43FA-8AD9-AFCCE89F3A33}" type="sibTrans" cxnId="{4501B690-8684-4271-B4E1-0DC7CF8D33C6}">
      <dgm:prSet/>
      <dgm:spPr/>
      <dgm:t>
        <a:bodyPr/>
        <a:lstStyle/>
        <a:p>
          <a:endParaRPr lang="en-US"/>
        </a:p>
      </dgm:t>
    </dgm:pt>
    <dgm:pt modelId="{3E83566D-B909-4281-A15D-6B092FECD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Involves a structured process from data collection to deployment</a:t>
          </a:r>
        </a:p>
      </dgm:t>
    </dgm:pt>
    <dgm:pt modelId="{B25F82DE-CC09-4AFD-8006-989B83D632AA}" type="parTrans" cxnId="{3B9162B1-C6ED-4A0E-8D83-E499D5364D75}">
      <dgm:prSet/>
      <dgm:spPr/>
      <dgm:t>
        <a:bodyPr/>
        <a:lstStyle/>
        <a:p>
          <a:endParaRPr lang="en-US"/>
        </a:p>
      </dgm:t>
    </dgm:pt>
    <dgm:pt modelId="{62117A6C-E4B4-4A49-A8FC-B0A989E68A27}" type="sibTrans" cxnId="{3B9162B1-C6ED-4A0E-8D83-E499D5364D75}">
      <dgm:prSet/>
      <dgm:spPr/>
      <dgm:t>
        <a:bodyPr/>
        <a:lstStyle/>
        <a:p>
          <a:endParaRPr lang="en-US"/>
        </a:p>
      </dgm:t>
    </dgm:pt>
    <dgm:pt modelId="{ED5C71C2-3B23-4266-B912-5D21F2E8E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learning and adaptation required</a:t>
          </a:r>
        </a:p>
      </dgm:t>
    </dgm:pt>
    <dgm:pt modelId="{6EF7F5A3-2635-48A9-8987-7E87A43DD3EF}" type="parTrans" cxnId="{62EDA2DF-A01D-440D-B414-F9CEDBA6787D}">
      <dgm:prSet/>
      <dgm:spPr/>
      <dgm:t>
        <a:bodyPr/>
        <a:lstStyle/>
        <a:p>
          <a:endParaRPr lang="en-US"/>
        </a:p>
      </dgm:t>
    </dgm:pt>
    <dgm:pt modelId="{1C2DA037-9D35-4B42-B95C-53837F765CFF}" type="sibTrans" cxnId="{62EDA2DF-A01D-440D-B414-F9CEDBA6787D}">
      <dgm:prSet/>
      <dgm:spPr/>
      <dgm:t>
        <a:bodyPr/>
        <a:lstStyle/>
        <a:p>
          <a:endParaRPr lang="en-US"/>
        </a:p>
      </dgm:t>
    </dgm:pt>
    <dgm:pt modelId="{F83787F6-6204-4C52-BD67-D8D1C8953630}" type="pres">
      <dgm:prSet presAssocID="{B4F24758-DB94-4442-B777-75E988707DB0}" presName="root" presStyleCnt="0">
        <dgm:presLayoutVars>
          <dgm:dir/>
          <dgm:resizeHandles val="exact"/>
        </dgm:presLayoutVars>
      </dgm:prSet>
      <dgm:spPr/>
    </dgm:pt>
    <dgm:pt modelId="{FBD9E992-C32B-43B4-99D5-F6DDC3912444}" type="pres">
      <dgm:prSet presAssocID="{C5B30577-34F7-44BC-B7CF-9DFDDC348464}" presName="compNode" presStyleCnt="0"/>
      <dgm:spPr/>
    </dgm:pt>
    <dgm:pt modelId="{42BC21FB-307E-43AC-874F-7B247B440379}" type="pres">
      <dgm:prSet presAssocID="{C5B30577-34F7-44BC-B7CF-9DFDDC348464}" presName="bgRect" presStyleLbl="bgShp" presStyleIdx="0" presStyleCnt="4"/>
      <dgm:spPr/>
    </dgm:pt>
    <dgm:pt modelId="{E69A7CA3-319E-4778-8A29-8E74D226C4C3}" type="pres">
      <dgm:prSet presAssocID="{C5B30577-34F7-44BC-B7CF-9DFDDC3484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E6CD0E-1C8D-4C37-B001-21847DD9D9E6}" type="pres">
      <dgm:prSet presAssocID="{C5B30577-34F7-44BC-B7CF-9DFDDC348464}" presName="spaceRect" presStyleCnt="0"/>
      <dgm:spPr/>
    </dgm:pt>
    <dgm:pt modelId="{F1616574-675E-4256-A7DF-671F2BB49398}" type="pres">
      <dgm:prSet presAssocID="{C5B30577-34F7-44BC-B7CF-9DFDDC348464}" presName="parTx" presStyleLbl="revTx" presStyleIdx="0" presStyleCnt="4">
        <dgm:presLayoutVars>
          <dgm:chMax val="0"/>
          <dgm:chPref val="0"/>
        </dgm:presLayoutVars>
      </dgm:prSet>
      <dgm:spPr/>
    </dgm:pt>
    <dgm:pt modelId="{F5C5D802-C340-4213-9A74-1DB76ECBC58A}" type="pres">
      <dgm:prSet presAssocID="{58EFABCC-96B9-4100-87C6-57926CB36421}" presName="sibTrans" presStyleCnt="0"/>
      <dgm:spPr/>
    </dgm:pt>
    <dgm:pt modelId="{B451F528-964A-470A-92EC-108E1D3B2EF6}" type="pres">
      <dgm:prSet presAssocID="{B818FF96-920F-4C68-9275-E923E96DAA84}" presName="compNode" presStyleCnt="0"/>
      <dgm:spPr/>
    </dgm:pt>
    <dgm:pt modelId="{394952E7-A307-424E-A29D-A30418465EE0}" type="pres">
      <dgm:prSet presAssocID="{B818FF96-920F-4C68-9275-E923E96DAA84}" presName="bgRect" presStyleLbl="bgShp" presStyleIdx="1" presStyleCnt="4"/>
      <dgm:spPr/>
    </dgm:pt>
    <dgm:pt modelId="{E59048EB-D000-4A58-B91D-6B4346CF5F19}" type="pres">
      <dgm:prSet presAssocID="{B818FF96-920F-4C68-9275-E923E96DAA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3B5FD93-596D-494B-A36D-56ED8623D44F}" type="pres">
      <dgm:prSet presAssocID="{B818FF96-920F-4C68-9275-E923E96DAA84}" presName="spaceRect" presStyleCnt="0"/>
      <dgm:spPr/>
    </dgm:pt>
    <dgm:pt modelId="{F0D2D6E4-D78E-468C-8CBD-6D0E2594F518}" type="pres">
      <dgm:prSet presAssocID="{B818FF96-920F-4C68-9275-E923E96DAA84}" presName="parTx" presStyleLbl="revTx" presStyleIdx="1" presStyleCnt="4">
        <dgm:presLayoutVars>
          <dgm:chMax val="0"/>
          <dgm:chPref val="0"/>
        </dgm:presLayoutVars>
      </dgm:prSet>
      <dgm:spPr/>
    </dgm:pt>
    <dgm:pt modelId="{C9CB1A64-994B-4D9D-8553-DD80EDDB589A}" type="pres">
      <dgm:prSet presAssocID="{D35EEC4D-C7EF-43FA-8AD9-AFCCE89F3A33}" presName="sibTrans" presStyleCnt="0"/>
      <dgm:spPr/>
    </dgm:pt>
    <dgm:pt modelId="{3B1ADEA0-E846-4002-BD2C-B84CBA5DF526}" type="pres">
      <dgm:prSet presAssocID="{3E83566D-B909-4281-A15D-6B092FECD216}" presName="compNode" presStyleCnt="0"/>
      <dgm:spPr/>
    </dgm:pt>
    <dgm:pt modelId="{34CB71C6-970A-4FEF-9D3D-963DBDDBEFEC}" type="pres">
      <dgm:prSet presAssocID="{3E83566D-B909-4281-A15D-6B092FECD216}" presName="bgRect" presStyleLbl="bgShp" presStyleIdx="2" presStyleCnt="4"/>
      <dgm:spPr/>
    </dgm:pt>
    <dgm:pt modelId="{7F7055C5-DA2C-42AE-8547-A5DB2CA98D90}" type="pres">
      <dgm:prSet presAssocID="{3E83566D-B909-4281-A15D-6B092FECD2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DD2C19-5D22-4FEA-BDEA-2D5BC1C90A58}" type="pres">
      <dgm:prSet presAssocID="{3E83566D-B909-4281-A15D-6B092FECD216}" presName="spaceRect" presStyleCnt="0"/>
      <dgm:spPr/>
    </dgm:pt>
    <dgm:pt modelId="{2E0D0D94-D473-4A78-88F0-7C04627A2B0A}" type="pres">
      <dgm:prSet presAssocID="{3E83566D-B909-4281-A15D-6B092FECD216}" presName="parTx" presStyleLbl="revTx" presStyleIdx="2" presStyleCnt="4">
        <dgm:presLayoutVars>
          <dgm:chMax val="0"/>
          <dgm:chPref val="0"/>
        </dgm:presLayoutVars>
      </dgm:prSet>
      <dgm:spPr/>
    </dgm:pt>
    <dgm:pt modelId="{F4BE8410-CF4F-438D-B761-B7471027FFDD}" type="pres">
      <dgm:prSet presAssocID="{62117A6C-E4B4-4A49-A8FC-B0A989E68A27}" presName="sibTrans" presStyleCnt="0"/>
      <dgm:spPr/>
    </dgm:pt>
    <dgm:pt modelId="{0129D0F3-DA58-404B-8D9A-C63DEEC47F14}" type="pres">
      <dgm:prSet presAssocID="{ED5C71C2-3B23-4266-B912-5D21F2E8E875}" presName="compNode" presStyleCnt="0"/>
      <dgm:spPr/>
    </dgm:pt>
    <dgm:pt modelId="{93F2B8D7-CCA9-4BC8-9CF6-D33DF07A15A3}" type="pres">
      <dgm:prSet presAssocID="{ED5C71C2-3B23-4266-B912-5D21F2E8E875}" presName="bgRect" presStyleLbl="bgShp" presStyleIdx="3" presStyleCnt="4"/>
      <dgm:spPr/>
    </dgm:pt>
    <dgm:pt modelId="{5CB8303E-6A86-451E-B07C-E6A83C98F3A5}" type="pres">
      <dgm:prSet presAssocID="{ED5C71C2-3B23-4266-B912-5D21F2E8E8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B328BC7-38BD-48A7-9116-985E3228820B}" type="pres">
      <dgm:prSet presAssocID="{ED5C71C2-3B23-4266-B912-5D21F2E8E875}" presName="spaceRect" presStyleCnt="0"/>
      <dgm:spPr/>
    </dgm:pt>
    <dgm:pt modelId="{8A58B7D7-93EA-4950-ABB0-09680613119E}" type="pres">
      <dgm:prSet presAssocID="{ED5C71C2-3B23-4266-B912-5D21F2E8E8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DFB400-2B69-49BB-BA94-8A7442D7627C}" type="presOf" srcId="{ED5C71C2-3B23-4266-B912-5D21F2E8E875}" destId="{8A58B7D7-93EA-4950-ABB0-09680613119E}" srcOrd="0" destOrd="0" presId="urn:microsoft.com/office/officeart/2018/2/layout/IconVerticalSolidList"/>
    <dgm:cxn modelId="{3A372008-99F3-4336-93CD-A36A7D81DD62}" type="presOf" srcId="{C5B30577-34F7-44BC-B7CF-9DFDDC348464}" destId="{F1616574-675E-4256-A7DF-671F2BB49398}" srcOrd="0" destOrd="0" presId="urn:microsoft.com/office/officeart/2018/2/layout/IconVerticalSolidList"/>
    <dgm:cxn modelId="{80B03444-3F3B-4C43-AAD1-A8E176C708A4}" type="presOf" srcId="{B818FF96-920F-4C68-9275-E923E96DAA84}" destId="{F0D2D6E4-D78E-468C-8CBD-6D0E2594F518}" srcOrd="0" destOrd="0" presId="urn:microsoft.com/office/officeart/2018/2/layout/IconVerticalSolidList"/>
    <dgm:cxn modelId="{1E7CA36F-227B-4C9B-A60C-1958DDFEBAA7}" type="presOf" srcId="{B4F24758-DB94-4442-B777-75E988707DB0}" destId="{F83787F6-6204-4C52-BD67-D8D1C8953630}" srcOrd="0" destOrd="0" presId="urn:microsoft.com/office/officeart/2018/2/layout/IconVerticalSolidList"/>
    <dgm:cxn modelId="{4501B690-8684-4271-B4E1-0DC7CF8D33C6}" srcId="{B4F24758-DB94-4442-B777-75E988707DB0}" destId="{B818FF96-920F-4C68-9275-E923E96DAA84}" srcOrd="1" destOrd="0" parTransId="{98E34335-15F9-4B1C-A0FC-8D8D729B0F0A}" sibTransId="{D35EEC4D-C7EF-43FA-8AD9-AFCCE89F3A33}"/>
    <dgm:cxn modelId="{3A13DE9F-9807-4610-B75E-C6EBFBBCDF5C}" srcId="{B4F24758-DB94-4442-B777-75E988707DB0}" destId="{C5B30577-34F7-44BC-B7CF-9DFDDC348464}" srcOrd="0" destOrd="0" parTransId="{748F7A38-64A3-428C-9ECD-A907592D539B}" sibTransId="{58EFABCC-96B9-4100-87C6-57926CB36421}"/>
    <dgm:cxn modelId="{3B9162B1-C6ED-4A0E-8D83-E499D5364D75}" srcId="{B4F24758-DB94-4442-B777-75E988707DB0}" destId="{3E83566D-B909-4281-A15D-6B092FECD216}" srcOrd="2" destOrd="0" parTransId="{B25F82DE-CC09-4AFD-8006-989B83D632AA}" sibTransId="{62117A6C-E4B4-4A49-A8FC-B0A989E68A27}"/>
    <dgm:cxn modelId="{62EDA2DF-A01D-440D-B414-F9CEDBA6787D}" srcId="{B4F24758-DB94-4442-B777-75E988707DB0}" destId="{ED5C71C2-3B23-4266-B912-5D21F2E8E875}" srcOrd="3" destOrd="0" parTransId="{6EF7F5A3-2635-48A9-8987-7E87A43DD3EF}" sibTransId="{1C2DA037-9D35-4B42-B95C-53837F765CFF}"/>
    <dgm:cxn modelId="{C54EDAEE-7AE6-4405-A1C6-C563C42FC33A}" type="presOf" srcId="{3E83566D-B909-4281-A15D-6B092FECD216}" destId="{2E0D0D94-D473-4A78-88F0-7C04627A2B0A}" srcOrd="0" destOrd="0" presId="urn:microsoft.com/office/officeart/2018/2/layout/IconVerticalSolidList"/>
    <dgm:cxn modelId="{82C0AE61-EBEF-4C4A-9EB9-EAA642CACA5D}" type="presParOf" srcId="{F83787F6-6204-4C52-BD67-D8D1C8953630}" destId="{FBD9E992-C32B-43B4-99D5-F6DDC3912444}" srcOrd="0" destOrd="0" presId="urn:microsoft.com/office/officeart/2018/2/layout/IconVerticalSolidList"/>
    <dgm:cxn modelId="{3793B7B6-C399-4919-8A98-AB52528830BF}" type="presParOf" srcId="{FBD9E992-C32B-43B4-99D5-F6DDC3912444}" destId="{42BC21FB-307E-43AC-874F-7B247B440379}" srcOrd="0" destOrd="0" presId="urn:microsoft.com/office/officeart/2018/2/layout/IconVerticalSolidList"/>
    <dgm:cxn modelId="{5C8A36D9-EF02-41E3-AB66-BAE4500EDBC8}" type="presParOf" srcId="{FBD9E992-C32B-43B4-99D5-F6DDC3912444}" destId="{E69A7CA3-319E-4778-8A29-8E74D226C4C3}" srcOrd="1" destOrd="0" presId="urn:microsoft.com/office/officeart/2018/2/layout/IconVerticalSolidList"/>
    <dgm:cxn modelId="{E28BF30C-0032-4B52-B841-7E9212302622}" type="presParOf" srcId="{FBD9E992-C32B-43B4-99D5-F6DDC3912444}" destId="{2CE6CD0E-1C8D-4C37-B001-21847DD9D9E6}" srcOrd="2" destOrd="0" presId="urn:microsoft.com/office/officeart/2018/2/layout/IconVerticalSolidList"/>
    <dgm:cxn modelId="{F7751E19-577D-4D90-B4CA-9C225F6B4349}" type="presParOf" srcId="{FBD9E992-C32B-43B4-99D5-F6DDC3912444}" destId="{F1616574-675E-4256-A7DF-671F2BB49398}" srcOrd="3" destOrd="0" presId="urn:microsoft.com/office/officeart/2018/2/layout/IconVerticalSolidList"/>
    <dgm:cxn modelId="{47853D2F-CEDB-4E27-816D-ED031BFC8EAD}" type="presParOf" srcId="{F83787F6-6204-4C52-BD67-D8D1C8953630}" destId="{F5C5D802-C340-4213-9A74-1DB76ECBC58A}" srcOrd="1" destOrd="0" presId="urn:microsoft.com/office/officeart/2018/2/layout/IconVerticalSolidList"/>
    <dgm:cxn modelId="{A2EAFF68-A986-4CD9-B47D-B5DAAEABEA4D}" type="presParOf" srcId="{F83787F6-6204-4C52-BD67-D8D1C8953630}" destId="{B451F528-964A-470A-92EC-108E1D3B2EF6}" srcOrd="2" destOrd="0" presId="urn:microsoft.com/office/officeart/2018/2/layout/IconVerticalSolidList"/>
    <dgm:cxn modelId="{A9DFF107-FC39-40EA-BF92-58387BD47ED3}" type="presParOf" srcId="{B451F528-964A-470A-92EC-108E1D3B2EF6}" destId="{394952E7-A307-424E-A29D-A30418465EE0}" srcOrd="0" destOrd="0" presId="urn:microsoft.com/office/officeart/2018/2/layout/IconVerticalSolidList"/>
    <dgm:cxn modelId="{FFAD8DFD-7CCD-4B1A-A8C5-3568E8ED82A5}" type="presParOf" srcId="{B451F528-964A-470A-92EC-108E1D3B2EF6}" destId="{E59048EB-D000-4A58-B91D-6B4346CF5F19}" srcOrd="1" destOrd="0" presId="urn:microsoft.com/office/officeart/2018/2/layout/IconVerticalSolidList"/>
    <dgm:cxn modelId="{F9202252-05FA-408E-B302-E92B2392D3D8}" type="presParOf" srcId="{B451F528-964A-470A-92EC-108E1D3B2EF6}" destId="{33B5FD93-596D-494B-A36D-56ED8623D44F}" srcOrd="2" destOrd="0" presId="urn:microsoft.com/office/officeart/2018/2/layout/IconVerticalSolidList"/>
    <dgm:cxn modelId="{8C2C3F02-8D56-4E46-98EB-0F6C4E681750}" type="presParOf" srcId="{B451F528-964A-470A-92EC-108E1D3B2EF6}" destId="{F0D2D6E4-D78E-468C-8CBD-6D0E2594F518}" srcOrd="3" destOrd="0" presId="urn:microsoft.com/office/officeart/2018/2/layout/IconVerticalSolidList"/>
    <dgm:cxn modelId="{86E079B3-83A6-4DC6-8021-545B3B5338E9}" type="presParOf" srcId="{F83787F6-6204-4C52-BD67-D8D1C8953630}" destId="{C9CB1A64-994B-4D9D-8553-DD80EDDB589A}" srcOrd="3" destOrd="0" presId="urn:microsoft.com/office/officeart/2018/2/layout/IconVerticalSolidList"/>
    <dgm:cxn modelId="{8C036035-8A3D-4301-85D8-59BBB3DB0FD3}" type="presParOf" srcId="{F83787F6-6204-4C52-BD67-D8D1C8953630}" destId="{3B1ADEA0-E846-4002-BD2C-B84CBA5DF526}" srcOrd="4" destOrd="0" presId="urn:microsoft.com/office/officeart/2018/2/layout/IconVerticalSolidList"/>
    <dgm:cxn modelId="{AA7C0223-071B-4E08-B53A-3B5EA6430992}" type="presParOf" srcId="{3B1ADEA0-E846-4002-BD2C-B84CBA5DF526}" destId="{34CB71C6-970A-4FEF-9D3D-963DBDDBEFEC}" srcOrd="0" destOrd="0" presId="urn:microsoft.com/office/officeart/2018/2/layout/IconVerticalSolidList"/>
    <dgm:cxn modelId="{D43F3F06-B6A3-4E1B-8F21-67B82BF8E12D}" type="presParOf" srcId="{3B1ADEA0-E846-4002-BD2C-B84CBA5DF526}" destId="{7F7055C5-DA2C-42AE-8547-A5DB2CA98D90}" srcOrd="1" destOrd="0" presId="urn:microsoft.com/office/officeart/2018/2/layout/IconVerticalSolidList"/>
    <dgm:cxn modelId="{D8ED9B1E-CF58-440B-A969-14B084140632}" type="presParOf" srcId="{3B1ADEA0-E846-4002-BD2C-B84CBA5DF526}" destId="{C0DD2C19-5D22-4FEA-BDEA-2D5BC1C90A58}" srcOrd="2" destOrd="0" presId="urn:microsoft.com/office/officeart/2018/2/layout/IconVerticalSolidList"/>
    <dgm:cxn modelId="{5AAB2A7E-6B4F-4261-9F15-2DE7272C9B11}" type="presParOf" srcId="{3B1ADEA0-E846-4002-BD2C-B84CBA5DF526}" destId="{2E0D0D94-D473-4A78-88F0-7C04627A2B0A}" srcOrd="3" destOrd="0" presId="urn:microsoft.com/office/officeart/2018/2/layout/IconVerticalSolidList"/>
    <dgm:cxn modelId="{334B1559-80FE-43C3-AED7-F84D3F5E476D}" type="presParOf" srcId="{F83787F6-6204-4C52-BD67-D8D1C8953630}" destId="{F4BE8410-CF4F-438D-B761-B7471027FFDD}" srcOrd="5" destOrd="0" presId="urn:microsoft.com/office/officeart/2018/2/layout/IconVerticalSolidList"/>
    <dgm:cxn modelId="{323B1BD8-3711-457F-A0B4-DA5CF9BD7D79}" type="presParOf" srcId="{F83787F6-6204-4C52-BD67-D8D1C8953630}" destId="{0129D0F3-DA58-404B-8D9A-C63DEEC47F14}" srcOrd="6" destOrd="0" presId="urn:microsoft.com/office/officeart/2018/2/layout/IconVerticalSolidList"/>
    <dgm:cxn modelId="{CCE50411-929F-493E-B4BF-541390C1BB4C}" type="presParOf" srcId="{0129D0F3-DA58-404B-8D9A-C63DEEC47F14}" destId="{93F2B8D7-CCA9-4BC8-9CF6-D33DF07A15A3}" srcOrd="0" destOrd="0" presId="urn:microsoft.com/office/officeart/2018/2/layout/IconVerticalSolidList"/>
    <dgm:cxn modelId="{27FB82AC-9033-4DDB-8AFB-E938300E358E}" type="presParOf" srcId="{0129D0F3-DA58-404B-8D9A-C63DEEC47F14}" destId="{5CB8303E-6A86-451E-B07C-E6A83C98F3A5}" srcOrd="1" destOrd="0" presId="urn:microsoft.com/office/officeart/2018/2/layout/IconVerticalSolidList"/>
    <dgm:cxn modelId="{E0F9A859-054C-4DB9-9610-67D011C86A49}" type="presParOf" srcId="{0129D0F3-DA58-404B-8D9A-C63DEEC47F14}" destId="{4B328BC7-38BD-48A7-9116-985E3228820B}" srcOrd="2" destOrd="0" presId="urn:microsoft.com/office/officeart/2018/2/layout/IconVerticalSolidList"/>
    <dgm:cxn modelId="{972253B4-9F86-4367-8F7E-8509B1B67BE1}" type="presParOf" srcId="{0129D0F3-DA58-404B-8D9A-C63DEEC47F14}" destId="{8A58B7D7-93EA-4950-ABB0-0968061311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BB20D-348D-4099-9A82-28F016D43F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E224D-8830-4678-9372-B0DC074B2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Define the problem</a:t>
          </a:r>
        </a:p>
      </dgm:t>
    </dgm:pt>
    <dgm:pt modelId="{B9C23FCA-A00D-4EB2-A98C-DC49D9DD2BF1}" type="parTrans" cxnId="{7C4A8314-8BA3-4427-9B62-5954F8AD6DE8}">
      <dgm:prSet/>
      <dgm:spPr/>
      <dgm:t>
        <a:bodyPr/>
        <a:lstStyle/>
        <a:p>
          <a:endParaRPr lang="en-US"/>
        </a:p>
      </dgm:t>
    </dgm:pt>
    <dgm:pt modelId="{699FE7B9-B5F7-439E-877A-47195AD58734}" type="sibTrans" cxnId="{7C4A8314-8BA3-4427-9B62-5954F8AD6DE8}">
      <dgm:prSet/>
      <dgm:spPr/>
      <dgm:t>
        <a:bodyPr/>
        <a:lstStyle/>
        <a:p>
          <a:endParaRPr lang="en-US"/>
        </a:p>
      </dgm:t>
    </dgm:pt>
    <dgm:pt modelId="{63A5DBFF-5529-4F71-AC15-F6B73FFD7B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Data collection</a:t>
          </a:r>
        </a:p>
      </dgm:t>
    </dgm:pt>
    <dgm:pt modelId="{D31E93AD-1B76-4F18-A3E0-DAC8F0F30ADE}" type="parTrans" cxnId="{A9321FD2-6652-4886-8549-1334ECC1C6CC}">
      <dgm:prSet/>
      <dgm:spPr/>
      <dgm:t>
        <a:bodyPr/>
        <a:lstStyle/>
        <a:p>
          <a:endParaRPr lang="en-US"/>
        </a:p>
      </dgm:t>
    </dgm:pt>
    <dgm:pt modelId="{FED03413-6F5F-4FB9-A6F7-1E3A7C876DB5}" type="sibTrans" cxnId="{A9321FD2-6652-4886-8549-1334ECC1C6CC}">
      <dgm:prSet/>
      <dgm:spPr/>
      <dgm:t>
        <a:bodyPr/>
        <a:lstStyle/>
        <a:p>
          <a:endParaRPr lang="en-US"/>
        </a:p>
      </dgm:t>
    </dgm:pt>
    <dgm:pt modelId="{EF4E231D-B213-487C-990C-7B9820FA5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Data cleaning and preprocessing</a:t>
          </a:r>
        </a:p>
      </dgm:t>
    </dgm:pt>
    <dgm:pt modelId="{ACF8E0C6-8607-4407-AA3A-A382B00B6AAA}" type="parTrans" cxnId="{21DD8AA4-94AB-48C7-A42B-D3922BBF6BBB}">
      <dgm:prSet/>
      <dgm:spPr/>
      <dgm:t>
        <a:bodyPr/>
        <a:lstStyle/>
        <a:p>
          <a:endParaRPr lang="en-US"/>
        </a:p>
      </dgm:t>
    </dgm:pt>
    <dgm:pt modelId="{4A75E118-451B-4A03-AC4D-51D7834CCB64}" type="sibTrans" cxnId="{21DD8AA4-94AB-48C7-A42B-D3922BBF6BBB}">
      <dgm:prSet/>
      <dgm:spPr/>
      <dgm:t>
        <a:bodyPr/>
        <a:lstStyle/>
        <a:p>
          <a:endParaRPr lang="en-US"/>
        </a:p>
      </dgm:t>
    </dgm:pt>
    <dgm:pt modelId="{61BBB96E-D21C-44D7-B0D0-9C2B35A892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Exploratory Data Analysis (EDA)</a:t>
          </a:r>
        </a:p>
      </dgm:t>
    </dgm:pt>
    <dgm:pt modelId="{03C6A049-E2F0-4F3B-915C-B144049C8CB1}" type="parTrans" cxnId="{B9843B43-6792-4F7D-A313-78E715626AB6}">
      <dgm:prSet/>
      <dgm:spPr/>
      <dgm:t>
        <a:bodyPr/>
        <a:lstStyle/>
        <a:p>
          <a:endParaRPr lang="en-US"/>
        </a:p>
      </dgm:t>
    </dgm:pt>
    <dgm:pt modelId="{616E5F39-7672-4C85-B34B-FF5E2A59330F}" type="sibTrans" cxnId="{B9843B43-6792-4F7D-A313-78E715626AB6}">
      <dgm:prSet/>
      <dgm:spPr/>
      <dgm:t>
        <a:bodyPr/>
        <a:lstStyle/>
        <a:p>
          <a:endParaRPr lang="en-US"/>
        </a:p>
      </dgm:t>
    </dgm:pt>
    <dgm:pt modelId="{11E7AB7F-3FBD-4463-B7DC-C35025015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Modeling and algorithms</a:t>
          </a:r>
        </a:p>
      </dgm:t>
    </dgm:pt>
    <dgm:pt modelId="{0C076DFB-207B-421F-9053-F95B944C28A0}" type="parTrans" cxnId="{FD16A4C1-1CA2-45E3-BFB7-5EC561C140B5}">
      <dgm:prSet/>
      <dgm:spPr/>
      <dgm:t>
        <a:bodyPr/>
        <a:lstStyle/>
        <a:p>
          <a:endParaRPr lang="en-US"/>
        </a:p>
      </dgm:t>
    </dgm:pt>
    <dgm:pt modelId="{46075A13-4C41-49DE-A7AA-7BA0AB0F48D4}" type="sibTrans" cxnId="{FD16A4C1-1CA2-45E3-BFB7-5EC561C140B5}">
      <dgm:prSet/>
      <dgm:spPr/>
      <dgm:t>
        <a:bodyPr/>
        <a:lstStyle/>
        <a:p>
          <a:endParaRPr lang="en-US"/>
        </a:p>
      </dgm:t>
    </dgm:pt>
    <dgm:pt modelId="{4774D8AB-6BE0-45BA-A4A3-E1ECB75C3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6. Model evaluation and validation</a:t>
          </a:r>
        </a:p>
      </dgm:t>
    </dgm:pt>
    <dgm:pt modelId="{5B9DD250-480E-4921-B24F-E31CD4F4BC44}" type="parTrans" cxnId="{431759FC-116B-49D2-AECE-62175BBA124D}">
      <dgm:prSet/>
      <dgm:spPr/>
      <dgm:t>
        <a:bodyPr/>
        <a:lstStyle/>
        <a:p>
          <a:endParaRPr lang="en-US"/>
        </a:p>
      </dgm:t>
    </dgm:pt>
    <dgm:pt modelId="{58678971-19EC-45EF-B587-5962873011BF}" type="sibTrans" cxnId="{431759FC-116B-49D2-AECE-62175BBA124D}">
      <dgm:prSet/>
      <dgm:spPr/>
      <dgm:t>
        <a:bodyPr/>
        <a:lstStyle/>
        <a:p>
          <a:endParaRPr lang="en-US"/>
        </a:p>
      </dgm:t>
    </dgm:pt>
    <dgm:pt modelId="{1F23B14D-C904-4648-BB6A-6FD75F5BD4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7. Deployment and monitoring</a:t>
          </a:r>
        </a:p>
      </dgm:t>
    </dgm:pt>
    <dgm:pt modelId="{2B334C21-BEC6-4550-8E24-1F123F35D509}" type="parTrans" cxnId="{8D9B89EE-2D1E-4582-820F-D14F3C123D18}">
      <dgm:prSet/>
      <dgm:spPr/>
      <dgm:t>
        <a:bodyPr/>
        <a:lstStyle/>
        <a:p>
          <a:endParaRPr lang="en-US"/>
        </a:p>
      </dgm:t>
    </dgm:pt>
    <dgm:pt modelId="{A18CC18D-59F3-4B1A-AF2B-A25FB4286B5E}" type="sibTrans" cxnId="{8D9B89EE-2D1E-4582-820F-D14F3C123D18}">
      <dgm:prSet/>
      <dgm:spPr/>
      <dgm:t>
        <a:bodyPr/>
        <a:lstStyle/>
        <a:p>
          <a:endParaRPr lang="en-US"/>
        </a:p>
      </dgm:t>
    </dgm:pt>
    <dgm:pt modelId="{9FA5CFCE-5DAF-4AAF-AB22-56A9018067F1}" type="pres">
      <dgm:prSet presAssocID="{885BB20D-348D-4099-9A82-28F016D43F29}" presName="root" presStyleCnt="0">
        <dgm:presLayoutVars>
          <dgm:dir/>
          <dgm:resizeHandles val="exact"/>
        </dgm:presLayoutVars>
      </dgm:prSet>
      <dgm:spPr/>
    </dgm:pt>
    <dgm:pt modelId="{5CA9EA18-C3C5-44C1-9285-6700C16A3659}" type="pres">
      <dgm:prSet presAssocID="{A58E224D-8830-4678-9372-B0DC074B2C84}" presName="compNode" presStyleCnt="0"/>
      <dgm:spPr/>
    </dgm:pt>
    <dgm:pt modelId="{C7FF182F-C32A-4391-8C56-35A436E46145}" type="pres">
      <dgm:prSet presAssocID="{A58E224D-8830-4678-9372-B0DC074B2C84}" presName="bgRect" presStyleLbl="bgShp" presStyleIdx="0" presStyleCnt="7"/>
      <dgm:spPr/>
    </dgm:pt>
    <dgm:pt modelId="{A80590CD-E4C3-49E0-AE54-941EEDC527E9}" type="pres">
      <dgm:prSet presAssocID="{A58E224D-8830-4678-9372-B0DC074B2C8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719725-716A-4245-AFCA-2F939452A8E2}" type="pres">
      <dgm:prSet presAssocID="{A58E224D-8830-4678-9372-B0DC074B2C84}" presName="spaceRect" presStyleCnt="0"/>
      <dgm:spPr/>
    </dgm:pt>
    <dgm:pt modelId="{7951F322-D26E-4441-9971-1E276790C50D}" type="pres">
      <dgm:prSet presAssocID="{A58E224D-8830-4678-9372-B0DC074B2C84}" presName="parTx" presStyleLbl="revTx" presStyleIdx="0" presStyleCnt="7">
        <dgm:presLayoutVars>
          <dgm:chMax val="0"/>
          <dgm:chPref val="0"/>
        </dgm:presLayoutVars>
      </dgm:prSet>
      <dgm:spPr/>
    </dgm:pt>
    <dgm:pt modelId="{C0207D31-6252-41E0-9730-7FC956A5D5EC}" type="pres">
      <dgm:prSet presAssocID="{699FE7B9-B5F7-439E-877A-47195AD58734}" presName="sibTrans" presStyleCnt="0"/>
      <dgm:spPr/>
    </dgm:pt>
    <dgm:pt modelId="{D5D4C712-4428-452F-BEC6-047389FF8275}" type="pres">
      <dgm:prSet presAssocID="{63A5DBFF-5529-4F71-AC15-F6B73FFD7BF1}" presName="compNode" presStyleCnt="0"/>
      <dgm:spPr/>
    </dgm:pt>
    <dgm:pt modelId="{85540756-23E7-48F2-9A57-F84C7EE8A977}" type="pres">
      <dgm:prSet presAssocID="{63A5DBFF-5529-4F71-AC15-F6B73FFD7BF1}" presName="bgRect" presStyleLbl="bgShp" presStyleIdx="1" presStyleCnt="7"/>
      <dgm:spPr/>
    </dgm:pt>
    <dgm:pt modelId="{A5F549F9-FC9A-4F2F-BA5D-E8E87D864A4E}" type="pres">
      <dgm:prSet presAssocID="{63A5DBFF-5529-4F71-AC15-F6B73FFD7BF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E82337-E501-40AE-9714-07EABD81817F}" type="pres">
      <dgm:prSet presAssocID="{63A5DBFF-5529-4F71-AC15-F6B73FFD7BF1}" presName="spaceRect" presStyleCnt="0"/>
      <dgm:spPr/>
    </dgm:pt>
    <dgm:pt modelId="{EEFE0324-5DC8-4B3F-B21B-0C95CCDFFFCD}" type="pres">
      <dgm:prSet presAssocID="{63A5DBFF-5529-4F71-AC15-F6B73FFD7BF1}" presName="parTx" presStyleLbl="revTx" presStyleIdx="1" presStyleCnt="7">
        <dgm:presLayoutVars>
          <dgm:chMax val="0"/>
          <dgm:chPref val="0"/>
        </dgm:presLayoutVars>
      </dgm:prSet>
      <dgm:spPr/>
    </dgm:pt>
    <dgm:pt modelId="{C2566CBA-BAA5-446B-9390-0C1922A36787}" type="pres">
      <dgm:prSet presAssocID="{FED03413-6F5F-4FB9-A6F7-1E3A7C876DB5}" presName="sibTrans" presStyleCnt="0"/>
      <dgm:spPr/>
    </dgm:pt>
    <dgm:pt modelId="{FDCA383E-5343-46AB-939A-BCF94AA0D8B3}" type="pres">
      <dgm:prSet presAssocID="{EF4E231D-B213-487C-990C-7B9820FA530B}" presName="compNode" presStyleCnt="0"/>
      <dgm:spPr/>
    </dgm:pt>
    <dgm:pt modelId="{A90D2961-7544-414A-99CA-1C2FF3C38612}" type="pres">
      <dgm:prSet presAssocID="{EF4E231D-B213-487C-990C-7B9820FA530B}" presName="bgRect" presStyleLbl="bgShp" presStyleIdx="2" presStyleCnt="7"/>
      <dgm:spPr/>
    </dgm:pt>
    <dgm:pt modelId="{254FF800-3BFF-441E-80FD-D003965F630B}" type="pres">
      <dgm:prSet presAssocID="{EF4E231D-B213-487C-990C-7B9820FA530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B9E4F38-CCB3-4B7E-9466-EF11B1AD3509}" type="pres">
      <dgm:prSet presAssocID="{EF4E231D-B213-487C-990C-7B9820FA530B}" presName="spaceRect" presStyleCnt="0"/>
      <dgm:spPr/>
    </dgm:pt>
    <dgm:pt modelId="{0BDC90C7-C89D-4B61-A46F-79D995F8CC04}" type="pres">
      <dgm:prSet presAssocID="{EF4E231D-B213-487C-990C-7B9820FA530B}" presName="parTx" presStyleLbl="revTx" presStyleIdx="2" presStyleCnt="7">
        <dgm:presLayoutVars>
          <dgm:chMax val="0"/>
          <dgm:chPref val="0"/>
        </dgm:presLayoutVars>
      </dgm:prSet>
      <dgm:spPr/>
    </dgm:pt>
    <dgm:pt modelId="{1DE921AB-59EE-4D97-B548-C5C660EBFA39}" type="pres">
      <dgm:prSet presAssocID="{4A75E118-451B-4A03-AC4D-51D7834CCB64}" presName="sibTrans" presStyleCnt="0"/>
      <dgm:spPr/>
    </dgm:pt>
    <dgm:pt modelId="{C3C41812-5989-4030-B8F1-DE2A9E08BEE5}" type="pres">
      <dgm:prSet presAssocID="{61BBB96E-D21C-44D7-B0D0-9C2B35A89257}" presName="compNode" presStyleCnt="0"/>
      <dgm:spPr/>
    </dgm:pt>
    <dgm:pt modelId="{4E220154-AE83-4042-914A-A47877A98043}" type="pres">
      <dgm:prSet presAssocID="{61BBB96E-D21C-44D7-B0D0-9C2B35A89257}" presName="bgRect" presStyleLbl="bgShp" presStyleIdx="3" presStyleCnt="7"/>
      <dgm:spPr/>
    </dgm:pt>
    <dgm:pt modelId="{D0BAF802-059E-4920-9C17-F497FEB61B28}" type="pres">
      <dgm:prSet presAssocID="{61BBB96E-D21C-44D7-B0D0-9C2B35A8925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59607C-541D-42DC-9C59-B3D5ABD45265}" type="pres">
      <dgm:prSet presAssocID="{61BBB96E-D21C-44D7-B0D0-9C2B35A89257}" presName="spaceRect" presStyleCnt="0"/>
      <dgm:spPr/>
    </dgm:pt>
    <dgm:pt modelId="{71412C41-1EA8-435A-9CBE-F8F2B0109E96}" type="pres">
      <dgm:prSet presAssocID="{61BBB96E-D21C-44D7-B0D0-9C2B35A89257}" presName="parTx" presStyleLbl="revTx" presStyleIdx="3" presStyleCnt="7">
        <dgm:presLayoutVars>
          <dgm:chMax val="0"/>
          <dgm:chPref val="0"/>
        </dgm:presLayoutVars>
      </dgm:prSet>
      <dgm:spPr/>
    </dgm:pt>
    <dgm:pt modelId="{2289FFF4-5ED4-49EF-AF9C-C940D414C8BC}" type="pres">
      <dgm:prSet presAssocID="{616E5F39-7672-4C85-B34B-FF5E2A59330F}" presName="sibTrans" presStyleCnt="0"/>
      <dgm:spPr/>
    </dgm:pt>
    <dgm:pt modelId="{F306B3AA-F26C-4FEB-ABAE-39663BE98D75}" type="pres">
      <dgm:prSet presAssocID="{11E7AB7F-3FBD-4463-B7DC-C350250150ED}" presName="compNode" presStyleCnt="0"/>
      <dgm:spPr/>
    </dgm:pt>
    <dgm:pt modelId="{26384B4D-4B0C-4B4F-B951-8739C1A68DCF}" type="pres">
      <dgm:prSet presAssocID="{11E7AB7F-3FBD-4463-B7DC-C350250150ED}" presName="bgRect" presStyleLbl="bgShp" presStyleIdx="4" presStyleCnt="7"/>
      <dgm:spPr/>
    </dgm:pt>
    <dgm:pt modelId="{B74BA22C-BFD8-486A-8A05-E202AB857CFA}" type="pres">
      <dgm:prSet presAssocID="{11E7AB7F-3FBD-4463-B7DC-C350250150E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B98A9D-E8DB-42A6-8C84-B11F88AFB6CD}" type="pres">
      <dgm:prSet presAssocID="{11E7AB7F-3FBD-4463-B7DC-C350250150ED}" presName="spaceRect" presStyleCnt="0"/>
      <dgm:spPr/>
    </dgm:pt>
    <dgm:pt modelId="{F64C290B-C71F-48F4-BC16-8C89F48EB2E1}" type="pres">
      <dgm:prSet presAssocID="{11E7AB7F-3FBD-4463-B7DC-C350250150ED}" presName="parTx" presStyleLbl="revTx" presStyleIdx="4" presStyleCnt="7">
        <dgm:presLayoutVars>
          <dgm:chMax val="0"/>
          <dgm:chPref val="0"/>
        </dgm:presLayoutVars>
      </dgm:prSet>
      <dgm:spPr/>
    </dgm:pt>
    <dgm:pt modelId="{16369FA1-3566-4F4E-A7DE-1BD4297AE5EA}" type="pres">
      <dgm:prSet presAssocID="{46075A13-4C41-49DE-A7AA-7BA0AB0F48D4}" presName="sibTrans" presStyleCnt="0"/>
      <dgm:spPr/>
    </dgm:pt>
    <dgm:pt modelId="{1B13E790-1809-437A-B327-37DCE02FE000}" type="pres">
      <dgm:prSet presAssocID="{4774D8AB-6BE0-45BA-A4A3-E1ECB75C345E}" presName="compNode" presStyleCnt="0"/>
      <dgm:spPr/>
    </dgm:pt>
    <dgm:pt modelId="{EC9D4AA2-F7E1-47EF-BFA7-275A9B5A078C}" type="pres">
      <dgm:prSet presAssocID="{4774D8AB-6BE0-45BA-A4A3-E1ECB75C345E}" presName="bgRect" presStyleLbl="bgShp" presStyleIdx="5" presStyleCnt="7"/>
      <dgm:spPr/>
    </dgm:pt>
    <dgm:pt modelId="{963DC279-CF85-4D33-8925-D9877BEF426D}" type="pres">
      <dgm:prSet presAssocID="{4774D8AB-6BE0-45BA-A4A3-E1ECB75C345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3339B1-B24C-47FD-A920-C68311A5867C}" type="pres">
      <dgm:prSet presAssocID="{4774D8AB-6BE0-45BA-A4A3-E1ECB75C345E}" presName="spaceRect" presStyleCnt="0"/>
      <dgm:spPr/>
    </dgm:pt>
    <dgm:pt modelId="{BBA26224-6E40-4592-B713-B06380A965FE}" type="pres">
      <dgm:prSet presAssocID="{4774D8AB-6BE0-45BA-A4A3-E1ECB75C345E}" presName="parTx" presStyleLbl="revTx" presStyleIdx="5" presStyleCnt="7">
        <dgm:presLayoutVars>
          <dgm:chMax val="0"/>
          <dgm:chPref val="0"/>
        </dgm:presLayoutVars>
      </dgm:prSet>
      <dgm:spPr/>
    </dgm:pt>
    <dgm:pt modelId="{82FA9736-69FA-4C0D-9C8B-51FB1AD505F2}" type="pres">
      <dgm:prSet presAssocID="{58678971-19EC-45EF-B587-5962873011BF}" presName="sibTrans" presStyleCnt="0"/>
      <dgm:spPr/>
    </dgm:pt>
    <dgm:pt modelId="{C673850C-EEDA-4266-82DA-E41DE44B9E7E}" type="pres">
      <dgm:prSet presAssocID="{1F23B14D-C904-4648-BB6A-6FD75F5BD4D1}" presName="compNode" presStyleCnt="0"/>
      <dgm:spPr/>
    </dgm:pt>
    <dgm:pt modelId="{39526C0D-C85C-4F63-8BA2-88868416906A}" type="pres">
      <dgm:prSet presAssocID="{1F23B14D-C904-4648-BB6A-6FD75F5BD4D1}" presName="bgRect" presStyleLbl="bgShp" presStyleIdx="6" presStyleCnt="7"/>
      <dgm:spPr/>
    </dgm:pt>
    <dgm:pt modelId="{932EBE3B-BA8D-4740-85B7-61F5DDA8B93D}" type="pres">
      <dgm:prSet presAssocID="{1F23B14D-C904-4648-BB6A-6FD75F5BD4D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37AC959-9CF7-454B-85B5-435845139865}" type="pres">
      <dgm:prSet presAssocID="{1F23B14D-C904-4648-BB6A-6FD75F5BD4D1}" presName="spaceRect" presStyleCnt="0"/>
      <dgm:spPr/>
    </dgm:pt>
    <dgm:pt modelId="{0E585CF4-CE5A-4248-BB6F-9882C81E3113}" type="pres">
      <dgm:prSet presAssocID="{1F23B14D-C904-4648-BB6A-6FD75F5BD4D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1D3D30E-FF3D-4A24-8B82-84FC8C4E3970}" type="presOf" srcId="{EF4E231D-B213-487C-990C-7B9820FA530B}" destId="{0BDC90C7-C89D-4B61-A46F-79D995F8CC04}" srcOrd="0" destOrd="0" presId="urn:microsoft.com/office/officeart/2018/2/layout/IconVerticalSolidList"/>
    <dgm:cxn modelId="{7C4A8314-8BA3-4427-9B62-5954F8AD6DE8}" srcId="{885BB20D-348D-4099-9A82-28F016D43F29}" destId="{A58E224D-8830-4678-9372-B0DC074B2C84}" srcOrd="0" destOrd="0" parTransId="{B9C23FCA-A00D-4EB2-A98C-DC49D9DD2BF1}" sibTransId="{699FE7B9-B5F7-439E-877A-47195AD58734}"/>
    <dgm:cxn modelId="{0F219E31-D52D-4826-B3C8-12AA7BEDF7D8}" type="presOf" srcId="{11E7AB7F-3FBD-4463-B7DC-C350250150ED}" destId="{F64C290B-C71F-48F4-BC16-8C89F48EB2E1}" srcOrd="0" destOrd="0" presId="urn:microsoft.com/office/officeart/2018/2/layout/IconVerticalSolidList"/>
    <dgm:cxn modelId="{B9843B43-6792-4F7D-A313-78E715626AB6}" srcId="{885BB20D-348D-4099-9A82-28F016D43F29}" destId="{61BBB96E-D21C-44D7-B0D0-9C2B35A89257}" srcOrd="3" destOrd="0" parTransId="{03C6A049-E2F0-4F3B-915C-B144049C8CB1}" sibTransId="{616E5F39-7672-4C85-B34B-FF5E2A59330F}"/>
    <dgm:cxn modelId="{98AF878D-D607-42BD-807D-5F899DBF7887}" type="presOf" srcId="{885BB20D-348D-4099-9A82-28F016D43F29}" destId="{9FA5CFCE-5DAF-4AAF-AB22-56A9018067F1}" srcOrd="0" destOrd="0" presId="urn:microsoft.com/office/officeart/2018/2/layout/IconVerticalSolidList"/>
    <dgm:cxn modelId="{3B4CFE95-CE00-4B5A-A346-EC6BDEA82F34}" type="presOf" srcId="{61BBB96E-D21C-44D7-B0D0-9C2B35A89257}" destId="{71412C41-1EA8-435A-9CBE-F8F2B0109E96}" srcOrd="0" destOrd="0" presId="urn:microsoft.com/office/officeart/2018/2/layout/IconVerticalSolidList"/>
    <dgm:cxn modelId="{35C49A96-DDBF-430F-A949-F7C5E8B89EA2}" type="presOf" srcId="{A58E224D-8830-4678-9372-B0DC074B2C84}" destId="{7951F322-D26E-4441-9971-1E276790C50D}" srcOrd="0" destOrd="0" presId="urn:microsoft.com/office/officeart/2018/2/layout/IconVerticalSolidList"/>
    <dgm:cxn modelId="{21DD8AA4-94AB-48C7-A42B-D3922BBF6BBB}" srcId="{885BB20D-348D-4099-9A82-28F016D43F29}" destId="{EF4E231D-B213-487C-990C-7B9820FA530B}" srcOrd="2" destOrd="0" parTransId="{ACF8E0C6-8607-4407-AA3A-A382B00B6AAA}" sibTransId="{4A75E118-451B-4A03-AC4D-51D7834CCB64}"/>
    <dgm:cxn modelId="{FD16A4C1-1CA2-45E3-BFB7-5EC561C140B5}" srcId="{885BB20D-348D-4099-9A82-28F016D43F29}" destId="{11E7AB7F-3FBD-4463-B7DC-C350250150ED}" srcOrd="4" destOrd="0" parTransId="{0C076DFB-207B-421F-9053-F95B944C28A0}" sibTransId="{46075A13-4C41-49DE-A7AA-7BA0AB0F48D4}"/>
    <dgm:cxn modelId="{604356C9-FE36-4582-B8F2-F04253EE66BC}" type="presOf" srcId="{4774D8AB-6BE0-45BA-A4A3-E1ECB75C345E}" destId="{BBA26224-6E40-4592-B713-B06380A965FE}" srcOrd="0" destOrd="0" presId="urn:microsoft.com/office/officeart/2018/2/layout/IconVerticalSolidList"/>
    <dgm:cxn modelId="{A9321FD2-6652-4886-8549-1334ECC1C6CC}" srcId="{885BB20D-348D-4099-9A82-28F016D43F29}" destId="{63A5DBFF-5529-4F71-AC15-F6B73FFD7BF1}" srcOrd="1" destOrd="0" parTransId="{D31E93AD-1B76-4F18-A3E0-DAC8F0F30ADE}" sibTransId="{FED03413-6F5F-4FB9-A6F7-1E3A7C876DB5}"/>
    <dgm:cxn modelId="{CBAC9AD3-7C6A-4248-A9E2-EE22B54B3484}" type="presOf" srcId="{1F23B14D-C904-4648-BB6A-6FD75F5BD4D1}" destId="{0E585CF4-CE5A-4248-BB6F-9882C81E3113}" srcOrd="0" destOrd="0" presId="urn:microsoft.com/office/officeart/2018/2/layout/IconVerticalSolidList"/>
    <dgm:cxn modelId="{6EBB15D7-9DAC-4131-8F64-895F089A800E}" type="presOf" srcId="{63A5DBFF-5529-4F71-AC15-F6B73FFD7BF1}" destId="{EEFE0324-5DC8-4B3F-B21B-0C95CCDFFFCD}" srcOrd="0" destOrd="0" presId="urn:microsoft.com/office/officeart/2018/2/layout/IconVerticalSolidList"/>
    <dgm:cxn modelId="{8D9B89EE-2D1E-4582-820F-D14F3C123D18}" srcId="{885BB20D-348D-4099-9A82-28F016D43F29}" destId="{1F23B14D-C904-4648-BB6A-6FD75F5BD4D1}" srcOrd="6" destOrd="0" parTransId="{2B334C21-BEC6-4550-8E24-1F123F35D509}" sibTransId="{A18CC18D-59F3-4B1A-AF2B-A25FB4286B5E}"/>
    <dgm:cxn modelId="{431759FC-116B-49D2-AECE-62175BBA124D}" srcId="{885BB20D-348D-4099-9A82-28F016D43F29}" destId="{4774D8AB-6BE0-45BA-A4A3-E1ECB75C345E}" srcOrd="5" destOrd="0" parTransId="{5B9DD250-480E-4921-B24F-E31CD4F4BC44}" sibTransId="{58678971-19EC-45EF-B587-5962873011BF}"/>
    <dgm:cxn modelId="{676DFDF2-4878-45FC-888F-3ACDB823E4B8}" type="presParOf" srcId="{9FA5CFCE-5DAF-4AAF-AB22-56A9018067F1}" destId="{5CA9EA18-C3C5-44C1-9285-6700C16A3659}" srcOrd="0" destOrd="0" presId="urn:microsoft.com/office/officeart/2018/2/layout/IconVerticalSolidList"/>
    <dgm:cxn modelId="{EAE5E8BE-DF52-4AD4-B148-2AB41FA79A47}" type="presParOf" srcId="{5CA9EA18-C3C5-44C1-9285-6700C16A3659}" destId="{C7FF182F-C32A-4391-8C56-35A436E46145}" srcOrd="0" destOrd="0" presId="urn:microsoft.com/office/officeart/2018/2/layout/IconVerticalSolidList"/>
    <dgm:cxn modelId="{6552D3F6-CAE4-4FB8-B70F-2612CFCA6715}" type="presParOf" srcId="{5CA9EA18-C3C5-44C1-9285-6700C16A3659}" destId="{A80590CD-E4C3-49E0-AE54-941EEDC527E9}" srcOrd="1" destOrd="0" presId="urn:microsoft.com/office/officeart/2018/2/layout/IconVerticalSolidList"/>
    <dgm:cxn modelId="{6C2A4421-AC78-4841-8108-8E73D16A3424}" type="presParOf" srcId="{5CA9EA18-C3C5-44C1-9285-6700C16A3659}" destId="{1B719725-716A-4245-AFCA-2F939452A8E2}" srcOrd="2" destOrd="0" presId="urn:microsoft.com/office/officeart/2018/2/layout/IconVerticalSolidList"/>
    <dgm:cxn modelId="{6E4B3870-BF6D-42CF-A29C-585FE788CCF5}" type="presParOf" srcId="{5CA9EA18-C3C5-44C1-9285-6700C16A3659}" destId="{7951F322-D26E-4441-9971-1E276790C50D}" srcOrd="3" destOrd="0" presId="urn:microsoft.com/office/officeart/2018/2/layout/IconVerticalSolidList"/>
    <dgm:cxn modelId="{E269BA89-E0D3-4286-9EB8-DBFED264E293}" type="presParOf" srcId="{9FA5CFCE-5DAF-4AAF-AB22-56A9018067F1}" destId="{C0207D31-6252-41E0-9730-7FC956A5D5EC}" srcOrd="1" destOrd="0" presId="urn:microsoft.com/office/officeart/2018/2/layout/IconVerticalSolidList"/>
    <dgm:cxn modelId="{9C39D538-3A73-449D-844A-38966E9B05EE}" type="presParOf" srcId="{9FA5CFCE-5DAF-4AAF-AB22-56A9018067F1}" destId="{D5D4C712-4428-452F-BEC6-047389FF8275}" srcOrd="2" destOrd="0" presId="urn:microsoft.com/office/officeart/2018/2/layout/IconVerticalSolidList"/>
    <dgm:cxn modelId="{2D51803B-9CFC-4E50-9776-2DB4C8384B98}" type="presParOf" srcId="{D5D4C712-4428-452F-BEC6-047389FF8275}" destId="{85540756-23E7-48F2-9A57-F84C7EE8A977}" srcOrd="0" destOrd="0" presId="urn:microsoft.com/office/officeart/2018/2/layout/IconVerticalSolidList"/>
    <dgm:cxn modelId="{151E4182-D790-4466-A491-A55E3FB82C21}" type="presParOf" srcId="{D5D4C712-4428-452F-BEC6-047389FF8275}" destId="{A5F549F9-FC9A-4F2F-BA5D-E8E87D864A4E}" srcOrd="1" destOrd="0" presId="urn:microsoft.com/office/officeart/2018/2/layout/IconVerticalSolidList"/>
    <dgm:cxn modelId="{AD0FC8F6-0608-446F-9BEF-8E828E5A9604}" type="presParOf" srcId="{D5D4C712-4428-452F-BEC6-047389FF8275}" destId="{31E82337-E501-40AE-9714-07EABD81817F}" srcOrd="2" destOrd="0" presId="urn:microsoft.com/office/officeart/2018/2/layout/IconVerticalSolidList"/>
    <dgm:cxn modelId="{822BF5BD-0995-4BD3-9780-82952774941E}" type="presParOf" srcId="{D5D4C712-4428-452F-BEC6-047389FF8275}" destId="{EEFE0324-5DC8-4B3F-B21B-0C95CCDFFFCD}" srcOrd="3" destOrd="0" presId="urn:microsoft.com/office/officeart/2018/2/layout/IconVerticalSolidList"/>
    <dgm:cxn modelId="{C08AC941-11EE-4277-B8F0-A2061411C102}" type="presParOf" srcId="{9FA5CFCE-5DAF-4AAF-AB22-56A9018067F1}" destId="{C2566CBA-BAA5-446B-9390-0C1922A36787}" srcOrd="3" destOrd="0" presId="urn:microsoft.com/office/officeart/2018/2/layout/IconVerticalSolidList"/>
    <dgm:cxn modelId="{DE5F1D9E-0022-4018-A295-80F70D89497C}" type="presParOf" srcId="{9FA5CFCE-5DAF-4AAF-AB22-56A9018067F1}" destId="{FDCA383E-5343-46AB-939A-BCF94AA0D8B3}" srcOrd="4" destOrd="0" presId="urn:microsoft.com/office/officeart/2018/2/layout/IconVerticalSolidList"/>
    <dgm:cxn modelId="{58F6B2EB-EA09-4D4E-908C-0282C216EC58}" type="presParOf" srcId="{FDCA383E-5343-46AB-939A-BCF94AA0D8B3}" destId="{A90D2961-7544-414A-99CA-1C2FF3C38612}" srcOrd="0" destOrd="0" presId="urn:microsoft.com/office/officeart/2018/2/layout/IconVerticalSolidList"/>
    <dgm:cxn modelId="{EDA875E3-CEA0-4640-BEBE-3F7E0DD35D14}" type="presParOf" srcId="{FDCA383E-5343-46AB-939A-BCF94AA0D8B3}" destId="{254FF800-3BFF-441E-80FD-D003965F630B}" srcOrd="1" destOrd="0" presId="urn:microsoft.com/office/officeart/2018/2/layout/IconVerticalSolidList"/>
    <dgm:cxn modelId="{0ADF7571-6FF3-4D14-BAF3-04CD73D720CD}" type="presParOf" srcId="{FDCA383E-5343-46AB-939A-BCF94AA0D8B3}" destId="{4B9E4F38-CCB3-4B7E-9466-EF11B1AD3509}" srcOrd="2" destOrd="0" presId="urn:microsoft.com/office/officeart/2018/2/layout/IconVerticalSolidList"/>
    <dgm:cxn modelId="{116151B2-7F34-4373-BE25-EDFA81711683}" type="presParOf" srcId="{FDCA383E-5343-46AB-939A-BCF94AA0D8B3}" destId="{0BDC90C7-C89D-4B61-A46F-79D995F8CC04}" srcOrd="3" destOrd="0" presId="urn:microsoft.com/office/officeart/2018/2/layout/IconVerticalSolidList"/>
    <dgm:cxn modelId="{BF2D1399-D9A0-4F36-998C-09127E9D37BE}" type="presParOf" srcId="{9FA5CFCE-5DAF-4AAF-AB22-56A9018067F1}" destId="{1DE921AB-59EE-4D97-B548-C5C660EBFA39}" srcOrd="5" destOrd="0" presId="urn:microsoft.com/office/officeart/2018/2/layout/IconVerticalSolidList"/>
    <dgm:cxn modelId="{1F8F804A-C15A-4A63-8E72-02426DB7C82B}" type="presParOf" srcId="{9FA5CFCE-5DAF-4AAF-AB22-56A9018067F1}" destId="{C3C41812-5989-4030-B8F1-DE2A9E08BEE5}" srcOrd="6" destOrd="0" presId="urn:microsoft.com/office/officeart/2018/2/layout/IconVerticalSolidList"/>
    <dgm:cxn modelId="{FE097D4A-6772-4CD6-BE17-D90F3238037A}" type="presParOf" srcId="{C3C41812-5989-4030-B8F1-DE2A9E08BEE5}" destId="{4E220154-AE83-4042-914A-A47877A98043}" srcOrd="0" destOrd="0" presId="urn:microsoft.com/office/officeart/2018/2/layout/IconVerticalSolidList"/>
    <dgm:cxn modelId="{1729CD73-7A0A-401D-8DEE-2138DBCBEC90}" type="presParOf" srcId="{C3C41812-5989-4030-B8F1-DE2A9E08BEE5}" destId="{D0BAF802-059E-4920-9C17-F497FEB61B28}" srcOrd="1" destOrd="0" presId="urn:microsoft.com/office/officeart/2018/2/layout/IconVerticalSolidList"/>
    <dgm:cxn modelId="{D42D9148-5A78-4D5C-93A8-8FF2319E3E35}" type="presParOf" srcId="{C3C41812-5989-4030-B8F1-DE2A9E08BEE5}" destId="{FB59607C-541D-42DC-9C59-B3D5ABD45265}" srcOrd="2" destOrd="0" presId="urn:microsoft.com/office/officeart/2018/2/layout/IconVerticalSolidList"/>
    <dgm:cxn modelId="{628CBE6E-FA70-4711-B6E3-A696DA10D010}" type="presParOf" srcId="{C3C41812-5989-4030-B8F1-DE2A9E08BEE5}" destId="{71412C41-1EA8-435A-9CBE-F8F2B0109E96}" srcOrd="3" destOrd="0" presId="urn:microsoft.com/office/officeart/2018/2/layout/IconVerticalSolidList"/>
    <dgm:cxn modelId="{83EF53E6-EC12-4E0A-89DC-2059AA2CBA2C}" type="presParOf" srcId="{9FA5CFCE-5DAF-4AAF-AB22-56A9018067F1}" destId="{2289FFF4-5ED4-49EF-AF9C-C940D414C8BC}" srcOrd="7" destOrd="0" presId="urn:microsoft.com/office/officeart/2018/2/layout/IconVerticalSolidList"/>
    <dgm:cxn modelId="{D56D1448-C5BE-411F-A0BA-29BF2FE6B943}" type="presParOf" srcId="{9FA5CFCE-5DAF-4AAF-AB22-56A9018067F1}" destId="{F306B3AA-F26C-4FEB-ABAE-39663BE98D75}" srcOrd="8" destOrd="0" presId="urn:microsoft.com/office/officeart/2018/2/layout/IconVerticalSolidList"/>
    <dgm:cxn modelId="{5127B591-D377-4311-BA73-FC87DF1C0799}" type="presParOf" srcId="{F306B3AA-F26C-4FEB-ABAE-39663BE98D75}" destId="{26384B4D-4B0C-4B4F-B951-8739C1A68DCF}" srcOrd="0" destOrd="0" presId="urn:microsoft.com/office/officeart/2018/2/layout/IconVerticalSolidList"/>
    <dgm:cxn modelId="{484C2101-EA36-4C2C-9124-B8F7FA4FE54E}" type="presParOf" srcId="{F306B3AA-F26C-4FEB-ABAE-39663BE98D75}" destId="{B74BA22C-BFD8-486A-8A05-E202AB857CFA}" srcOrd="1" destOrd="0" presId="urn:microsoft.com/office/officeart/2018/2/layout/IconVerticalSolidList"/>
    <dgm:cxn modelId="{8BF1988F-FC18-4B32-91DE-DC14D6A0FF25}" type="presParOf" srcId="{F306B3AA-F26C-4FEB-ABAE-39663BE98D75}" destId="{1DB98A9D-E8DB-42A6-8C84-B11F88AFB6CD}" srcOrd="2" destOrd="0" presId="urn:microsoft.com/office/officeart/2018/2/layout/IconVerticalSolidList"/>
    <dgm:cxn modelId="{B42C2A4B-38EB-488E-AB1C-EC21F46ADD21}" type="presParOf" srcId="{F306B3AA-F26C-4FEB-ABAE-39663BE98D75}" destId="{F64C290B-C71F-48F4-BC16-8C89F48EB2E1}" srcOrd="3" destOrd="0" presId="urn:microsoft.com/office/officeart/2018/2/layout/IconVerticalSolidList"/>
    <dgm:cxn modelId="{67DD9B29-7555-45B0-8790-58B9DA78D972}" type="presParOf" srcId="{9FA5CFCE-5DAF-4AAF-AB22-56A9018067F1}" destId="{16369FA1-3566-4F4E-A7DE-1BD4297AE5EA}" srcOrd="9" destOrd="0" presId="urn:microsoft.com/office/officeart/2018/2/layout/IconVerticalSolidList"/>
    <dgm:cxn modelId="{ABCE91E1-87C7-4139-8C2F-DD7B318DAD27}" type="presParOf" srcId="{9FA5CFCE-5DAF-4AAF-AB22-56A9018067F1}" destId="{1B13E790-1809-437A-B327-37DCE02FE000}" srcOrd="10" destOrd="0" presId="urn:microsoft.com/office/officeart/2018/2/layout/IconVerticalSolidList"/>
    <dgm:cxn modelId="{1844B526-358B-434C-8D6D-FFC346E56B49}" type="presParOf" srcId="{1B13E790-1809-437A-B327-37DCE02FE000}" destId="{EC9D4AA2-F7E1-47EF-BFA7-275A9B5A078C}" srcOrd="0" destOrd="0" presId="urn:microsoft.com/office/officeart/2018/2/layout/IconVerticalSolidList"/>
    <dgm:cxn modelId="{B76EBAEB-8704-4EFE-880C-1F7169923B8B}" type="presParOf" srcId="{1B13E790-1809-437A-B327-37DCE02FE000}" destId="{963DC279-CF85-4D33-8925-D9877BEF426D}" srcOrd="1" destOrd="0" presId="urn:microsoft.com/office/officeart/2018/2/layout/IconVerticalSolidList"/>
    <dgm:cxn modelId="{BC2058D8-36FA-42B2-AC0B-AD6497A74FAC}" type="presParOf" srcId="{1B13E790-1809-437A-B327-37DCE02FE000}" destId="{123339B1-B24C-47FD-A920-C68311A5867C}" srcOrd="2" destOrd="0" presId="urn:microsoft.com/office/officeart/2018/2/layout/IconVerticalSolidList"/>
    <dgm:cxn modelId="{08050999-EAD9-4B01-9758-86EE9B4A83ED}" type="presParOf" srcId="{1B13E790-1809-437A-B327-37DCE02FE000}" destId="{BBA26224-6E40-4592-B713-B06380A965FE}" srcOrd="3" destOrd="0" presId="urn:microsoft.com/office/officeart/2018/2/layout/IconVerticalSolidList"/>
    <dgm:cxn modelId="{0C70A9E6-0C39-49C5-B20F-BB33E90EDB9E}" type="presParOf" srcId="{9FA5CFCE-5DAF-4AAF-AB22-56A9018067F1}" destId="{82FA9736-69FA-4C0D-9C8B-51FB1AD505F2}" srcOrd="11" destOrd="0" presId="urn:microsoft.com/office/officeart/2018/2/layout/IconVerticalSolidList"/>
    <dgm:cxn modelId="{CBEEA6F4-2266-43C2-9AD8-84CECDA4AF3E}" type="presParOf" srcId="{9FA5CFCE-5DAF-4AAF-AB22-56A9018067F1}" destId="{C673850C-EEDA-4266-82DA-E41DE44B9E7E}" srcOrd="12" destOrd="0" presId="urn:microsoft.com/office/officeart/2018/2/layout/IconVerticalSolidList"/>
    <dgm:cxn modelId="{E2C31F6A-125F-4F49-9E44-12B3F4702B35}" type="presParOf" srcId="{C673850C-EEDA-4266-82DA-E41DE44B9E7E}" destId="{39526C0D-C85C-4F63-8BA2-88868416906A}" srcOrd="0" destOrd="0" presId="urn:microsoft.com/office/officeart/2018/2/layout/IconVerticalSolidList"/>
    <dgm:cxn modelId="{CE532DE3-EF5F-4375-9F8B-90F6AADD8FBD}" type="presParOf" srcId="{C673850C-EEDA-4266-82DA-E41DE44B9E7E}" destId="{932EBE3B-BA8D-4740-85B7-61F5DDA8B93D}" srcOrd="1" destOrd="0" presId="urn:microsoft.com/office/officeart/2018/2/layout/IconVerticalSolidList"/>
    <dgm:cxn modelId="{1DF05BE3-3CE2-4012-B868-333642829A40}" type="presParOf" srcId="{C673850C-EEDA-4266-82DA-E41DE44B9E7E}" destId="{537AC959-9CF7-454B-85B5-435845139865}" srcOrd="2" destOrd="0" presId="urn:microsoft.com/office/officeart/2018/2/layout/IconVerticalSolidList"/>
    <dgm:cxn modelId="{70F8DDE7-29CA-4C37-9D0C-E9600E7580A6}" type="presParOf" srcId="{C673850C-EEDA-4266-82DA-E41DE44B9E7E}" destId="{0E585CF4-CE5A-4248-BB6F-9882C81E31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9A3A77-19EC-4A6C-9740-8F3F7D0028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A0A28-9763-4924-BFA6-0FAEA06DA1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Statistics and Probability</a:t>
          </a:r>
        </a:p>
      </dgm:t>
    </dgm:pt>
    <dgm:pt modelId="{1B19B245-F261-4EAF-BB70-99A18158DCDE}" type="parTrans" cxnId="{06E6424E-805A-4C20-83A4-9F52866B366F}">
      <dgm:prSet/>
      <dgm:spPr/>
      <dgm:t>
        <a:bodyPr/>
        <a:lstStyle/>
        <a:p>
          <a:endParaRPr lang="en-US"/>
        </a:p>
      </dgm:t>
    </dgm:pt>
    <dgm:pt modelId="{7464AB96-F37A-40AA-82C2-67207D691982}" type="sibTrans" cxnId="{06E6424E-805A-4C20-83A4-9F52866B366F}">
      <dgm:prSet/>
      <dgm:spPr/>
      <dgm:t>
        <a:bodyPr/>
        <a:lstStyle/>
        <a:p>
          <a:endParaRPr lang="en-US"/>
        </a:p>
      </dgm:t>
    </dgm:pt>
    <dgm:pt modelId="{C77C84ED-D67E-4D17-BD44-14157D1C02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(Python, R)</a:t>
          </a:r>
        </a:p>
      </dgm:t>
    </dgm:pt>
    <dgm:pt modelId="{B5798B17-750E-4692-B5F2-3128F46A1D6D}" type="parTrans" cxnId="{52C2153B-F6F4-45FF-9BD9-D59FB72862D7}">
      <dgm:prSet/>
      <dgm:spPr/>
      <dgm:t>
        <a:bodyPr/>
        <a:lstStyle/>
        <a:p>
          <a:endParaRPr lang="en-US"/>
        </a:p>
      </dgm:t>
    </dgm:pt>
    <dgm:pt modelId="{97A7D41B-EFC0-48F2-89E4-67EEC44AB6EF}" type="sibTrans" cxnId="{52C2153B-F6F4-45FF-9BD9-D59FB72862D7}">
      <dgm:prSet/>
      <dgm:spPr/>
      <dgm:t>
        <a:bodyPr/>
        <a:lstStyle/>
        <a:p>
          <a:endParaRPr lang="en-US"/>
        </a:p>
      </dgm:t>
    </dgm:pt>
    <dgm:pt modelId="{B899155E-FE10-48A3-850E-BA60F64CE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Wrangling and Cleaning</a:t>
          </a:r>
        </a:p>
      </dgm:t>
    </dgm:pt>
    <dgm:pt modelId="{B3ED74E8-A2BF-409C-9F1B-8030B06E72F4}" type="parTrans" cxnId="{FA12090F-0DF3-4597-A3A6-7B9331F5B04C}">
      <dgm:prSet/>
      <dgm:spPr/>
      <dgm:t>
        <a:bodyPr/>
        <a:lstStyle/>
        <a:p>
          <a:endParaRPr lang="en-US"/>
        </a:p>
      </dgm:t>
    </dgm:pt>
    <dgm:pt modelId="{C3EA3BE8-DEDE-404C-9522-A1E809C9F24B}" type="sibTrans" cxnId="{FA12090F-0DF3-4597-A3A6-7B9331F5B04C}">
      <dgm:prSet/>
      <dgm:spPr/>
      <dgm:t>
        <a:bodyPr/>
        <a:lstStyle/>
        <a:p>
          <a:endParaRPr lang="en-US"/>
        </a:p>
      </dgm:t>
    </dgm:pt>
    <dgm:pt modelId="{04331F0E-00C5-426C-A189-0E9A4CEE20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Visualization (e.g., Matplotlib, Tableau)</a:t>
          </a:r>
        </a:p>
      </dgm:t>
    </dgm:pt>
    <dgm:pt modelId="{255AD28C-80B6-4779-A7CF-E9C0AC99C83E}" type="parTrans" cxnId="{8B49AC51-42E2-40C2-9961-299DFC846C26}">
      <dgm:prSet/>
      <dgm:spPr/>
      <dgm:t>
        <a:bodyPr/>
        <a:lstStyle/>
        <a:p>
          <a:endParaRPr lang="en-US"/>
        </a:p>
      </dgm:t>
    </dgm:pt>
    <dgm:pt modelId="{9CD15E73-DE60-4401-B63D-9E31CA7E04EF}" type="sibTrans" cxnId="{8B49AC51-42E2-40C2-9961-299DFC846C26}">
      <dgm:prSet/>
      <dgm:spPr/>
      <dgm:t>
        <a:bodyPr/>
        <a:lstStyle/>
        <a:p>
          <a:endParaRPr lang="en-US"/>
        </a:p>
      </dgm:t>
    </dgm:pt>
    <dgm:pt modelId="{02C47B26-13F9-4B86-89DF-B18BF7361D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</a:t>
          </a:r>
        </a:p>
      </dgm:t>
    </dgm:pt>
    <dgm:pt modelId="{D6ECEB07-E71C-4823-8DFE-AB270D3FFA50}" type="parTrans" cxnId="{BCA62117-52F5-4BF6-9641-DB8C3FE767B3}">
      <dgm:prSet/>
      <dgm:spPr/>
      <dgm:t>
        <a:bodyPr/>
        <a:lstStyle/>
        <a:p>
          <a:endParaRPr lang="en-US"/>
        </a:p>
      </dgm:t>
    </dgm:pt>
    <dgm:pt modelId="{23ABB275-DE4F-4DAD-8F13-68046CA59063}" type="sibTrans" cxnId="{BCA62117-52F5-4BF6-9641-DB8C3FE767B3}">
      <dgm:prSet/>
      <dgm:spPr/>
      <dgm:t>
        <a:bodyPr/>
        <a:lstStyle/>
        <a:p>
          <a:endParaRPr lang="en-US"/>
        </a:p>
      </dgm:t>
    </dgm:pt>
    <dgm:pt modelId="{7306E5CA-F123-4161-892B-017FC8D6E3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Data Technologies (e.g., Hadoop, Spark)</a:t>
          </a:r>
        </a:p>
      </dgm:t>
    </dgm:pt>
    <dgm:pt modelId="{B011FC84-8EE2-4FB3-992C-65C449F2EE05}" type="parTrans" cxnId="{D50742FC-433F-441D-968D-A2B774A27CF3}">
      <dgm:prSet/>
      <dgm:spPr/>
      <dgm:t>
        <a:bodyPr/>
        <a:lstStyle/>
        <a:p>
          <a:endParaRPr lang="en-US"/>
        </a:p>
      </dgm:t>
    </dgm:pt>
    <dgm:pt modelId="{23CE42E4-73DD-4BF8-B0AE-0E26355C880E}" type="sibTrans" cxnId="{D50742FC-433F-441D-968D-A2B774A27CF3}">
      <dgm:prSet/>
      <dgm:spPr/>
      <dgm:t>
        <a:bodyPr/>
        <a:lstStyle/>
        <a:p>
          <a:endParaRPr lang="en-US"/>
        </a:p>
      </dgm:t>
    </dgm:pt>
    <dgm:pt modelId="{3F1E27EE-F29E-4703-B28A-15C724210723}" type="pres">
      <dgm:prSet presAssocID="{2A9A3A77-19EC-4A6C-9740-8F3F7D0028C9}" presName="root" presStyleCnt="0">
        <dgm:presLayoutVars>
          <dgm:dir/>
          <dgm:resizeHandles val="exact"/>
        </dgm:presLayoutVars>
      </dgm:prSet>
      <dgm:spPr/>
    </dgm:pt>
    <dgm:pt modelId="{DE444DEF-1DA0-4FD8-A72D-4369E3B41E0C}" type="pres">
      <dgm:prSet presAssocID="{D35A0A28-9763-4924-BFA6-0FAEA06DA1BB}" presName="compNode" presStyleCnt="0"/>
      <dgm:spPr/>
    </dgm:pt>
    <dgm:pt modelId="{92E2F5F7-ED15-4BE2-9076-C7374C6990D9}" type="pres">
      <dgm:prSet presAssocID="{D35A0A28-9763-4924-BFA6-0FAEA06DA1BB}" presName="bgRect" presStyleLbl="bgShp" presStyleIdx="0" presStyleCnt="6"/>
      <dgm:spPr/>
    </dgm:pt>
    <dgm:pt modelId="{92514256-52AE-4E1F-BE13-8D781DF968CD}" type="pres">
      <dgm:prSet presAssocID="{D35A0A28-9763-4924-BFA6-0FAEA06DA1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FAE04A7-086B-49E7-ACF8-CE0DAAA1423C}" type="pres">
      <dgm:prSet presAssocID="{D35A0A28-9763-4924-BFA6-0FAEA06DA1BB}" presName="spaceRect" presStyleCnt="0"/>
      <dgm:spPr/>
    </dgm:pt>
    <dgm:pt modelId="{1D941D9B-951C-4146-AE50-C149E7555EDD}" type="pres">
      <dgm:prSet presAssocID="{D35A0A28-9763-4924-BFA6-0FAEA06DA1BB}" presName="parTx" presStyleLbl="revTx" presStyleIdx="0" presStyleCnt="6">
        <dgm:presLayoutVars>
          <dgm:chMax val="0"/>
          <dgm:chPref val="0"/>
        </dgm:presLayoutVars>
      </dgm:prSet>
      <dgm:spPr/>
    </dgm:pt>
    <dgm:pt modelId="{393A8D9E-DFE0-432D-A506-74FEDEB4BB62}" type="pres">
      <dgm:prSet presAssocID="{7464AB96-F37A-40AA-82C2-67207D691982}" presName="sibTrans" presStyleCnt="0"/>
      <dgm:spPr/>
    </dgm:pt>
    <dgm:pt modelId="{44FCFFD6-83DE-4E0B-A0D2-F8595C6BB54F}" type="pres">
      <dgm:prSet presAssocID="{C77C84ED-D67E-4D17-BD44-14157D1C027B}" presName="compNode" presStyleCnt="0"/>
      <dgm:spPr/>
    </dgm:pt>
    <dgm:pt modelId="{76F1BAE2-DA38-4211-8D18-CB487DACEFD1}" type="pres">
      <dgm:prSet presAssocID="{C77C84ED-D67E-4D17-BD44-14157D1C027B}" presName="bgRect" presStyleLbl="bgShp" presStyleIdx="1" presStyleCnt="6"/>
      <dgm:spPr/>
    </dgm:pt>
    <dgm:pt modelId="{5368EEBD-C520-49EC-A9B1-B251A2530E95}" type="pres">
      <dgm:prSet presAssocID="{C77C84ED-D67E-4D17-BD44-14157D1C027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A4EF83C-1594-4E95-A8C5-2C5608CB3EFF}" type="pres">
      <dgm:prSet presAssocID="{C77C84ED-D67E-4D17-BD44-14157D1C027B}" presName="spaceRect" presStyleCnt="0"/>
      <dgm:spPr/>
    </dgm:pt>
    <dgm:pt modelId="{CF78BB4F-0B08-49AC-AE2F-163FF6018325}" type="pres">
      <dgm:prSet presAssocID="{C77C84ED-D67E-4D17-BD44-14157D1C027B}" presName="parTx" presStyleLbl="revTx" presStyleIdx="1" presStyleCnt="6">
        <dgm:presLayoutVars>
          <dgm:chMax val="0"/>
          <dgm:chPref val="0"/>
        </dgm:presLayoutVars>
      </dgm:prSet>
      <dgm:spPr/>
    </dgm:pt>
    <dgm:pt modelId="{AAF40063-5941-4B81-803A-EEBEC47C9E40}" type="pres">
      <dgm:prSet presAssocID="{97A7D41B-EFC0-48F2-89E4-67EEC44AB6EF}" presName="sibTrans" presStyleCnt="0"/>
      <dgm:spPr/>
    </dgm:pt>
    <dgm:pt modelId="{F3B7EA6E-79B8-49BF-B2C0-0539CE971925}" type="pres">
      <dgm:prSet presAssocID="{B899155E-FE10-48A3-850E-BA60F64CECF6}" presName="compNode" presStyleCnt="0"/>
      <dgm:spPr/>
    </dgm:pt>
    <dgm:pt modelId="{338EEE0C-701B-440C-B892-448F2CD84C3B}" type="pres">
      <dgm:prSet presAssocID="{B899155E-FE10-48A3-850E-BA60F64CECF6}" presName="bgRect" presStyleLbl="bgShp" presStyleIdx="2" presStyleCnt="6"/>
      <dgm:spPr/>
    </dgm:pt>
    <dgm:pt modelId="{05AE40D6-AF16-4063-B7EB-3023C3A24AAC}" type="pres">
      <dgm:prSet presAssocID="{B899155E-FE10-48A3-850E-BA60F64CEC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F1195A0-013F-4306-83AE-A963FFEA23B0}" type="pres">
      <dgm:prSet presAssocID="{B899155E-FE10-48A3-850E-BA60F64CECF6}" presName="spaceRect" presStyleCnt="0"/>
      <dgm:spPr/>
    </dgm:pt>
    <dgm:pt modelId="{BC51B32C-FFDE-4073-ABC7-F99EFF90615D}" type="pres">
      <dgm:prSet presAssocID="{B899155E-FE10-48A3-850E-BA60F64CECF6}" presName="parTx" presStyleLbl="revTx" presStyleIdx="2" presStyleCnt="6">
        <dgm:presLayoutVars>
          <dgm:chMax val="0"/>
          <dgm:chPref val="0"/>
        </dgm:presLayoutVars>
      </dgm:prSet>
      <dgm:spPr/>
    </dgm:pt>
    <dgm:pt modelId="{3AD22B69-D4E6-45E8-B63C-ABF5DAF2350F}" type="pres">
      <dgm:prSet presAssocID="{C3EA3BE8-DEDE-404C-9522-A1E809C9F24B}" presName="sibTrans" presStyleCnt="0"/>
      <dgm:spPr/>
    </dgm:pt>
    <dgm:pt modelId="{51158802-AFC7-49E6-A4B9-6ACCA784A003}" type="pres">
      <dgm:prSet presAssocID="{04331F0E-00C5-426C-A189-0E9A4CEE2001}" presName="compNode" presStyleCnt="0"/>
      <dgm:spPr/>
    </dgm:pt>
    <dgm:pt modelId="{59BBE376-38AC-4780-9A6C-F16E12741A84}" type="pres">
      <dgm:prSet presAssocID="{04331F0E-00C5-426C-A189-0E9A4CEE2001}" presName="bgRect" presStyleLbl="bgShp" presStyleIdx="3" presStyleCnt="6"/>
      <dgm:spPr/>
    </dgm:pt>
    <dgm:pt modelId="{BD62024C-D3E8-4E78-B2E6-F6C686551FA7}" type="pres">
      <dgm:prSet presAssocID="{04331F0E-00C5-426C-A189-0E9A4CEE200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0EBAC66-69B6-4E68-BDB2-D80123C17010}" type="pres">
      <dgm:prSet presAssocID="{04331F0E-00C5-426C-A189-0E9A4CEE2001}" presName="spaceRect" presStyleCnt="0"/>
      <dgm:spPr/>
    </dgm:pt>
    <dgm:pt modelId="{7E7C24AE-B5E1-4439-8BD6-1E0DE267E012}" type="pres">
      <dgm:prSet presAssocID="{04331F0E-00C5-426C-A189-0E9A4CEE2001}" presName="parTx" presStyleLbl="revTx" presStyleIdx="3" presStyleCnt="6">
        <dgm:presLayoutVars>
          <dgm:chMax val="0"/>
          <dgm:chPref val="0"/>
        </dgm:presLayoutVars>
      </dgm:prSet>
      <dgm:spPr/>
    </dgm:pt>
    <dgm:pt modelId="{A7A01C09-7C6B-470F-BAD5-8522880380A4}" type="pres">
      <dgm:prSet presAssocID="{9CD15E73-DE60-4401-B63D-9E31CA7E04EF}" presName="sibTrans" presStyleCnt="0"/>
      <dgm:spPr/>
    </dgm:pt>
    <dgm:pt modelId="{D3541D0E-8D3A-4EFF-9D20-0CB6BDB5D0FA}" type="pres">
      <dgm:prSet presAssocID="{02C47B26-13F9-4B86-89DF-B18BF7361D56}" presName="compNode" presStyleCnt="0"/>
      <dgm:spPr/>
    </dgm:pt>
    <dgm:pt modelId="{26E011E8-902D-4051-A7DA-E834A8FF5FAE}" type="pres">
      <dgm:prSet presAssocID="{02C47B26-13F9-4B86-89DF-B18BF7361D56}" presName="bgRect" presStyleLbl="bgShp" presStyleIdx="4" presStyleCnt="6"/>
      <dgm:spPr/>
    </dgm:pt>
    <dgm:pt modelId="{0BEB95D1-1974-4685-AF45-478857CE263A}" type="pres">
      <dgm:prSet presAssocID="{02C47B26-13F9-4B86-89DF-B18BF7361D5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CAD0AE-DB56-4F1B-90C7-339507ADB049}" type="pres">
      <dgm:prSet presAssocID="{02C47B26-13F9-4B86-89DF-B18BF7361D56}" presName="spaceRect" presStyleCnt="0"/>
      <dgm:spPr/>
    </dgm:pt>
    <dgm:pt modelId="{E43B2851-35A6-4B76-BB4E-89E1A1C21C5C}" type="pres">
      <dgm:prSet presAssocID="{02C47B26-13F9-4B86-89DF-B18BF7361D56}" presName="parTx" presStyleLbl="revTx" presStyleIdx="4" presStyleCnt="6">
        <dgm:presLayoutVars>
          <dgm:chMax val="0"/>
          <dgm:chPref val="0"/>
        </dgm:presLayoutVars>
      </dgm:prSet>
      <dgm:spPr/>
    </dgm:pt>
    <dgm:pt modelId="{7EC382A9-F3EC-4329-9C92-89AD131403E9}" type="pres">
      <dgm:prSet presAssocID="{23ABB275-DE4F-4DAD-8F13-68046CA59063}" presName="sibTrans" presStyleCnt="0"/>
      <dgm:spPr/>
    </dgm:pt>
    <dgm:pt modelId="{6AF4023A-9330-417C-BD2F-B39D4E496BE8}" type="pres">
      <dgm:prSet presAssocID="{7306E5CA-F123-4161-892B-017FC8D6E32C}" presName="compNode" presStyleCnt="0"/>
      <dgm:spPr/>
    </dgm:pt>
    <dgm:pt modelId="{22089510-D613-473C-B584-5845B9045CFC}" type="pres">
      <dgm:prSet presAssocID="{7306E5CA-F123-4161-892B-017FC8D6E32C}" presName="bgRect" presStyleLbl="bgShp" presStyleIdx="5" presStyleCnt="6"/>
      <dgm:spPr/>
    </dgm:pt>
    <dgm:pt modelId="{3D7E3974-8873-4B94-A2F4-5EE3E7A312B3}" type="pres">
      <dgm:prSet presAssocID="{7306E5CA-F123-4161-892B-017FC8D6E32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3B4960C-A7FF-4F47-B846-AF6875195FFF}" type="pres">
      <dgm:prSet presAssocID="{7306E5CA-F123-4161-892B-017FC8D6E32C}" presName="spaceRect" presStyleCnt="0"/>
      <dgm:spPr/>
    </dgm:pt>
    <dgm:pt modelId="{AD120A31-0167-4510-8D8C-1635516FB260}" type="pres">
      <dgm:prSet presAssocID="{7306E5CA-F123-4161-892B-017FC8D6E32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D928101-12AD-441B-83F4-26FD3750D32F}" type="presOf" srcId="{2A9A3A77-19EC-4A6C-9740-8F3F7D0028C9}" destId="{3F1E27EE-F29E-4703-B28A-15C724210723}" srcOrd="0" destOrd="0" presId="urn:microsoft.com/office/officeart/2018/2/layout/IconVerticalSolidList"/>
    <dgm:cxn modelId="{FA12090F-0DF3-4597-A3A6-7B9331F5B04C}" srcId="{2A9A3A77-19EC-4A6C-9740-8F3F7D0028C9}" destId="{B899155E-FE10-48A3-850E-BA60F64CECF6}" srcOrd="2" destOrd="0" parTransId="{B3ED74E8-A2BF-409C-9F1B-8030B06E72F4}" sibTransId="{C3EA3BE8-DEDE-404C-9522-A1E809C9F24B}"/>
    <dgm:cxn modelId="{BCA62117-52F5-4BF6-9641-DB8C3FE767B3}" srcId="{2A9A3A77-19EC-4A6C-9740-8F3F7D0028C9}" destId="{02C47B26-13F9-4B86-89DF-B18BF7361D56}" srcOrd="4" destOrd="0" parTransId="{D6ECEB07-E71C-4823-8DFE-AB270D3FFA50}" sibTransId="{23ABB275-DE4F-4DAD-8F13-68046CA59063}"/>
    <dgm:cxn modelId="{F3CB3120-8A55-4546-8507-2942A37A9B01}" type="presOf" srcId="{B899155E-FE10-48A3-850E-BA60F64CECF6}" destId="{BC51B32C-FFDE-4073-ABC7-F99EFF90615D}" srcOrd="0" destOrd="0" presId="urn:microsoft.com/office/officeart/2018/2/layout/IconVerticalSolidList"/>
    <dgm:cxn modelId="{52C2153B-F6F4-45FF-9BD9-D59FB72862D7}" srcId="{2A9A3A77-19EC-4A6C-9740-8F3F7D0028C9}" destId="{C77C84ED-D67E-4D17-BD44-14157D1C027B}" srcOrd="1" destOrd="0" parTransId="{B5798B17-750E-4692-B5F2-3128F46A1D6D}" sibTransId="{97A7D41B-EFC0-48F2-89E4-67EEC44AB6EF}"/>
    <dgm:cxn modelId="{71165363-BEFD-46C1-9CFB-00FEF791CF3C}" type="presOf" srcId="{7306E5CA-F123-4161-892B-017FC8D6E32C}" destId="{AD120A31-0167-4510-8D8C-1635516FB260}" srcOrd="0" destOrd="0" presId="urn:microsoft.com/office/officeart/2018/2/layout/IconVerticalSolidList"/>
    <dgm:cxn modelId="{06E6424E-805A-4C20-83A4-9F52866B366F}" srcId="{2A9A3A77-19EC-4A6C-9740-8F3F7D0028C9}" destId="{D35A0A28-9763-4924-BFA6-0FAEA06DA1BB}" srcOrd="0" destOrd="0" parTransId="{1B19B245-F261-4EAF-BB70-99A18158DCDE}" sibTransId="{7464AB96-F37A-40AA-82C2-67207D691982}"/>
    <dgm:cxn modelId="{8B49AC51-42E2-40C2-9961-299DFC846C26}" srcId="{2A9A3A77-19EC-4A6C-9740-8F3F7D0028C9}" destId="{04331F0E-00C5-426C-A189-0E9A4CEE2001}" srcOrd="3" destOrd="0" parTransId="{255AD28C-80B6-4779-A7CF-E9C0AC99C83E}" sibTransId="{9CD15E73-DE60-4401-B63D-9E31CA7E04EF}"/>
    <dgm:cxn modelId="{AD1D3292-8389-4FA5-9D46-4F9FE6B23344}" type="presOf" srcId="{C77C84ED-D67E-4D17-BD44-14157D1C027B}" destId="{CF78BB4F-0B08-49AC-AE2F-163FF6018325}" srcOrd="0" destOrd="0" presId="urn:microsoft.com/office/officeart/2018/2/layout/IconVerticalSolidList"/>
    <dgm:cxn modelId="{08DCAFCE-C7BD-4A81-BA2F-1B1D71012AD7}" type="presOf" srcId="{04331F0E-00C5-426C-A189-0E9A4CEE2001}" destId="{7E7C24AE-B5E1-4439-8BD6-1E0DE267E012}" srcOrd="0" destOrd="0" presId="urn:microsoft.com/office/officeart/2018/2/layout/IconVerticalSolidList"/>
    <dgm:cxn modelId="{866BB5E4-0D16-4635-9B87-79FE178C2B98}" type="presOf" srcId="{02C47B26-13F9-4B86-89DF-B18BF7361D56}" destId="{E43B2851-35A6-4B76-BB4E-89E1A1C21C5C}" srcOrd="0" destOrd="0" presId="urn:microsoft.com/office/officeart/2018/2/layout/IconVerticalSolidList"/>
    <dgm:cxn modelId="{D50742FC-433F-441D-968D-A2B774A27CF3}" srcId="{2A9A3A77-19EC-4A6C-9740-8F3F7D0028C9}" destId="{7306E5CA-F123-4161-892B-017FC8D6E32C}" srcOrd="5" destOrd="0" parTransId="{B011FC84-8EE2-4FB3-992C-65C449F2EE05}" sibTransId="{23CE42E4-73DD-4BF8-B0AE-0E26355C880E}"/>
    <dgm:cxn modelId="{1ACA60FD-07DE-44B8-B9D6-A46E927B4618}" type="presOf" srcId="{D35A0A28-9763-4924-BFA6-0FAEA06DA1BB}" destId="{1D941D9B-951C-4146-AE50-C149E7555EDD}" srcOrd="0" destOrd="0" presId="urn:microsoft.com/office/officeart/2018/2/layout/IconVerticalSolidList"/>
    <dgm:cxn modelId="{BF96E9DD-CD27-4E4F-862A-83B4566B2513}" type="presParOf" srcId="{3F1E27EE-F29E-4703-B28A-15C724210723}" destId="{DE444DEF-1DA0-4FD8-A72D-4369E3B41E0C}" srcOrd="0" destOrd="0" presId="urn:microsoft.com/office/officeart/2018/2/layout/IconVerticalSolidList"/>
    <dgm:cxn modelId="{2D74045F-5BBC-4439-A9AC-FC9E55F2B549}" type="presParOf" srcId="{DE444DEF-1DA0-4FD8-A72D-4369E3B41E0C}" destId="{92E2F5F7-ED15-4BE2-9076-C7374C6990D9}" srcOrd="0" destOrd="0" presId="urn:microsoft.com/office/officeart/2018/2/layout/IconVerticalSolidList"/>
    <dgm:cxn modelId="{87C9CB6C-83FE-4554-AC96-8A43FF2A3DC4}" type="presParOf" srcId="{DE444DEF-1DA0-4FD8-A72D-4369E3B41E0C}" destId="{92514256-52AE-4E1F-BE13-8D781DF968CD}" srcOrd="1" destOrd="0" presId="urn:microsoft.com/office/officeart/2018/2/layout/IconVerticalSolidList"/>
    <dgm:cxn modelId="{B56BB198-3C96-4958-A317-3FDD131D5D43}" type="presParOf" srcId="{DE444DEF-1DA0-4FD8-A72D-4369E3B41E0C}" destId="{3FAE04A7-086B-49E7-ACF8-CE0DAAA1423C}" srcOrd="2" destOrd="0" presId="urn:microsoft.com/office/officeart/2018/2/layout/IconVerticalSolidList"/>
    <dgm:cxn modelId="{FB363DEA-8C7E-4AF5-AF51-568C569CA002}" type="presParOf" srcId="{DE444DEF-1DA0-4FD8-A72D-4369E3B41E0C}" destId="{1D941D9B-951C-4146-AE50-C149E7555EDD}" srcOrd="3" destOrd="0" presId="urn:microsoft.com/office/officeart/2018/2/layout/IconVerticalSolidList"/>
    <dgm:cxn modelId="{B35B17D9-7A49-41F2-A4E9-AF5D25A71F34}" type="presParOf" srcId="{3F1E27EE-F29E-4703-B28A-15C724210723}" destId="{393A8D9E-DFE0-432D-A506-74FEDEB4BB62}" srcOrd="1" destOrd="0" presId="urn:microsoft.com/office/officeart/2018/2/layout/IconVerticalSolidList"/>
    <dgm:cxn modelId="{B7119BA1-33A9-40C4-B633-753776097468}" type="presParOf" srcId="{3F1E27EE-F29E-4703-B28A-15C724210723}" destId="{44FCFFD6-83DE-4E0B-A0D2-F8595C6BB54F}" srcOrd="2" destOrd="0" presId="urn:microsoft.com/office/officeart/2018/2/layout/IconVerticalSolidList"/>
    <dgm:cxn modelId="{C9424770-9EE2-4ED7-A2A1-F2CD49BB849D}" type="presParOf" srcId="{44FCFFD6-83DE-4E0B-A0D2-F8595C6BB54F}" destId="{76F1BAE2-DA38-4211-8D18-CB487DACEFD1}" srcOrd="0" destOrd="0" presId="urn:microsoft.com/office/officeart/2018/2/layout/IconVerticalSolidList"/>
    <dgm:cxn modelId="{D556BA73-F3E4-4019-AE87-5BD6E70BF19D}" type="presParOf" srcId="{44FCFFD6-83DE-4E0B-A0D2-F8595C6BB54F}" destId="{5368EEBD-C520-49EC-A9B1-B251A2530E95}" srcOrd="1" destOrd="0" presId="urn:microsoft.com/office/officeart/2018/2/layout/IconVerticalSolidList"/>
    <dgm:cxn modelId="{43B0A3A5-201A-46CB-B44F-31C7CB7D21A2}" type="presParOf" srcId="{44FCFFD6-83DE-4E0B-A0D2-F8595C6BB54F}" destId="{DA4EF83C-1594-4E95-A8C5-2C5608CB3EFF}" srcOrd="2" destOrd="0" presId="urn:microsoft.com/office/officeart/2018/2/layout/IconVerticalSolidList"/>
    <dgm:cxn modelId="{F9E4ACEF-E5C7-4F7C-AC9B-1A638C8C674D}" type="presParOf" srcId="{44FCFFD6-83DE-4E0B-A0D2-F8595C6BB54F}" destId="{CF78BB4F-0B08-49AC-AE2F-163FF6018325}" srcOrd="3" destOrd="0" presId="urn:microsoft.com/office/officeart/2018/2/layout/IconVerticalSolidList"/>
    <dgm:cxn modelId="{7CEDE12E-0A72-4985-9AB7-3E57EABF7C76}" type="presParOf" srcId="{3F1E27EE-F29E-4703-B28A-15C724210723}" destId="{AAF40063-5941-4B81-803A-EEBEC47C9E40}" srcOrd="3" destOrd="0" presId="urn:microsoft.com/office/officeart/2018/2/layout/IconVerticalSolidList"/>
    <dgm:cxn modelId="{4C045831-2954-4DA5-BEEA-68C979211F78}" type="presParOf" srcId="{3F1E27EE-F29E-4703-B28A-15C724210723}" destId="{F3B7EA6E-79B8-49BF-B2C0-0539CE971925}" srcOrd="4" destOrd="0" presId="urn:microsoft.com/office/officeart/2018/2/layout/IconVerticalSolidList"/>
    <dgm:cxn modelId="{701D5503-A1E7-4376-A39E-191167B252B0}" type="presParOf" srcId="{F3B7EA6E-79B8-49BF-B2C0-0539CE971925}" destId="{338EEE0C-701B-440C-B892-448F2CD84C3B}" srcOrd="0" destOrd="0" presId="urn:microsoft.com/office/officeart/2018/2/layout/IconVerticalSolidList"/>
    <dgm:cxn modelId="{DB245D96-589A-41F9-9071-77361018E43D}" type="presParOf" srcId="{F3B7EA6E-79B8-49BF-B2C0-0539CE971925}" destId="{05AE40D6-AF16-4063-B7EB-3023C3A24AAC}" srcOrd="1" destOrd="0" presId="urn:microsoft.com/office/officeart/2018/2/layout/IconVerticalSolidList"/>
    <dgm:cxn modelId="{FC8AB6A6-8568-475B-9823-B59E6D92B024}" type="presParOf" srcId="{F3B7EA6E-79B8-49BF-B2C0-0539CE971925}" destId="{9F1195A0-013F-4306-83AE-A963FFEA23B0}" srcOrd="2" destOrd="0" presId="urn:microsoft.com/office/officeart/2018/2/layout/IconVerticalSolidList"/>
    <dgm:cxn modelId="{731FDAF4-C361-454A-A399-F41054104AB0}" type="presParOf" srcId="{F3B7EA6E-79B8-49BF-B2C0-0539CE971925}" destId="{BC51B32C-FFDE-4073-ABC7-F99EFF90615D}" srcOrd="3" destOrd="0" presId="urn:microsoft.com/office/officeart/2018/2/layout/IconVerticalSolidList"/>
    <dgm:cxn modelId="{ABDD3FFD-0340-49E7-A4B9-95F1F50EE840}" type="presParOf" srcId="{3F1E27EE-F29E-4703-B28A-15C724210723}" destId="{3AD22B69-D4E6-45E8-B63C-ABF5DAF2350F}" srcOrd="5" destOrd="0" presId="urn:microsoft.com/office/officeart/2018/2/layout/IconVerticalSolidList"/>
    <dgm:cxn modelId="{DECDB068-F520-40C4-8758-BACD366A03F8}" type="presParOf" srcId="{3F1E27EE-F29E-4703-B28A-15C724210723}" destId="{51158802-AFC7-49E6-A4B9-6ACCA784A003}" srcOrd="6" destOrd="0" presId="urn:microsoft.com/office/officeart/2018/2/layout/IconVerticalSolidList"/>
    <dgm:cxn modelId="{285377B8-343D-443D-8D3D-DC7C2B6841AD}" type="presParOf" srcId="{51158802-AFC7-49E6-A4B9-6ACCA784A003}" destId="{59BBE376-38AC-4780-9A6C-F16E12741A84}" srcOrd="0" destOrd="0" presId="urn:microsoft.com/office/officeart/2018/2/layout/IconVerticalSolidList"/>
    <dgm:cxn modelId="{7B88D781-7BE7-4259-88C3-F38763B50358}" type="presParOf" srcId="{51158802-AFC7-49E6-A4B9-6ACCA784A003}" destId="{BD62024C-D3E8-4E78-B2E6-F6C686551FA7}" srcOrd="1" destOrd="0" presId="urn:microsoft.com/office/officeart/2018/2/layout/IconVerticalSolidList"/>
    <dgm:cxn modelId="{F2CD9BBE-75AF-4B5F-ACE2-478283225B93}" type="presParOf" srcId="{51158802-AFC7-49E6-A4B9-6ACCA784A003}" destId="{00EBAC66-69B6-4E68-BDB2-D80123C17010}" srcOrd="2" destOrd="0" presId="urn:microsoft.com/office/officeart/2018/2/layout/IconVerticalSolidList"/>
    <dgm:cxn modelId="{8A475C83-64B1-4F24-8659-A2573AFB5177}" type="presParOf" srcId="{51158802-AFC7-49E6-A4B9-6ACCA784A003}" destId="{7E7C24AE-B5E1-4439-8BD6-1E0DE267E012}" srcOrd="3" destOrd="0" presId="urn:microsoft.com/office/officeart/2018/2/layout/IconVerticalSolidList"/>
    <dgm:cxn modelId="{4149CA0B-7A7D-4F68-B127-92028EEAF332}" type="presParOf" srcId="{3F1E27EE-F29E-4703-B28A-15C724210723}" destId="{A7A01C09-7C6B-470F-BAD5-8522880380A4}" srcOrd="7" destOrd="0" presId="urn:microsoft.com/office/officeart/2018/2/layout/IconVerticalSolidList"/>
    <dgm:cxn modelId="{0520DD2B-69F6-4CAE-81DC-F2005C981AC4}" type="presParOf" srcId="{3F1E27EE-F29E-4703-B28A-15C724210723}" destId="{D3541D0E-8D3A-4EFF-9D20-0CB6BDB5D0FA}" srcOrd="8" destOrd="0" presId="urn:microsoft.com/office/officeart/2018/2/layout/IconVerticalSolidList"/>
    <dgm:cxn modelId="{D74A7859-E800-45E9-AC82-D0EE0E0CD90C}" type="presParOf" srcId="{D3541D0E-8D3A-4EFF-9D20-0CB6BDB5D0FA}" destId="{26E011E8-902D-4051-A7DA-E834A8FF5FAE}" srcOrd="0" destOrd="0" presId="urn:microsoft.com/office/officeart/2018/2/layout/IconVerticalSolidList"/>
    <dgm:cxn modelId="{BFC0D9E5-F319-4542-B980-CB239EE6299A}" type="presParOf" srcId="{D3541D0E-8D3A-4EFF-9D20-0CB6BDB5D0FA}" destId="{0BEB95D1-1974-4685-AF45-478857CE263A}" srcOrd="1" destOrd="0" presId="urn:microsoft.com/office/officeart/2018/2/layout/IconVerticalSolidList"/>
    <dgm:cxn modelId="{3981552E-DB17-45DA-9113-77667821D8D9}" type="presParOf" srcId="{D3541D0E-8D3A-4EFF-9D20-0CB6BDB5D0FA}" destId="{56CAD0AE-DB56-4F1B-90C7-339507ADB049}" srcOrd="2" destOrd="0" presId="urn:microsoft.com/office/officeart/2018/2/layout/IconVerticalSolidList"/>
    <dgm:cxn modelId="{8F4C0392-F3F9-4CF6-8E46-049384DB97CF}" type="presParOf" srcId="{D3541D0E-8D3A-4EFF-9D20-0CB6BDB5D0FA}" destId="{E43B2851-35A6-4B76-BB4E-89E1A1C21C5C}" srcOrd="3" destOrd="0" presId="urn:microsoft.com/office/officeart/2018/2/layout/IconVerticalSolidList"/>
    <dgm:cxn modelId="{901271A6-B09E-43E7-B9DC-5559360CDD3E}" type="presParOf" srcId="{3F1E27EE-F29E-4703-B28A-15C724210723}" destId="{7EC382A9-F3EC-4329-9C92-89AD131403E9}" srcOrd="9" destOrd="0" presId="urn:microsoft.com/office/officeart/2018/2/layout/IconVerticalSolidList"/>
    <dgm:cxn modelId="{45664FC7-D53A-43FD-9EA4-E3BB13FE5083}" type="presParOf" srcId="{3F1E27EE-F29E-4703-B28A-15C724210723}" destId="{6AF4023A-9330-417C-BD2F-B39D4E496BE8}" srcOrd="10" destOrd="0" presId="urn:microsoft.com/office/officeart/2018/2/layout/IconVerticalSolidList"/>
    <dgm:cxn modelId="{5942AF6E-C585-4B13-BEE4-3B3C108BC84D}" type="presParOf" srcId="{6AF4023A-9330-417C-BD2F-B39D4E496BE8}" destId="{22089510-D613-473C-B584-5845B9045CFC}" srcOrd="0" destOrd="0" presId="urn:microsoft.com/office/officeart/2018/2/layout/IconVerticalSolidList"/>
    <dgm:cxn modelId="{C9CC50B9-8FFE-4847-83B1-261E299281E2}" type="presParOf" srcId="{6AF4023A-9330-417C-BD2F-B39D4E496BE8}" destId="{3D7E3974-8873-4B94-A2F4-5EE3E7A312B3}" srcOrd="1" destOrd="0" presId="urn:microsoft.com/office/officeart/2018/2/layout/IconVerticalSolidList"/>
    <dgm:cxn modelId="{B75D4235-09F4-438D-9FE1-54CE1C9154D4}" type="presParOf" srcId="{6AF4023A-9330-417C-BD2F-B39D4E496BE8}" destId="{73B4960C-A7FF-4F47-B846-AF6875195FFF}" srcOrd="2" destOrd="0" presId="urn:microsoft.com/office/officeart/2018/2/layout/IconVerticalSolidList"/>
    <dgm:cxn modelId="{8CF834A2-F6C6-468E-B887-850BF634195C}" type="presParOf" srcId="{6AF4023A-9330-417C-BD2F-B39D4E496BE8}" destId="{AD120A31-0167-4510-8D8C-1635516FB2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D83197-B1E2-4373-88A6-03D9E063A4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B579E5-5D83-4C7F-A704-F7705686A5BE}">
      <dgm:prSet/>
      <dgm:spPr/>
      <dgm:t>
        <a:bodyPr/>
        <a:lstStyle/>
        <a:p>
          <a:r>
            <a:rPr lang="en-US"/>
            <a:t>Languages: Python, R, SQL</a:t>
          </a:r>
        </a:p>
      </dgm:t>
    </dgm:pt>
    <dgm:pt modelId="{658E86D0-3349-4686-A971-70FEB8E418E6}" type="parTrans" cxnId="{0BD5B2C1-232D-486A-AD72-EDB9989E14E1}">
      <dgm:prSet/>
      <dgm:spPr/>
      <dgm:t>
        <a:bodyPr/>
        <a:lstStyle/>
        <a:p>
          <a:endParaRPr lang="en-US"/>
        </a:p>
      </dgm:t>
    </dgm:pt>
    <dgm:pt modelId="{902FF962-02D6-4FA2-B525-04F7823F5B3A}" type="sibTrans" cxnId="{0BD5B2C1-232D-486A-AD72-EDB9989E14E1}">
      <dgm:prSet/>
      <dgm:spPr/>
      <dgm:t>
        <a:bodyPr/>
        <a:lstStyle/>
        <a:p>
          <a:endParaRPr lang="en-US"/>
        </a:p>
      </dgm:t>
    </dgm:pt>
    <dgm:pt modelId="{7331666C-4B4E-4070-A6C2-904945AAB048}">
      <dgm:prSet/>
      <dgm:spPr/>
      <dgm:t>
        <a:bodyPr/>
        <a:lstStyle/>
        <a:p>
          <a:r>
            <a:rPr lang="en-US"/>
            <a:t>Libraries: NumPy, Pandas, Scikit-learn, TensorFlow</a:t>
          </a:r>
        </a:p>
      </dgm:t>
    </dgm:pt>
    <dgm:pt modelId="{4E9C2BDF-0D63-4CE4-BE0D-FE64A9CB67EE}" type="parTrans" cxnId="{5DA9868F-A917-46E8-9059-B6F201584941}">
      <dgm:prSet/>
      <dgm:spPr/>
      <dgm:t>
        <a:bodyPr/>
        <a:lstStyle/>
        <a:p>
          <a:endParaRPr lang="en-US"/>
        </a:p>
      </dgm:t>
    </dgm:pt>
    <dgm:pt modelId="{CB3CCBC5-24E1-4F72-A0EB-9B3A8E9EE813}" type="sibTrans" cxnId="{5DA9868F-A917-46E8-9059-B6F201584941}">
      <dgm:prSet/>
      <dgm:spPr/>
      <dgm:t>
        <a:bodyPr/>
        <a:lstStyle/>
        <a:p>
          <a:endParaRPr lang="en-US"/>
        </a:p>
      </dgm:t>
    </dgm:pt>
    <dgm:pt modelId="{27F1653C-60F3-496A-A284-30350632BB32}">
      <dgm:prSet/>
      <dgm:spPr/>
      <dgm:t>
        <a:bodyPr/>
        <a:lstStyle/>
        <a:p>
          <a:r>
            <a:rPr lang="en-US"/>
            <a:t>Databases: MySQL, MongoDB</a:t>
          </a:r>
        </a:p>
      </dgm:t>
    </dgm:pt>
    <dgm:pt modelId="{3AECDE04-22BD-4C4D-90C0-4417933DD909}" type="parTrans" cxnId="{11BC3587-507B-4267-A59E-A5570132A363}">
      <dgm:prSet/>
      <dgm:spPr/>
      <dgm:t>
        <a:bodyPr/>
        <a:lstStyle/>
        <a:p>
          <a:endParaRPr lang="en-US"/>
        </a:p>
      </dgm:t>
    </dgm:pt>
    <dgm:pt modelId="{61004D25-89D6-4BFB-914C-1F8EB952D7C3}" type="sibTrans" cxnId="{11BC3587-507B-4267-A59E-A5570132A363}">
      <dgm:prSet/>
      <dgm:spPr/>
      <dgm:t>
        <a:bodyPr/>
        <a:lstStyle/>
        <a:p>
          <a:endParaRPr lang="en-US"/>
        </a:p>
      </dgm:t>
    </dgm:pt>
    <dgm:pt modelId="{0FD636AF-B3F2-49CC-98F3-6CDA18FAA388}">
      <dgm:prSet/>
      <dgm:spPr/>
      <dgm:t>
        <a:bodyPr/>
        <a:lstStyle/>
        <a:p>
          <a:r>
            <a:rPr lang="en-US"/>
            <a:t>Big Data: Hadoop, Spark</a:t>
          </a:r>
        </a:p>
      </dgm:t>
    </dgm:pt>
    <dgm:pt modelId="{9B7B3E3B-0F98-45A8-99CC-CAC1042F88C7}" type="parTrans" cxnId="{454C61D8-3EF1-4C68-AB13-41F12AB2B485}">
      <dgm:prSet/>
      <dgm:spPr/>
      <dgm:t>
        <a:bodyPr/>
        <a:lstStyle/>
        <a:p>
          <a:endParaRPr lang="en-US"/>
        </a:p>
      </dgm:t>
    </dgm:pt>
    <dgm:pt modelId="{65E7444B-2295-42B9-BDB2-EE275B94FF4A}" type="sibTrans" cxnId="{454C61D8-3EF1-4C68-AB13-41F12AB2B485}">
      <dgm:prSet/>
      <dgm:spPr/>
      <dgm:t>
        <a:bodyPr/>
        <a:lstStyle/>
        <a:p>
          <a:endParaRPr lang="en-US"/>
        </a:p>
      </dgm:t>
    </dgm:pt>
    <dgm:pt modelId="{D91BB51B-A3F4-419A-AE74-6BD49A255C48}">
      <dgm:prSet/>
      <dgm:spPr/>
      <dgm:t>
        <a:bodyPr/>
        <a:lstStyle/>
        <a:p>
          <a:r>
            <a:rPr lang="en-US"/>
            <a:t>Visualization: Matplotlib, Seaborn, Tableau</a:t>
          </a:r>
        </a:p>
      </dgm:t>
    </dgm:pt>
    <dgm:pt modelId="{D3C238E5-B8D3-41E0-9C17-4EC0ABCF85AB}" type="parTrans" cxnId="{D25258C7-82BA-4EB8-9A17-11E4D9667FFE}">
      <dgm:prSet/>
      <dgm:spPr/>
      <dgm:t>
        <a:bodyPr/>
        <a:lstStyle/>
        <a:p>
          <a:endParaRPr lang="en-US"/>
        </a:p>
      </dgm:t>
    </dgm:pt>
    <dgm:pt modelId="{B74B1F8E-59C5-438A-844A-6BBD6C729F00}" type="sibTrans" cxnId="{D25258C7-82BA-4EB8-9A17-11E4D9667FFE}">
      <dgm:prSet/>
      <dgm:spPr/>
      <dgm:t>
        <a:bodyPr/>
        <a:lstStyle/>
        <a:p>
          <a:endParaRPr lang="en-US"/>
        </a:p>
      </dgm:t>
    </dgm:pt>
    <dgm:pt modelId="{1BEC0EAF-D3B1-4A9E-87EC-C761E491B25B}" type="pres">
      <dgm:prSet presAssocID="{9BD83197-B1E2-4373-88A6-03D9E063A432}" presName="root" presStyleCnt="0">
        <dgm:presLayoutVars>
          <dgm:dir/>
          <dgm:resizeHandles val="exact"/>
        </dgm:presLayoutVars>
      </dgm:prSet>
      <dgm:spPr/>
    </dgm:pt>
    <dgm:pt modelId="{09E4B037-56AE-447D-BDD7-4C86C12F8B56}" type="pres">
      <dgm:prSet presAssocID="{E2B579E5-5D83-4C7F-A704-F7705686A5BE}" presName="compNode" presStyleCnt="0"/>
      <dgm:spPr/>
    </dgm:pt>
    <dgm:pt modelId="{0B45895A-4059-4BE8-9E1F-3697AD9F4AC6}" type="pres">
      <dgm:prSet presAssocID="{E2B579E5-5D83-4C7F-A704-F7705686A5BE}" presName="bgRect" presStyleLbl="bgShp" presStyleIdx="0" presStyleCnt="5"/>
      <dgm:spPr/>
    </dgm:pt>
    <dgm:pt modelId="{95A6FF7B-59E0-4CD9-88DF-F27E7EAE7357}" type="pres">
      <dgm:prSet presAssocID="{E2B579E5-5D83-4C7F-A704-F7705686A5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A40BC1-4034-44FA-9FA4-C6CB26BD6510}" type="pres">
      <dgm:prSet presAssocID="{E2B579E5-5D83-4C7F-A704-F7705686A5BE}" presName="spaceRect" presStyleCnt="0"/>
      <dgm:spPr/>
    </dgm:pt>
    <dgm:pt modelId="{DC87D08B-E147-4181-8E14-E19D1B567D39}" type="pres">
      <dgm:prSet presAssocID="{E2B579E5-5D83-4C7F-A704-F7705686A5BE}" presName="parTx" presStyleLbl="revTx" presStyleIdx="0" presStyleCnt="5">
        <dgm:presLayoutVars>
          <dgm:chMax val="0"/>
          <dgm:chPref val="0"/>
        </dgm:presLayoutVars>
      </dgm:prSet>
      <dgm:spPr/>
    </dgm:pt>
    <dgm:pt modelId="{1C73D3E0-D05D-44FC-9ABE-A7D102BB5287}" type="pres">
      <dgm:prSet presAssocID="{902FF962-02D6-4FA2-B525-04F7823F5B3A}" presName="sibTrans" presStyleCnt="0"/>
      <dgm:spPr/>
    </dgm:pt>
    <dgm:pt modelId="{EA05FB6B-D171-4DD0-A287-73F5E8D1E2FC}" type="pres">
      <dgm:prSet presAssocID="{7331666C-4B4E-4070-A6C2-904945AAB048}" presName="compNode" presStyleCnt="0"/>
      <dgm:spPr/>
    </dgm:pt>
    <dgm:pt modelId="{7D9061EA-7986-4BB2-9F5A-F269ACCAB686}" type="pres">
      <dgm:prSet presAssocID="{7331666C-4B4E-4070-A6C2-904945AAB048}" presName="bgRect" presStyleLbl="bgShp" presStyleIdx="1" presStyleCnt="5"/>
      <dgm:spPr/>
    </dgm:pt>
    <dgm:pt modelId="{DAD37D54-F7E2-4C1C-8072-2A3A8E4042D1}" type="pres">
      <dgm:prSet presAssocID="{7331666C-4B4E-4070-A6C2-904945AAB0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CC7D46E6-BA58-4724-B785-7B726A00C72C}" type="pres">
      <dgm:prSet presAssocID="{7331666C-4B4E-4070-A6C2-904945AAB048}" presName="spaceRect" presStyleCnt="0"/>
      <dgm:spPr/>
    </dgm:pt>
    <dgm:pt modelId="{8155AF9A-AC21-44BD-90ED-727DC496DE2B}" type="pres">
      <dgm:prSet presAssocID="{7331666C-4B4E-4070-A6C2-904945AAB048}" presName="parTx" presStyleLbl="revTx" presStyleIdx="1" presStyleCnt="5">
        <dgm:presLayoutVars>
          <dgm:chMax val="0"/>
          <dgm:chPref val="0"/>
        </dgm:presLayoutVars>
      </dgm:prSet>
      <dgm:spPr/>
    </dgm:pt>
    <dgm:pt modelId="{1DD474EC-29CB-4133-B659-18DAE9164E8A}" type="pres">
      <dgm:prSet presAssocID="{CB3CCBC5-24E1-4F72-A0EB-9B3A8E9EE813}" presName="sibTrans" presStyleCnt="0"/>
      <dgm:spPr/>
    </dgm:pt>
    <dgm:pt modelId="{455E1A96-6CC1-436F-AF5B-172104A221F2}" type="pres">
      <dgm:prSet presAssocID="{27F1653C-60F3-496A-A284-30350632BB32}" presName="compNode" presStyleCnt="0"/>
      <dgm:spPr/>
    </dgm:pt>
    <dgm:pt modelId="{B64B31D0-A206-403A-A98C-13743994D7A8}" type="pres">
      <dgm:prSet presAssocID="{27F1653C-60F3-496A-A284-30350632BB32}" presName="bgRect" presStyleLbl="bgShp" presStyleIdx="2" presStyleCnt="5"/>
      <dgm:spPr/>
    </dgm:pt>
    <dgm:pt modelId="{B3BE6A2D-996B-4869-A744-D54E3B17DD45}" type="pres">
      <dgm:prSet presAssocID="{27F1653C-60F3-496A-A284-30350632BB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C794C88-E385-4AF9-8121-6117C78234A8}" type="pres">
      <dgm:prSet presAssocID="{27F1653C-60F3-496A-A284-30350632BB32}" presName="spaceRect" presStyleCnt="0"/>
      <dgm:spPr/>
    </dgm:pt>
    <dgm:pt modelId="{51D34018-F7A4-4806-9DBC-5DCB7E6ED7C7}" type="pres">
      <dgm:prSet presAssocID="{27F1653C-60F3-496A-A284-30350632BB32}" presName="parTx" presStyleLbl="revTx" presStyleIdx="2" presStyleCnt="5">
        <dgm:presLayoutVars>
          <dgm:chMax val="0"/>
          <dgm:chPref val="0"/>
        </dgm:presLayoutVars>
      </dgm:prSet>
      <dgm:spPr/>
    </dgm:pt>
    <dgm:pt modelId="{BB99307C-A637-48C5-AC79-DF87A353DF0E}" type="pres">
      <dgm:prSet presAssocID="{61004D25-89D6-4BFB-914C-1F8EB952D7C3}" presName="sibTrans" presStyleCnt="0"/>
      <dgm:spPr/>
    </dgm:pt>
    <dgm:pt modelId="{8952C780-E567-45A5-B708-4562DF74E2D3}" type="pres">
      <dgm:prSet presAssocID="{0FD636AF-B3F2-49CC-98F3-6CDA18FAA388}" presName="compNode" presStyleCnt="0"/>
      <dgm:spPr/>
    </dgm:pt>
    <dgm:pt modelId="{A2CD23E4-7709-4474-8989-864BC6FC76CF}" type="pres">
      <dgm:prSet presAssocID="{0FD636AF-B3F2-49CC-98F3-6CDA18FAA388}" presName="bgRect" presStyleLbl="bgShp" presStyleIdx="3" presStyleCnt="5"/>
      <dgm:spPr/>
    </dgm:pt>
    <dgm:pt modelId="{000F9933-6B7E-4A41-BBD2-895D21AED717}" type="pres">
      <dgm:prSet presAssocID="{0FD636AF-B3F2-49CC-98F3-6CDA18FAA3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9C6D3B2-F3D8-484B-9140-8B4C2A46ABE2}" type="pres">
      <dgm:prSet presAssocID="{0FD636AF-B3F2-49CC-98F3-6CDA18FAA388}" presName="spaceRect" presStyleCnt="0"/>
      <dgm:spPr/>
    </dgm:pt>
    <dgm:pt modelId="{B9CE44AC-6BE6-4E25-808C-063A17C0DFB4}" type="pres">
      <dgm:prSet presAssocID="{0FD636AF-B3F2-49CC-98F3-6CDA18FAA388}" presName="parTx" presStyleLbl="revTx" presStyleIdx="3" presStyleCnt="5">
        <dgm:presLayoutVars>
          <dgm:chMax val="0"/>
          <dgm:chPref val="0"/>
        </dgm:presLayoutVars>
      </dgm:prSet>
      <dgm:spPr/>
    </dgm:pt>
    <dgm:pt modelId="{990DB030-A5E3-4784-9EAE-BF700B0CF8A8}" type="pres">
      <dgm:prSet presAssocID="{65E7444B-2295-42B9-BDB2-EE275B94FF4A}" presName="sibTrans" presStyleCnt="0"/>
      <dgm:spPr/>
    </dgm:pt>
    <dgm:pt modelId="{31C83337-4D43-4780-848C-2CA23B29C4F8}" type="pres">
      <dgm:prSet presAssocID="{D91BB51B-A3F4-419A-AE74-6BD49A255C48}" presName="compNode" presStyleCnt="0"/>
      <dgm:spPr/>
    </dgm:pt>
    <dgm:pt modelId="{39FEF1DD-A9B3-4629-AFCA-99962DF7EA2B}" type="pres">
      <dgm:prSet presAssocID="{D91BB51B-A3F4-419A-AE74-6BD49A255C48}" presName="bgRect" presStyleLbl="bgShp" presStyleIdx="4" presStyleCnt="5"/>
      <dgm:spPr/>
    </dgm:pt>
    <dgm:pt modelId="{6B4409C0-0098-4195-BD80-46E158A142CD}" type="pres">
      <dgm:prSet presAssocID="{D91BB51B-A3F4-419A-AE74-6BD49A255C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55ABB03D-4C8E-4602-AABF-DEDB1EE29AAD}" type="pres">
      <dgm:prSet presAssocID="{D91BB51B-A3F4-419A-AE74-6BD49A255C48}" presName="spaceRect" presStyleCnt="0"/>
      <dgm:spPr/>
    </dgm:pt>
    <dgm:pt modelId="{7D82118B-84DE-49FC-8C2D-99985DA56E85}" type="pres">
      <dgm:prSet presAssocID="{D91BB51B-A3F4-419A-AE74-6BD49A255C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BDA293F-2F90-4FBC-B3DB-CBFB56B64BE5}" type="presOf" srcId="{9BD83197-B1E2-4373-88A6-03D9E063A432}" destId="{1BEC0EAF-D3B1-4A9E-87EC-C761E491B25B}" srcOrd="0" destOrd="0" presId="urn:microsoft.com/office/officeart/2018/2/layout/IconVerticalSolidList"/>
    <dgm:cxn modelId="{3903FF52-D342-418B-B7A2-9D1F27CAAE15}" type="presOf" srcId="{E2B579E5-5D83-4C7F-A704-F7705686A5BE}" destId="{DC87D08B-E147-4181-8E14-E19D1B567D39}" srcOrd="0" destOrd="0" presId="urn:microsoft.com/office/officeart/2018/2/layout/IconVerticalSolidList"/>
    <dgm:cxn modelId="{11BC3587-507B-4267-A59E-A5570132A363}" srcId="{9BD83197-B1E2-4373-88A6-03D9E063A432}" destId="{27F1653C-60F3-496A-A284-30350632BB32}" srcOrd="2" destOrd="0" parTransId="{3AECDE04-22BD-4C4D-90C0-4417933DD909}" sibTransId="{61004D25-89D6-4BFB-914C-1F8EB952D7C3}"/>
    <dgm:cxn modelId="{5DA9868F-A917-46E8-9059-B6F201584941}" srcId="{9BD83197-B1E2-4373-88A6-03D9E063A432}" destId="{7331666C-4B4E-4070-A6C2-904945AAB048}" srcOrd="1" destOrd="0" parTransId="{4E9C2BDF-0D63-4CE4-BE0D-FE64A9CB67EE}" sibTransId="{CB3CCBC5-24E1-4F72-A0EB-9B3A8E9EE813}"/>
    <dgm:cxn modelId="{F5519990-8988-4BC9-AC8A-7776EE62F65F}" type="presOf" srcId="{27F1653C-60F3-496A-A284-30350632BB32}" destId="{51D34018-F7A4-4806-9DBC-5DCB7E6ED7C7}" srcOrd="0" destOrd="0" presId="urn:microsoft.com/office/officeart/2018/2/layout/IconVerticalSolidList"/>
    <dgm:cxn modelId="{266BD797-C802-4775-87DE-1B2B63C21284}" type="presOf" srcId="{7331666C-4B4E-4070-A6C2-904945AAB048}" destId="{8155AF9A-AC21-44BD-90ED-727DC496DE2B}" srcOrd="0" destOrd="0" presId="urn:microsoft.com/office/officeart/2018/2/layout/IconVerticalSolidList"/>
    <dgm:cxn modelId="{6D0EAABF-E5E6-46FD-9DC5-C7518E82EAFB}" type="presOf" srcId="{0FD636AF-B3F2-49CC-98F3-6CDA18FAA388}" destId="{B9CE44AC-6BE6-4E25-808C-063A17C0DFB4}" srcOrd="0" destOrd="0" presId="urn:microsoft.com/office/officeart/2018/2/layout/IconVerticalSolidList"/>
    <dgm:cxn modelId="{0BD5B2C1-232D-486A-AD72-EDB9989E14E1}" srcId="{9BD83197-B1E2-4373-88A6-03D9E063A432}" destId="{E2B579E5-5D83-4C7F-A704-F7705686A5BE}" srcOrd="0" destOrd="0" parTransId="{658E86D0-3349-4686-A971-70FEB8E418E6}" sibTransId="{902FF962-02D6-4FA2-B525-04F7823F5B3A}"/>
    <dgm:cxn modelId="{A86081C4-ADF6-48FE-8510-B0657E38A3E6}" type="presOf" srcId="{D91BB51B-A3F4-419A-AE74-6BD49A255C48}" destId="{7D82118B-84DE-49FC-8C2D-99985DA56E85}" srcOrd="0" destOrd="0" presId="urn:microsoft.com/office/officeart/2018/2/layout/IconVerticalSolidList"/>
    <dgm:cxn modelId="{D25258C7-82BA-4EB8-9A17-11E4D9667FFE}" srcId="{9BD83197-B1E2-4373-88A6-03D9E063A432}" destId="{D91BB51B-A3F4-419A-AE74-6BD49A255C48}" srcOrd="4" destOrd="0" parTransId="{D3C238E5-B8D3-41E0-9C17-4EC0ABCF85AB}" sibTransId="{B74B1F8E-59C5-438A-844A-6BBD6C729F00}"/>
    <dgm:cxn modelId="{454C61D8-3EF1-4C68-AB13-41F12AB2B485}" srcId="{9BD83197-B1E2-4373-88A6-03D9E063A432}" destId="{0FD636AF-B3F2-49CC-98F3-6CDA18FAA388}" srcOrd="3" destOrd="0" parTransId="{9B7B3E3B-0F98-45A8-99CC-CAC1042F88C7}" sibTransId="{65E7444B-2295-42B9-BDB2-EE275B94FF4A}"/>
    <dgm:cxn modelId="{904B44F2-0D20-4629-B2FE-3E7180460A29}" type="presParOf" srcId="{1BEC0EAF-D3B1-4A9E-87EC-C761E491B25B}" destId="{09E4B037-56AE-447D-BDD7-4C86C12F8B56}" srcOrd="0" destOrd="0" presId="urn:microsoft.com/office/officeart/2018/2/layout/IconVerticalSolidList"/>
    <dgm:cxn modelId="{7ABED3AE-5EB7-437E-BD63-9635CB5884D8}" type="presParOf" srcId="{09E4B037-56AE-447D-BDD7-4C86C12F8B56}" destId="{0B45895A-4059-4BE8-9E1F-3697AD9F4AC6}" srcOrd="0" destOrd="0" presId="urn:microsoft.com/office/officeart/2018/2/layout/IconVerticalSolidList"/>
    <dgm:cxn modelId="{876DB250-95D2-4B78-8857-DA580E41134A}" type="presParOf" srcId="{09E4B037-56AE-447D-BDD7-4C86C12F8B56}" destId="{95A6FF7B-59E0-4CD9-88DF-F27E7EAE7357}" srcOrd="1" destOrd="0" presId="urn:microsoft.com/office/officeart/2018/2/layout/IconVerticalSolidList"/>
    <dgm:cxn modelId="{2024292F-B0C8-4F21-91A7-580458529242}" type="presParOf" srcId="{09E4B037-56AE-447D-BDD7-4C86C12F8B56}" destId="{67A40BC1-4034-44FA-9FA4-C6CB26BD6510}" srcOrd="2" destOrd="0" presId="urn:microsoft.com/office/officeart/2018/2/layout/IconVerticalSolidList"/>
    <dgm:cxn modelId="{DB8D8308-8099-46FF-9340-67CED4F1E2C3}" type="presParOf" srcId="{09E4B037-56AE-447D-BDD7-4C86C12F8B56}" destId="{DC87D08B-E147-4181-8E14-E19D1B567D39}" srcOrd="3" destOrd="0" presId="urn:microsoft.com/office/officeart/2018/2/layout/IconVerticalSolidList"/>
    <dgm:cxn modelId="{F33D5BDE-E539-4CF3-B820-2665E5592107}" type="presParOf" srcId="{1BEC0EAF-D3B1-4A9E-87EC-C761E491B25B}" destId="{1C73D3E0-D05D-44FC-9ABE-A7D102BB5287}" srcOrd="1" destOrd="0" presId="urn:microsoft.com/office/officeart/2018/2/layout/IconVerticalSolidList"/>
    <dgm:cxn modelId="{59395429-703E-4275-A3E7-5BDECD66C71E}" type="presParOf" srcId="{1BEC0EAF-D3B1-4A9E-87EC-C761E491B25B}" destId="{EA05FB6B-D171-4DD0-A287-73F5E8D1E2FC}" srcOrd="2" destOrd="0" presId="urn:microsoft.com/office/officeart/2018/2/layout/IconVerticalSolidList"/>
    <dgm:cxn modelId="{8A2630C2-8688-4352-9D3F-E0CAB8223054}" type="presParOf" srcId="{EA05FB6B-D171-4DD0-A287-73F5E8D1E2FC}" destId="{7D9061EA-7986-4BB2-9F5A-F269ACCAB686}" srcOrd="0" destOrd="0" presId="urn:microsoft.com/office/officeart/2018/2/layout/IconVerticalSolidList"/>
    <dgm:cxn modelId="{66D50E2D-EA2E-470F-863D-2FEE879A1DA6}" type="presParOf" srcId="{EA05FB6B-D171-4DD0-A287-73F5E8D1E2FC}" destId="{DAD37D54-F7E2-4C1C-8072-2A3A8E4042D1}" srcOrd="1" destOrd="0" presId="urn:microsoft.com/office/officeart/2018/2/layout/IconVerticalSolidList"/>
    <dgm:cxn modelId="{F7EB8ADC-E9EB-44D2-B9D0-08C2E53EED28}" type="presParOf" srcId="{EA05FB6B-D171-4DD0-A287-73F5E8D1E2FC}" destId="{CC7D46E6-BA58-4724-B785-7B726A00C72C}" srcOrd="2" destOrd="0" presId="urn:microsoft.com/office/officeart/2018/2/layout/IconVerticalSolidList"/>
    <dgm:cxn modelId="{FADDDE63-8162-424A-A5E9-BA625C612822}" type="presParOf" srcId="{EA05FB6B-D171-4DD0-A287-73F5E8D1E2FC}" destId="{8155AF9A-AC21-44BD-90ED-727DC496DE2B}" srcOrd="3" destOrd="0" presId="urn:microsoft.com/office/officeart/2018/2/layout/IconVerticalSolidList"/>
    <dgm:cxn modelId="{83A7A3C3-9EE8-4E78-821F-19AAA477F895}" type="presParOf" srcId="{1BEC0EAF-D3B1-4A9E-87EC-C761E491B25B}" destId="{1DD474EC-29CB-4133-B659-18DAE9164E8A}" srcOrd="3" destOrd="0" presId="urn:microsoft.com/office/officeart/2018/2/layout/IconVerticalSolidList"/>
    <dgm:cxn modelId="{01D91776-9BFD-4105-B508-15CF6A0AA7DD}" type="presParOf" srcId="{1BEC0EAF-D3B1-4A9E-87EC-C761E491B25B}" destId="{455E1A96-6CC1-436F-AF5B-172104A221F2}" srcOrd="4" destOrd="0" presId="urn:microsoft.com/office/officeart/2018/2/layout/IconVerticalSolidList"/>
    <dgm:cxn modelId="{1DCA6F35-E2DF-4794-B3D1-B3E8E98F7496}" type="presParOf" srcId="{455E1A96-6CC1-436F-AF5B-172104A221F2}" destId="{B64B31D0-A206-403A-A98C-13743994D7A8}" srcOrd="0" destOrd="0" presId="urn:microsoft.com/office/officeart/2018/2/layout/IconVerticalSolidList"/>
    <dgm:cxn modelId="{92692379-CA7F-4E53-938D-D172112F5D14}" type="presParOf" srcId="{455E1A96-6CC1-436F-AF5B-172104A221F2}" destId="{B3BE6A2D-996B-4869-A744-D54E3B17DD45}" srcOrd="1" destOrd="0" presId="urn:microsoft.com/office/officeart/2018/2/layout/IconVerticalSolidList"/>
    <dgm:cxn modelId="{96EDC884-5872-419A-B4EB-EDBDE807A4E1}" type="presParOf" srcId="{455E1A96-6CC1-436F-AF5B-172104A221F2}" destId="{4C794C88-E385-4AF9-8121-6117C78234A8}" srcOrd="2" destOrd="0" presId="urn:microsoft.com/office/officeart/2018/2/layout/IconVerticalSolidList"/>
    <dgm:cxn modelId="{67E7944F-5A49-4DB5-873D-23FFF43E9946}" type="presParOf" srcId="{455E1A96-6CC1-436F-AF5B-172104A221F2}" destId="{51D34018-F7A4-4806-9DBC-5DCB7E6ED7C7}" srcOrd="3" destOrd="0" presId="urn:microsoft.com/office/officeart/2018/2/layout/IconVerticalSolidList"/>
    <dgm:cxn modelId="{72BE6FD1-00B5-4B38-89B8-22A9E6D8AE9A}" type="presParOf" srcId="{1BEC0EAF-D3B1-4A9E-87EC-C761E491B25B}" destId="{BB99307C-A637-48C5-AC79-DF87A353DF0E}" srcOrd="5" destOrd="0" presId="urn:microsoft.com/office/officeart/2018/2/layout/IconVerticalSolidList"/>
    <dgm:cxn modelId="{8C6289B7-6891-41E2-AE8B-D5F1FBFC5DF3}" type="presParOf" srcId="{1BEC0EAF-D3B1-4A9E-87EC-C761E491B25B}" destId="{8952C780-E567-45A5-B708-4562DF74E2D3}" srcOrd="6" destOrd="0" presId="urn:microsoft.com/office/officeart/2018/2/layout/IconVerticalSolidList"/>
    <dgm:cxn modelId="{819D82A9-4D56-473D-96CC-0B336B0E4A35}" type="presParOf" srcId="{8952C780-E567-45A5-B708-4562DF74E2D3}" destId="{A2CD23E4-7709-4474-8989-864BC6FC76CF}" srcOrd="0" destOrd="0" presId="urn:microsoft.com/office/officeart/2018/2/layout/IconVerticalSolidList"/>
    <dgm:cxn modelId="{68F5D8F7-6675-4F2E-A21E-8FBFDA0558F1}" type="presParOf" srcId="{8952C780-E567-45A5-B708-4562DF74E2D3}" destId="{000F9933-6B7E-4A41-BBD2-895D21AED717}" srcOrd="1" destOrd="0" presId="urn:microsoft.com/office/officeart/2018/2/layout/IconVerticalSolidList"/>
    <dgm:cxn modelId="{1E5AB824-D205-463A-ADAB-DADF68A2EC06}" type="presParOf" srcId="{8952C780-E567-45A5-B708-4562DF74E2D3}" destId="{59C6D3B2-F3D8-484B-9140-8B4C2A46ABE2}" srcOrd="2" destOrd="0" presId="urn:microsoft.com/office/officeart/2018/2/layout/IconVerticalSolidList"/>
    <dgm:cxn modelId="{D5B881A7-2504-4077-A9FE-4569341AF5A6}" type="presParOf" srcId="{8952C780-E567-45A5-B708-4562DF74E2D3}" destId="{B9CE44AC-6BE6-4E25-808C-063A17C0DFB4}" srcOrd="3" destOrd="0" presId="urn:microsoft.com/office/officeart/2018/2/layout/IconVerticalSolidList"/>
    <dgm:cxn modelId="{B865CAAE-9FA7-4291-A7B1-AD8429DB471C}" type="presParOf" srcId="{1BEC0EAF-D3B1-4A9E-87EC-C761E491B25B}" destId="{990DB030-A5E3-4784-9EAE-BF700B0CF8A8}" srcOrd="7" destOrd="0" presId="urn:microsoft.com/office/officeart/2018/2/layout/IconVerticalSolidList"/>
    <dgm:cxn modelId="{5F93F549-E5A3-4CEF-89CC-90DAA3EF6084}" type="presParOf" srcId="{1BEC0EAF-D3B1-4A9E-87EC-C761E491B25B}" destId="{31C83337-4D43-4780-848C-2CA23B29C4F8}" srcOrd="8" destOrd="0" presId="urn:microsoft.com/office/officeart/2018/2/layout/IconVerticalSolidList"/>
    <dgm:cxn modelId="{68BE095C-4754-4A96-8687-1E5D75DD7CC5}" type="presParOf" srcId="{31C83337-4D43-4780-848C-2CA23B29C4F8}" destId="{39FEF1DD-A9B3-4629-AFCA-99962DF7EA2B}" srcOrd="0" destOrd="0" presId="urn:microsoft.com/office/officeart/2018/2/layout/IconVerticalSolidList"/>
    <dgm:cxn modelId="{67CA3922-F03F-49EC-9C45-00AB06E05CDE}" type="presParOf" srcId="{31C83337-4D43-4780-848C-2CA23B29C4F8}" destId="{6B4409C0-0098-4195-BD80-46E158A142CD}" srcOrd="1" destOrd="0" presId="urn:microsoft.com/office/officeart/2018/2/layout/IconVerticalSolidList"/>
    <dgm:cxn modelId="{0900B411-8349-4598-8F15-5714753FF6A9}" type="presParOf" srcId="{31C83337-4D43-4780-848C-2CA23B29C4F8}" destId="{55ABB03D-4C8E-4602-AABF-DEDB1EE29AAD}" srcOrd="2" destOrd="0" presId="urn:microsoft.com/office/officeart/2018/2/layout/IconVerticalSolidList"/>
    <dgm:cxn modelId="{26E90914-4123-4F4B-9E6C-91F6644FA512}" type="presParOf" srcId="{31C83337-4D43-4780-848C-2CA23B29C4F8}" destId="{7D82118B-84DE-49FC-8C2D-99985DA56E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E0820B-3611-47F5-9216-7C32293B30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3C5CF-81CD-4A94-9058-3CE196496E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Structured data – tables, spreadsheets</a:t>
          </a:r>
        </a:p>
      </dgm:t>
    </dgm:pt>
    <dgm:pt modelId="{C233A504-E01F-4C28-9781-A0612547D30B}" type="parTrans" cxnId="{639420FA-54F5-4913-A4B8-1A2FD5D7B1ED}">
      <dgm:prSet/>
      <dgm:spPr/>
      <dgm:t>
        <a:bodyPr/>
        <a:lstStyle/>
        <a:p>
          <a:endParaRPr lang="en-US"/>
        </a:p>
      </dgm:t>
    </dgm:pt>
    <dgm:pt modelId="{A6038490-126E-49DE-9CA6-DC8A4729DA15}" type="sibTrans" cxnId="{639420FA-54F5-4913-A4B8-1A2FD5D7B1ED}">
      <dgm:prSet/>
      <dgm:spPr/>
      <dgm:t>
        <a:bodyPr/>
        <a:lstStyle/>
        <a:p>
          <a:endParaRPr lang="en-US"/>
        </a:p>
      </dgm:t>
    </dgm:pt>
    <dgm:pt modelId="{C57C407E-9B2A-4687-B109-271E7FAE8D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Unstructured data – images, text, videos</a:t>
          </a:r>
        </a:p>
      </dgm:t>
    </dgm:pt>
    <dgm:pt modelId="{79C055C2-7BE1-4CC8-B203-720250AEBA57}" type="parTrans" cxnId="{D36EAF29-775A-4E93-A5B8-6B27A95E8354}">
      <dgm:prSet/>
      <dgm:spPr/>
      <dgm:t>
        <a:bodyPr/>
        <a:lstStyle/>
        <a:p>
          <a:endParaRPr lang="en-US"/>
        </a:p>
      </dgm:t>
    </dgm:pt>
    <dgm:pt modelId="{65A6A1C7-5221-499C-B984-B5B30D626681}" type="sibTrans" cxnId="{D36EAF29-775A-4E93-A5B8-6B27A95E8354}">
      <dgm:prSet/>
      <dgm:spPr/>
      <dgm:t>
        <a:bodyPr/>
        <a:lstStyle/>
        <a:p>
          <a:endParaRPr lang="en-US"/>
        </a:p>
      </dgm:t>
    </dgm:pt>
    <dgm:pt modelId="{A7539BFB-E229-49BC-9FBD-A3A88D350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Semi-structured data – JSON, XML</a:t>
          </a:r>
        </a:p>
      </dgm:t>
    </dgm:pt>
    <dgm:pt modelId="{D3C75B18-FB90-48AE-85A9-6BEE68E8F954}" type="parTrans" cxnId="{CCBBE288-7761-4DF5-B4AE-1E7E801C57D7}">
      <dgm:prSet/>
      <dgm:spPr/>
      <dgm:t>
        <a:bodyPr/>
        <a:lstStyle/>
        <a:p>
          <a:endParaRPr lang="en-US"/>
        </a:p>
      </dgm:t>
    </dgm:pt>
    <dgm:pt modelId="{DE9F8878-56F6-4F03-A54C-989400978740}" type="sibTrans" cxnId="{CCBBE288-7761-4DF5-B4AE-1E7E801C57D7}">
      <dgm:prSet/>
      <dgm:spPr/>
      <dgm:t>
        <a:bodyPr/>
        <a:lstStyle/>
        <a:p>
          <a:endParaRPr lang="en-US"/>
        </a:p>
      </dgm:t>
    </dgm:pt>
    <dgm:pt modelId="{C6024F8A-B4BC-4E9C-A067-D9FF6F3CD306}" type="pres">
      <dgm:prSet presAssocID="{61E0820B-3611-47F5-9216-7C32293B302C}" presName="root" presStyleCnt="0">
        <dgm:presLayoutVars>
          <dgm:dir/>
          <dgm:resizeHandles val="exact"/>
        </dgm:presLayoutVars>
      </dgm:prSet>
      <dgm:spPr/>
    </dgm:pt>
    <dgm:pt modelId="{6F4274F6-0D93-4B6A-9444-EAB5051FAC85}" type="pres">
      <dgm:prSet presAssocID="{DAA3C5CF-81CD-4A94-9058-3CE196496E5C}" presName="compNode" presStyleCnt="0"/>
      <dgm:spPr/>
    </dgm:pt>
    <dgm:pt modelId="{8C27FB0A-110D-428F-B4EA-9BB7B4BF2824}" type="pres">
      <dgm:prSet presAssocID="{DAA3C5CF-81CD-4A94-9058-3CE196496E5C}" presName="bgRect" presStyleLbl="bgShp" presStyleIdx="0" presStyleCnt="3"/>
      <dgm:spPr/>
    </dgm:pt>
    <dgm:pt modelId="{36F1130E-9B85-4C8E-990F-0E2C5500E549}" type="pres">
      <dgm:prSet presAssocID="{DAA3C5CF-81CD-4A94-9058-3CE196496E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18A7648-FFB7-42DC-9022-C7C3E934A960}" type="pres">
      <dgm:prSet presAssocID="{DAA3C5CF-81CD-4A94-9058-3CE196496E5C}" presName="spaceRect" presStyleCnt="0"/>
      <dgm:spPr/>
    </dgm:pt>
    <dgm:pt modelId="{DE5E9270-6718-4282-BC7C-1062CF8C5C5A}" type="pres">
      <dgm:prSet presAssocID="{DAA3C5CF-81CD-4A94-9058-3CE196496E5C}" presName="parTx" presStyleLbl="revTx" presStyleIdx="0" presStyleCnt="3">
        <dgm:presLayoutVars>
          <dgm:chMax val="0"/>
          <dgm:chPref val="0"/>
        </dgm:presLayoutVars>
      </dgm:prSet>
      <dgm:spPr/>
    </dgm:pt>
    <dgm:pt modelId="{6B0F56F7-B913-42CD-BFFE-5600BB8BAA32}" type="pres">
      <dgm:prSet presAssocID="{A6038490-126E-49DE-9CA6-DC8A4729DA15}" presName="sibTrans" presStyleCnt="0"/>
      <dgm:spPr/>
    </dgm:pt>
    <dgm:pt modelId="{41E6EA72-C1CC-46CE-B68C-B5496C379C05}" type="pres">
      <dgm:prSet presAssocID="{C57C407E-9B2A-4687-B109-271E7FAE8DC0}" presName="compNode" presStyleCnt="0"/>
      <dgm:spPr/>
    </dgm:pt>
    <dgm:pt modelId="{1BFFF866-33CA-4A97-BEF6-257A3AD4C9B2}" type="pres">
      <dgm:prSet presAssocID="{C57C407E-9B2A-4687-B109-271E7FAE8DC0}" presName="bgRect" presStyleLbl="bgShp" presStyleIdx="1" presStyleCnt="3"/>
      <dgm:spPr/>
    </dgm:pt>
    <dgm:pt modelId="{92B06A77-8327-4FA4-8208-71D785E34953}" type="pres">
      <dgm:prSet presAssocID="{C57C407E-9B2A-4687-B109-271E7FAE8D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F676193-2D32-4D3B-A5CD-A7D5BB1007A9}" type="pres">
      <dgm:prSet presAssocID="{C57C407E-9B2A-4687-B109-271E7FAE8DC0}" presName="spaceRect" presStyleCnt="0"/>
      <dgm:spPr/>
    </dgm:pt>
    <dgm:pt modelId="{B6FC7517-87F3-4EC4-AEA5-6D1032CF6309}" type="pres">
      <dgm:prSet presAssocID="{C57C407E-9B2A-4687-B109-271E7FAE8DC0}" presName="parTx" presStyleLbl="revTx" presStyleIdx="1" presStyleCnt="3">
        <dgm:presLayoutVars>
          <dgm:chMax val="0"/>
          <dgm:chPref val="0"/>
        </dgm:presLayoutVars>
      </dgm:prSet>
      <dgm:spPr/>
    </dgm:pt>
    <dgm:pt modelId="{5C802F05-8D03-475D-8237-8B6FD1F58E9A}" type="pres">
      <dgm:prSet presAssocID="{65A6A1C7-5221-499C-B984-B5B30D626681}" presName="sibTrans" presStyleCnt="0"/>
      <dgm:spPr/>
    </dgm:pt>
    <dgm:pt modelId="{191ABE2E-6E9F-456F-9DC1-6ACD2291DF5D}" type="pres">
      <dgm:prSet presAssocID="{A7539BFB-E229-49BC-9FBD-A3A88D350B73}" presName="compNode" presStyleCnt="0"/>
      <dgm:spPr/>
    </dgm:pt>
    <dgm:pt modelId="{81E766A1-B1D7-435C-90EC-14B2B5360BBB}" type="pres">
      <dgm:prSet presAssocID="{A7539BFB-E229-49BC-9FBD-A3A88D350B73}" presName="bgRect" presStyleLbl="bgShp" presStyleIdx="2" presStyleCnt="3"/>
      <dgm:spPr/>
    </dgm:pt>
    <dgm:pt modelId="{F45F02D8-DDA2-4FF7-B1F4-CC436BC28781}" type="pres">
      <dgm:prSet presAssocID="{A7539BFB-E229-49BC-9FBD-A3A88D350B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B840F95-14C8-47D5-A648-E29DAC66C58E}" type="pres">
      <dgm:prSet presAssocID="{A7539BFB-E229-49BC-9FBD-A3A88D350B73}" presName="spaceRect" presStyleCnt="0"/>
      <dgm:spPr/>
    </dgm:pt>
    <dgm:pt modelId="{98F6B2BC-D59C-4DDD-93E0-3198F7DE285A}" type="pres">
      <dgm:prSet presAssocID="{A7539BFB-E229-49BC-9FBD-A3A88D350B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4E9D0B-A37C-4643-AA83-D5D1F5B08FE4}" type="presOf" srcId="{C57C407E-9B2A-4687-B109-271E7FAE8DC0}" destId="{B6FC7517-87F3-4EC4-AEA5-6D1032CF6309}" srcOrd="0" destOrd="0" presId="urn:microsoft.com/office/officeart/2018/2/layout/IconVerticalSolidList"/>
    <dgm:cxn modelId="{04B99527-7E9C-40EE-B30D-BD3B10D59BAB}" type="presOf" srcId="{61E0820B-3611-47F5-9216-7C32293B302C}" destId="{C6024F8A-B4BC-4E9C-A067-D9FF6F3CD306}" srcOrd="0" destOrd="0" presId="urn:microsoft.com/office/officeart/2018/2/layout/IconVerticalSolidList"/>
    <dgm:cxn modelId="{D36EAF29-775A-4E93-A5B8-6B27A95E8354}" srcId="{61E0820B-3611-47F5-9216-7C32293B302C}" destId="{C57C407E-9B2A-4687-B109-271E7FAE8DC0}" srcOrd="1" destOrd="0" parTransId="{79C055C2-7BE1-4CC8-B203-720250AEBA57}" sibTransId="{65A6A1C7-5221-499C-B984-B5B30D626681}"/>
    <dgm:cxn modelId="{92B8AB3C-A68C-41C6-BEE6-E65D7595620E}" type="presOf" srcId="{A7539BFB-E229-49BC-9FBD-A3A88D350B73}" destId="{98F6B2BC-D59C-4DDD-93E0-3198F7DE285A}" srcOrd="0" destOrd="0" presId="urn:microsoft.com/office/officeart/2018/2/layout/IconVerticalSolidList"/>
    <dgm:cxn modelId="{14DA8468-582E-4E80-BAF0-8B397B3B68E7}" type="presOf" srcId="{DAA3C5CF-81CD-4A94-9058-3CE196496E5C}" destId="{DE5E9270-6718-4282-BC7C-1062CF8C5C5A}" srcOrd="0" destOrd="0" presId="urn:microsoft.com/office/officeart/2018/2/layout/IconVerticalSolidList"/>
    <dgm:cxn modelId="{CCBBE288-7761-4DF5-B4AE-1E7E801C57D7}" srcId="{61E0820B-3611-47F5-9216-7C32293B302C}" destId="{A7539BFB-E229-49BC-9FBD-A3A88D350B73}" srcOrd="2" destOrd="0" parTransId="{D3C75B18-FB90-48AE-85A9-6BEE68E8F954}" sibTransId="{DE9F8878-56F6-4F03-A54C-989400978740}"/>
    <dgm:cxn modelId="{639420FA-54F5-4913-A4B8-1A2FD5D7B1ED}" srcId="{61E0820B-3611-47F5-9216-7C32293B302C}" destId="{DAA3C5CF-81CD-4A94-9058-3CE196496E5C}" srcOrd="0" destOrd="0" parTransId="{C233A504-E01F-4C28-9781-A0612547D30B}" sibTransId="{A6038490-126E-49DE-9CA6-DC8A4729DA15}"/>
    <dgm:cxn modelId="{A6A3B538-BAAC-4ADE-BFDC-05C0D0CD782C}" type="presParOf" srcId="{C6024F8A-B4BC-4E9C-A067-D9FF6F3CD306}" destId="{6F4274F6-0D93-4B6A-9444-EAB5051FAC85}" srcOrd="0" destOrd="0" presId="urn:microsoft.com/office/officeart/2018/2/layout/IconVerticalSolidList"/>
    <dgm:cxn modelId="{2CCCD5E9-6980-4568-98E3-BCC4BE43E990}" type="presParOf" srcId="{6F4274F6-0D93-4B6A-9444-EAB5051FAC85}" destId="{8C27FB0A-110D-428F-B4EA-9BB7B4BF2824}" srcOrd="0" destOrd="0" presId="urn:microsoft.com/office/officeart/2018/2/layout/IconVerticalSolidList"/>
    <dgm:cxn modelId="{3D040D8D-15E6-4CAB-A487-8A83D4E77076}" type="presParOf" srcId="{6F4274F6-0D93-4B6A-9444-EAB5051FAC85}" destId="{36F1130E-9B85-4C8E-990F-0E2C5500E549}" srcOrd="1" destOrd="0" presId="urn:microsoft.com/office/officeart/2018/2/layout/IconVerticalSolidList"/>
    <dgm:cxn modelId="{44A8BE3C-EBBE-4D34-9670-B0BF2931F85E}" type="presParOf" srcId="{6F4274F6-0D93-4B6A-9444-EAB5051FAC85}" destId="{F18A7648-FFB7-42DC-9022-C7C3E934A960}" srcOrd="2" destOrd="0" presId="urn:microsoft.com/office/officeart/2018/2/layout/IconVerticalSolidList"/>
    <dgm:cxn modelId="{19208DFA-99B5-44CE-94A2-7A4F4270EAB0}" type="presParOf" srcId="{6F4274F6-0D93-4B6A-9444-EAB5051FAC85}" destId="{DE5E9270-6718-4282-BC7C-1062CF8C5C5A}" srcOrd="3" destOrd="0" presId="urn:microsoft.com/office/officeart/2018/2/layout/IconVerticalSolidList"/>
    <dgm:cxn modelId="{B8379877-96CA-4F14-B2FE-ED54670703F3}" type="presParOf" srcId="{C6024F8A-B4BC-4E9C-A067-D9FF6F3CD306}" destId="{6B0F56F7-B913-42CD-BFFE-5600BB8BAA32}" srcOrd="1" destOrd="0" presId="urn:microsoft.com/office/officeart/2018/2/layout/IconVerticalSolidList"/>
    <dgm:cxn modelId="{FCE45109-784C-481C-823D-3D3B7815BF7D}" type="presParOf" srcId="{C6024F8A-B4BC-4E9C-A067-D9FF6F3CD306}" destId="{41E6EA72-C1CC-46CE-B68C-B5496C379C05}" srcOrd="2" destOrd="0" presId="urn:microsoft.com/office/officeart/2018/2/layout/IconVerticalSolidList"/>
    <dgm:cxn modelId="{59A6DB1C-A6C9-4F73-8851-06251F2A2981}" type="presParOf" srcId="{41E6EA72-C1CC-46CE-B68C-B5496C379C05}" destId="{1BFFF866-33CA-4A97-BEF6-257A3AD4C9B2}" srcOrd="0" destOrd="0" presId="urn:microsoft.com/office/officeart/2018/2/layout/IconVerticalSolidList"/>
    <dgm:cxn modelId="{0D916985-5F78-4806-BBBC-5ACB7AB8853C}" type="presParOf" srcId="{41E6EA72-C1CC-46CE-B68C-B5496C379C05}" destId="{92B06A77-8327-4FA4-8208-71D785E34953}" srcOrd="1" destOrd="0" presId="urn:microsoft.com/office/officeart/2018/2/layout/IconVerticalSolidList"/>
    <dgm:cxn modelId="{41FA951E-C73F-414D-98A2-9B95258AA703}" type="presParOf" srcId="{41E6EA72-C1CC-46CE-B68C-B5496C379C05}" destId="{CF676193-2D32-4D3B-A5CD-A7D5BB1007A9}" srcOrd="2" destOrd="0" presId="urn:microsoft.com/office/officeart/2018/2/layout/IconVerticalSolidList"/>
    <dgm:cxn modelId="{80B4E3C0-D787-47E4-8156-19469B136736}" type="presParOf" srcId="{41E6EA72-C1CC-46CE-B68C-B5496C379C05}" destId="{B6FC7517-87F3-4EC4-AEA5-6D1032CF6309}" srcOrd="3" destOrd="0" presId="urn:microsoft.com/office/officeart/2018/2/layout/IconVerticalSolidList"/>
    <dgm:cxn modelId="{8FC00496-164D-4184-93BD-A152610CF25A}" type="presParOf" srcId="{C6024F8A-B4BC-4E9C-A067-D9FF6F3CD306}" destId="{5C802F05-8D03-475D-8237-8B6FD1F58E9A}" srcOrd="3" destOrd="0" presId="urn:microsoft.com/office/officeart/2018/2/layout/IconVerticalSolidList"/>
    <dgm:cxn modelId="{319578F0-8C7C-4DAD-B8B4-6DA79B13A528}" type="presParOf" srcId="{C6024F8A-B4BC-4E9C-A067-D9FF6F3CD306}" destId="{191ABE2E-6E9F-456F-9DC1-6ACD2291DF5D}" srcOrd="4" destOrd="0" presId="urn:microsoft.com/office/officeart/2018/2/layout/IconVerticalSolidList"/>
    <dgm:cxn modelId="{3E043FA4-0B29-4604-B21A-7CF65C6E38B9}" type="presParOf" srcId="{191ABE2E-6E9F-456F-9DC1-6ACD2291DF5D}" destId="{81E766A1-B1D7-435C-90EC-14B2B5360BBB}" srcOrd="0" destOrd="0" presId="urn:microsoft.com/office/officeart/2018/2/layout/IconVerticalSolidList"/>
    <dgm:cxn modelId="{145E1400-8E3D-4BF6-808A-A69324BED5CE}" type="presParOf" srcId="{191ABE2E-6E9F-456F-9DC1-6ACD2291DF5D}" destId="{F45F02D8-DDA2-4FF7-B1F4-CC436BC28781}" srcOrd="1" destOrd="0" presId="urn:microsoft.com/office/officeart/2018/2/layout/IconVerticalSolidList"/>
    <dgm:cxn modelId="{E9FB3674-E036-45DD-B4B3-B1B628145552}" type="presParOf" srcId="{191ABE2E-6E9F-456F-9DC1-6ACD2291DF5D}" destId="{4B840F95-14C8-47D5-A648-E29DAC66C58E}" srcOrd="2" destOrd="0" presId="urn:microsoft.com/office/officeart/2018/2/layout/IconVerticalSolidList"/>
    <dgm:cxn modelId="{93A65D47-91FB-4478-B4A5-12DD177B3337}" type="presParOf" srcId="{191ABE2E-6E9F-456F-9DC1-6ACD2291DF5D}" destId="{98F6B2BC-D59C-4DDD-93E0-3198F7DE2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5C959F-62DD-4C5C-A350-1A93148FEB1F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79EF0B-FBE9-41AC-AC6D-F2B4FDA3D9ED}">
      <dgm:prSet/>
      <dgm:spPr/>
      <dgm:t>
        <a:bodyPr/>
        <a:lstStyle/>
        <a:p>
          <a:r>
            <a:rPr lang="en-US"/>
            <a:t>Supervised Learning – Labeled data (e.g., regression, classification)</a:t>
          </a:r>
        </a:p>
      </dgm:t>
    </dgm:pt>
    <dgm:pt modelId="{D18467C2-2512-4E92-BDCE-1FEC4DF6B30D}" type="parTrans" cxnId="{56899FB6-5EC5-4FFB-A508-9B72CFDBC127}">
      <dgm:prSet/>
      <dgm:spPr/>
      <dgm:t>
        <a:bodyPr/>
        <a:lstStyle/>
        <a:p>
          <a:endParaRPr lang="en-US"/>
        </a:p>
      </dgm:t>
    </dgm:pt>
    <dgm:pt modelId="{2E4E45B5-C05E-4D6E-948B-8C95F7D0C299}" type="sibTrans" cxnId="{56899FB6-5EC5-4FFB-A508-9B72CFDBC127}">
      <dgm:prSet/>
      <dgm:spPr/>
      <dgm:t>
        <a:bodyPr/>
        <a:lstStyle/>
        <a:p>
          <a:endParaRPr lang="en-US"/>
        </a:p>
      </dgm:t>
    </dgm:pt>
    <dgm:pt modelId="{23FD5F77-AEBA-47A6-BBA0-C79D297234E1}">
      <dgm:prSet/>
      <dgm:spPr/>
      <dgm:t>
        <a:bodyPr/>
        <a:lstStyle/>
        <a:p>
          <a:r>
            <a:rPr lang="en-US"/>
            <a:t>Unsupervised Learning – Unlabeled data (e.g., clustering)</a:t>
          </a:r>
        </a:p>
      </dgm:t>
    </dgm:pt>
    <dgm:pt modelId="{E357BBEE-F345-4436-AB54-B0D10523EE4A}" type="parTrans" cxnId="{AD4A8D66-78C9-4D9F-9635-882C0ABC8D0B}">
      <dgm:prSet/>
      <dgm:spPr/>
      <dgm:t>
        <a:bodyPr/>
        <a:lstStyle/>
        <a:p>
          <a:endParaRPr lang="en-US"/>
        </a:p>
      </dgm:t>
    </dgm:pt>
    <dgm:pt modelId="{D9FEBFEA-6BB9-4EB7-8872-A39C0742DFBB}" type="sibTrans" cxnId="{AD4A8D66-78C9-4D9F-9635-882C0ABC8D0B}">
      <dgm:prSet/>
      <dgm:spPr/>
      <dgm:t>
        <a:bodyPr/>
        <a:lstStyle/>
        <a:p>
          <a:endParaRPr lang="en-US"/>
        </a:p>
      </dgm:t>
    </dgm:pt>
    <dgm:pt modelId="{EA5F9643-05E7-4E75-839F-57A79584BA54}">
      <dgm:prSet/>
      <dgm:spPr/>
      <dgm:t>
        <a:bodyPr/>
        <a:lstStyle/>
        <a:p>
          <a:r>
            <a:rPr lang="en-US"/>
            <a:t>Reinforcement Learning – Learning via rewards and penalties</a:t>
          </a:r>
        </a:p>
      </dgm:t>
    </dgm:pt>
    <dgm:pt modelId="{0B7C1BD9-F267-461C-9429-16E15C8AE680}" type="parTrans" cxnId="{2A489609-AE1E-4C6D-8844-E7B7730E578A}">
      <dgm:prSet/>
      <dgm:spPr/>
      <dgm:t>
        <a:bodyPr/>
        <a:lstStyle/>
        <a:p>
          <a:endParaRPr lang="en-US"/>
        </a:p>
      </dgm:t>
    </dgm:pt>
    <dgm:pt modelId="{ADC3C402-A7DF-4E6F-B105-30E6E8D69EC0}" type="sibTrans" cxnId="{2A489609-AE1E-4C6D-8844-E7B7730E578A}">
      <dgm:prSet/>
      <dgm:spPr/>
      <dgm:t>
        <a:bodyPr/>
        <a:lstStyle/>
        <a:p>
          <a:endParaRPr lang="en-US"/>
        </a:p>
      </dgm:t>
    </dgm:pt>
    <dgm:pt modelId="{4FA60541-6EB5-45DC-A71D-27CD8E5B5D6C}" type="pres">
      <dgm:prSet presAssocID="{9F5C959F-62DD-4C5C-A350-1A93148FEB1F}" presName="Name0" presStyleCnt="0">
        <dgm:presLayoutVars>
          <dgm:dir/>
          <dgm:animLvl val="lvl"/>
          <dgm:resizeHandles val="exact"/>
        </dgm:presLayoutVars>
      </dgm:prSet>
      <dgm:spPr/>
    </dgm:pt>
    <dgm:pt modelId="{345CA6EC-FF71-45A0-A467-972939DE8B68}" type="pres">
      <dgm:prSet presAssocID="{EA5F9643-05E7-4E75-839F-57A79584BA54}" presName="boxAndChildren" presStyleCnt="0"/>
      <dgm:spPr/>
    </dgm:pt>
    <dgm:pt modelId="{930E934C-69C1-4C60-88D1-482FCF559C5A}" type="pres">
      <dgm:prSet presAssocID="{EA5F9643-05E7-4E75-839F-57A79584BA54}" presName="parentTextBox" presStyleLbl="node1" presStyleIdx="0" presStyleCnt="3"/>
      <dgm:spPr/>
    </dgm:pt>
    <dgm:pt modelId="{826C7618-E015-465E-8F1D-0DCA9D0EB141}" type="pres">
      <dgm:prSet presAssocID="{D9FEBFEA-6BB9-4EB7-8872-A39C0742DFBB}" presName="sp" presStyleCnt="0"/>
      <dgm:spPr/>
    </dgm:pt>
    <dgm:pt modelId="{BDD34E0C-FF4C-4FF6-BB18-4F3D27694482}" type="pres">
      <dgm:prSet presAssocID="{23FD5F77-AEBA-47A6-BBA0-C79D297234E1}" presName="arrowAndChildren" presStyleCnt="0"/>
      <dgm:spPr/>
    </dgm:pt>
    <dgm:pt modelId="{3C3FF857-F698-4494-9AFD-8180AB1F2B4F}" type="pres">
      <dgm:prSet presAssocID="{23FD5F77-AEBA-47A6-BBA0-C79D297234E1}" presName="parentTextArrow" presStyleLbl="node1" presStyleIdx="1" presStyleCnt="3"/>
      <dgm:spPr/>
    </dgm:pt>
    <dgm:pt modelId="{BC08E9C4-470A-48C0-A41F-EAF0E28ACBBA}" type="pres">
      <dgm:prSet presAssocID="{2E4E45B5-C05E-4D6E-948B-8C95F7D0C299}" presName="sp" presStyleCnt="0"/>
      <dgm:spPr/>
    </dgm:pt>
    <dgm:pt modelId="{41ABD864-BCF9-4619-B054-657F804ACC69}" type="pres">
      <dgm:prSet presAssocID="{7F79EF0B-FBE9-41AC-AC6D-F2B4FDA3D9ED}" presName="arrowAndChildren" presStyleCnt="0"/>
      <dgm:spPr/>
    </dgm:pt>
    <dgm:pt modelId="{10BA7F33-ABD6-437D-ABA2-98B202B9BCA0}" type="pres">
      <dgm:prSet presAssocID="{7F79EF0B-FBE9-41AC-AC6D-F2B4FDA3D9ED}" presName="parentTextArrow" presStyleLbl="node1" presStyleIdx="2" presStyleCnt="3"/>
      <dgm:spPr/>
    </dgm:pt>
  </dgm:ptLst>
  <dgm:cxnLst>
    <dgm:cxn modelId="{2A489609-AE1E-4C6D-8844-E7B7730E578A}" srcId="{9F5C959F-62DD-4C5C-A350-1A93148FEB1F}" destId="{EA5F9643-05E7-4E75-839F-57A79584BA54}" srcOrd="2" destOrd="0" parTransId="{0B7C1BD9-F267-461C-9429-16E15C8AE680}" sibTransId="{ADC3C402-A7DF-4E6F-B105-30E6E8D69EC0}"/>
    <dgm:cxn modelId="{63F0A524-83BA-4179-8122-B0781A9F57E8}" type="presOf" srcId="{7F79EF0B-FBE9-41AC-AC6D-F2B4FDA3D9ED}" destId="{10BA7F33-ABD6-437D-ABA2-98B202B9BCA0}" srcOrd="0" destOrd="0" presId="urn:microsoft.com/office/officeart/2005/8/layout/process4"/>
    <dgm:cxn modelId="{AD4A8D66-78C9-4D9F-9635-882C0ABC8D0B}" srcId="{9F5C959F-62DD-4C5C-A350-1A93148FEB1F}" destId="{23FD5F77-AEBA-47A6-BBA0-C79D297234E1}" srcOrd="1" destOrd="0" parTransId="{E357BBEE-F345-4436-AB54-B0D10523EE4A}" sibTransId="{D9FEBFEA-6BB9-4EB7-8872-A39C0742DFBB}"/>
    <dgm:cxn modelId="{DEF8417A-3D19-41E0-8871-1181DD2599F1}" type="presOf" srcId="{9F5C959F-62DD-4C5C-A350-1A93148FEB1F}" destId="{4FA60541-6EB5-45DC-A71D-27CD8E5B5D6C}" srcOrd="0" destOrd="0" presId="urn:microsoft.com/office/officeart/2005/8/layout/process4"/>
    <dgm:cxn modelId="{8A0FF88E-A351-429A-A29F-469B8A23CF86}" type="presOf" srcId="{EA5F9643-05E7-4E75-839F-57A79584BA54}" destId="{930E934C-69C1-4C60-88D1-482FCF559C5A}" srcOrd="0" destOrd="0" presId="urn:microsoft.com/office/officeart/2005/8/layout/process4"/>
    <dgm:cxn modelId="{99E94EAE-4928-4093-9700-C5A9CE4DA6C1}" type="presOf" srcId="{23FD5F77-AEBA-47A6-BBA0-C79D297234E1}" destId="{3C3FF857-F698-4494-9AFD-8180AB1F2B4F}" srcOrd="0" destOrd="0" presId="urn:microsoft.com/office/officeart/2005/8/layout/process4"/>
    <dgm:cxn modelId="{56899FB6-5EC5-4FFB-A508-9B72CFDBC127}" srcId="{9F5C959F-62DD-4C5C-A350-1A93148FEB1F}" destId="{7F79EF0B-FBE9-41AC-AC6D-F2B4FDA3D9ED}" srcOrd="0" destOrd="0" parTransId="{D18467C2-2512-4E92-BDCE-1FEC4DF6B30D}" sibTransId="{2E4E45B5-C05E-4D6E-948B-8C95F7D0C299}"/>
    <dgm:cxn modelId="{81586138-9B27-49CD-9879-7AF191C64E12}" type="presParOf" srcId="{4FA60541-6EB5-45DC-A71D-27CD8E5B5D6C}" destId="{345CA6EC-FF71-45A0-A467-972939DE8B68}" srcOrd="0" destOrd="0" presId="urn:microsoft.com/office/officeart/2005/8/layout/process4"/>
    <dgm:cxn modelId="{98BD6F38-EC67-4F04-86F9-54F6DEF00D41}" type="presParOf" srcId="{345CA6EC-FF71-45A0-A467-972939DE8B68}" destId="{930E934C-69C1-4C60-88D1-482FCF559C5A}" srcOrd="0" destOrd="0" presId="urn:microsoft.com/office/officeart/2005/8/layout/process4"/>
    <dgm:cxn modelId="{4C081BEB-ECF9-4550-B98C-0CBFC5039312}" type="presParOf" srcId="{4FA60541-6EB5-45DC-A71D-27CD8E5B5D6C}" destId="{826C7618-E015-465E-8F1D-0DCA9D0EB141}" srcOrd="1" destOrd="0" presId="urn:microsoft.com/office/officeart/2005/8/layout/process4"/>
    <dgm:cxn modelId="{2249CD17-88C6-4DC8-AC80-B14C8E0504CB}" type="presParOf" srcId="{4FA60541-6EB5-45DC-A71D-27CD8E5B5D6C}" destId="{BDD34E0C-FF4C-4FF6-BB18-4F3D27694482}" srcOrd="2" destOrd="0" presId="urn:microsoft.com/office/officeart/2005/8/layout/process4"/>
    <dgm:cxn modelId="{B413E477-EE96-41AD-AE45-ACEEBCE485C8}" type="presParOf" srcId="{BDD34E0C-FF4C-4FF6-BB18-4F3D27694482}" destId="{3C3FF857-F698-4494-9AFD-8180AB1F2B4F}" srcOrd="0" destOrd="0" presId="urn:microsoft.com/office/officeart/2005/8/layout/process4"/>
    <dgm:cxn modelId="{9EF36D17-E05A-42E9-A8C9-3C72805A6585}" type="presParOf" srcId="{4FA60541-6EB5-45DC-A71D-27CD8E5B5D6C}" destId="{BC08E9C4-470A-48C0-A41F-EAF0E28ACBBA}" srcOrd="3" destOrd="0" presId="urn:microsoft.com/office/officeart/2005/8/layout/process4"/>
    <dgm:cxn modelId="{AFE73743-F288-4980-A7F4-A68531794D0B}" type="presParOf" srcId="{4FA60541-6EB5-45DC-A71D-27CD8E5B5D6C}" destId="{41ABD864-BCF9-4619-B054-657F804ACC69}" srcOrd="4" destOrd="0" presId="urn:microsoft.com/office/officeart/2005/8/layout/process4"/>
    <dgm:cxn modelId="{3EF772F8-8CA9-407E-A691-7E138D3586E1}" type="presParOf" srcId="{41ABD864-BCF9-4619-B054-657F804ACC69}" destId="{10BA7F33-ABD6-437D-ABA2-98B202B9BC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086753-F7E7-476B-A26E-6037CF29A6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F76E06-4FA2-422A-AA7F-63D265300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Intelligence and Analytics</a:t>
          </a:r>
        </a:p>
      </dgm:t>
    </dgm:pt>
    <dgm:pt modelId="{765C1703-297A-4975-B3C3-9CAA44E6CFB4}" type="parTrans" cxnId="{754929C0-EB76-48CC-A8E9-98CD145E6C8E}">
      <dgm:prSet/>
      <dgm:spPr/>
      <dgm:t>
        <a:bodyPr/>
        <a:lstStyle/>
        <a:p>
          <a:endParaRPr lang="en-US"/>
        </a:p>
      </dgm:t>
    </dgm:pt>
    <dgm:pt modelId="{D06ECE08-801A-42B2-BC39-7FB957696F99}" type="sibTrans" cxnId="{754929C0-EB76-48CC-A8E9-98CD145E6C8E}">
      <dgm:prSet/>
      <dgm:spPr/>
      <dgm:t>
        <a:bodyPr/>
        <a:lstStyle/>
        <a:p>
          <a:endParaRPr lang="en-US"/>
        </a:p>
      </dgm:t>
    </dgm:pt>
    <dgm:pt modelId="{CFF564DD-C772-4A14-AD05-EC6C47397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Healthcare and Diagnosis</a:t>
          </a:r>
        </a:p>
      </dgm:t>
    </dgm:pt>
    <dgm:pt modelId="{C4ACB478-943B-43C9-9F59-4BE103A862A3}" type="parTrans" cxnId="{C2D851F3-46AC-4D2E-8FFB-71494DC3B961}">
      <dgm:prSet/>
      <dgm:spPr/>
      <dgm:t>
        <a:bodyPr/>
        <a:lstStyle/>
        <a:p>
          <a:endParaRPr lang="en-US"/>
        </a:p>
      </dgm:t>
    </dgm:pt>
    <dgm:pt modelId="{8F0A8F52-CB04-475D-9A6D-ABFE299BB4AB}" type="sibTrans" cxnId="{C2D851F3-46AC-4D2E-8FFB-71494DC3B961}">
      <dgm:prSet/>
      <dgm:spPr/>
      <dgm:t>
        <a:bodyPr/>
        <a:lstStyle/>
        <a:p>
          <a:endParaRPr lang="en-US"/>
        </a:p>
      </dgm:t>
    </dgm:pt>
    <dgm:pt modelId="{FBA0AC68-5F6B-4486-A2B8-26CE681ED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Finance and Fraud Detection</a:t>
          </a:r>
        </a:p>
      </dgm:t>
    </dgm:pt>
    <dgm:pt modelId="{DC05F77B-4E77-48F1-9C22-7C335AC504C4}" type="parTrans" cxnId="{70D71100-B2E3-4826-8347-9154AB2F1654}">
      <dgm:prSet/>
      <dgm:spPr/>
      <dgm:t>
        <a:bodyPr/>
        <a:lstStyle/>
        <a:p>
          <a:endParaRPr lang="en-US"/>
        </a:p>
      </dgm:t>
    </dgm:pt>
    <dgm:pt modelId="{2958A3F3-80B3-4D71-B3E5-015E9031E2AD}" type="sibTrans" cxnId="{70D71100-B2E3-4826-8347-9154AB2F1654}">
      <dgm:prSet/>
      <dgm:spPr/>
      <dgm:t>
        <a:bodyPr/>
        <a:lstStyle/>
        <a:p>
          <a:endParaRPr lang="en-US"/>
        </a:p>
      </dgm:t>
    </dgm:pt>
    <dgm:pt modelId="{FB6B492A-AB77-4539-B84C-0217DC827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Marketing and Recommendation Systems</a:t>
          </a:r>
        </a:p>
      </dgm:t>
    </dgm:pt>
    <dgm:pt modelId="{2D376B7E-9BCC-4BEE-8C0A-102B04336358}" type="parTrans" cxnId="{78A5162A-E69F-4536-8818-5BF43A8D5A9D}">
      <dgm:prSet/>
      <dgm:spPr/>
      <dgm:t>
        <a:bodyPr/>
        <a:lstStyle/>
        <a:p>
          <a:endParaRPr lang="en-US"/>
        </a:p>
      </dgm:t>
    </dgm:pt>
    <dgm:pt modelId="{4A94A78D-F0A5-4381-BC49-A9B14A827E46}" type="sibTrans" cxnId="{78A5162A-E69F-4536-8818-5BF43A8D5A9D}">
      <dgm:prSet/>
      <dgm:spPr/>
      <dgm:t>
        <a:bodyPr/>
        <a:lstStyle/>
        <a:p>
          <a:endParaRPr lang="en-US"/>
        </a:p>
      </dgm:t>
    </dgm:pt>
    <dgm:pt modelId="{787CF64B-73B4-4626-8AFD-141E36B7C7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Self-driving Cars and Smart Assistants</a:t>
          </a:r>
        </a:p>
      </dgm:t>
    </dgm:pt>
    <dgm:pt modelId="{82DFB624-4D72-4C98-9848-8F13E8A2E6B7}" type="parTrans" cxnId="{FF1E200F-240C-4E7D-AA80-CCAC99751893}">
      <dgm:prSet/>
      <dgm:spPr/>
      <dgm:t>
        <a:bodyPr/>
        <a:lstStyle/>
        <a:p>
          <a:endParaRPr lang="en-US"/>
        </a:p>
      </dgm:t>
    </dgm:pt>
    <dgm:pt modelId="{C8D348FA-C24A-4712-8E55-8640085DB072}" type="sibTrans" cxnId="{FF1E200F-240C-4E7D-AA80-CCAC99751893}">
      <dgm:prSet/>
      <dgm:spPr/>
      <dgm:t>
        <a:bodyPr/>
        <a:lstStyle/>
        <a:p>
          <a:endParaRPr lang="en-US"/>
        </a:p>
      </dgm:t>
    </dgm:pt>
    <dgm:pt modelId="{17A995FC-68F3-4891-81A8-5059AB5FA9A8}" type="pres">
      <dgm:prSet presAssocID="{DF086753-F7E7-476B-A26E-6037CF29A65E}" presName="root" presStyleCnt="0">
        <dgm:presLayoutVars>
          <dgm:dir/>
          <dgm:resizeHandles val="exact"/>
        </dgm:presLayoutVars>
      </dgm:prSet>
      <dgm:spPr/>
    </dgm:pt>
    <dgm:pt modelId="{94F5FB1F-B29A-4635-9CF2-95863CF05220}" type="pres">
      <dgm:prSet presAssocID="{95F76E06-4FA2-422A-AA7F-63D265300B84}" presName="compNode" presStyleCnt="0"/>
      <dgm:spPr/>
    </dgm:pt>
    <dgm:pt modelId="{F8B02195-1EA9-4049-BC61-3D78D8473E37}" type="pres">
      <dgm:prSet presAssocID="{95F76E06-4FA2-422A-AA7F-63D265300B84}" presName="bgRect" presStyleLbl="bgShp" presStyleIdx="0" presStyleCnt="5"/>
      <dgm:spPr/>
    </dgm:pt>
    <dgm:pt modelId="{DF53025C-D8C1-4A8B-B6ED-7F68C709670E}" type="pres">
      <dgm:prSet presAssocID="{95F76E06-4FA2-422A-AA7F-63D265300B8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5AFC17D-AAC6-418D-B45C-54C9D7DF1727}" type="pres">
      <dgm:prSet presAssocID="{95F76E06-4FA2-422A-AA7F-63D265300B84}" presName="spaceRect" presStyleCnt="0"/>
      <dgm:spPr/>
    </dgm:pt>
    <dgm:pt modelId="{53055AB2-2973-4059-A5ED-A82F0F6ED257}" type="pres">
      <dgm:prSet presAssocID="{95F76E06-4FA2-422A-AA7F-63D265300B84}" presName="parTx" presStyleLbl="revTx" presStyleIdx="0" presStyleCnt="5">
        <dgm:presLayoutVars>
          <dgm:chMax val="0"/>
          <dgm:chPref val="0"/>
        </dgm:presLayoutVars>
      </dgm:prSet>
      <dgm:spPr/>
    </dgm:pt>
    <dgm:pt modelId="{B73408EA-A440-4E76-B24C-6C2118DE291D}" type="pres">
      <dgm:prSet presAssocID="{D06ECE08-801A-42B2-BC39-7FB957696F99}" presName="sibTrans" presStyleCnt="0"/>
      <dgm:spPr/>
    </dgm:pt>
    <dgm:pt modelId="{FE07D2A3-9863-4A0B-91B9-C42951EE1E7B}" type="pres">
      <dgm:prSet presAssocID="{CFF564DD-C772-4A14-AD05-EC6C47397073}" presName="compNode" presStyleCnt="0"/>
      <dgm:spPr/>
    </dgm:pt>
    <dgm:pt modelId="{25211EAC-4E9D-407B-A12A-0709BF19BA1F}" type="pres">
      <dgm:prSet presAssocID="{CFF564DD-C772-4A14-AD05-EC6C47397073}" presName="bgRect" presStyleLbl="bgShp" presStyleIdx="1" presStyleCnt="5"/>
      <dgm:spPr/>
    </dgm:pt>
    <dgm:pt modelId="{DA21991B-0DED-4708-963B-2727C5F60D53}" type="pres">
      <dgm:prSet presAssocID="{CFF564DD-C772-4A14-AD05-EC6C473970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31634ED-FE4B-4834-BBEB-024BF504D8A0}" type="pres">
      <dgm:prSet presAssocID="{CFF564DD-C772-4A14-AD05-EC6C47397073}" presName="spaceRect" presStyleCnt="0"/>
      <dgm:spPr/>
    </dgm:pt>
    <dgm:pt modelId="{72A06861-76BA-4732-B4CC-DB1B35B6C06C}" type="pres">
      <dgm:prSet presAssocID="{CFF564DD-C772-4A14-AD05-EC6C47397073}" presName="parTx" presStyleLbl="revTx" presStyleIdx="1" presStyleCnt="5">
        <dgm:presLayoutVars>
          <dgm:chMax val="0"/>
          <dgm:chPref val="0"/>
        </dgm:presLayoutVars>
      </dgm:prSet>
      <dgm:spPr/>
    </dgm:pt>
    <dgm:pt modelId="{0D29D755-1CB6-4B25-AE57-C5FAB5A1A353}" type="pres">
      <dgm:prSet presAssocID="{8F0A8F52-CB04-475D-9A6D-ABFE299BB4AB}" presName="sibTrans" presStyleCnt="0"/>
      <dgm:spPr/>
    </dgm:pt>
    <dgm:pt modelId="{728595A0-259C-4EB0-AE65-74274C7AAB1A}" type="pres">
      <dgm:prSet presAssocID="{FBA0AC68-5F6B-4486-A2B8-26CE681ED9A1}" presName="compNode" presStyleCnt="0"/>
      <dgm:spPr/>
    </dgm:pt>
    <dgm:pt modelId="{26335283-3830-4C0E-BFCE-5C7AAA5E7F69}" type="pres">
      <dgm:prSet presAssocID="{FBA0AC68-5F6B-4486-A2B8-26CE681ED9A1}" presName="bgRect" presStyleLbl="bgShp" presStyleIdx="2" presStyleCnt="5"/>
      <dgm:spPr/>
    </dgm:pt>
    <dgm:pt modelId="{C90E365D-1769-4157-9884-5B85A1494A40}" type="pres">
      <dgm:prSet presAssocID="{FBA0AC68-5F6B-4486-A2B8-26CE681ED9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2E8613-7D0F-441E-A3E7-53334D2AE80A}" type="pres">
      <dgm:prSet presAssocID="{FBA0AC68-5F6B-4486-A2B8-26CE681ED9A1}" presName="spaceRect" presStyleCnt="0"/>
      <dgm:spPr/>
    </dgm:pt>
    <dgm:pt modelId="{6F3A61E4-3549-42FB-855F-33702F80A259}" type="pres">
      <dgm:prSet presAssocID="{FBA0AC68-5F6B-4486-A2B8-26CE681ED9A1}" presName="parTx" presStyleLbl="revTx" presStyleIdx="2" presStyleCnt="5">
        <dgm:presLayoutVars>
          <dgm:chMax val="0"/>
          <dgm:chPref val="0"/>
        </dgm:presLayoutVars>
      </dgm:prSet>
      <dgm:spPr/>
    </dgm:pt>
    <dgm:pt modelId="{F2880B82-F5AD-46B3-AB2D-A2A21EC0C84E}" type="pres">
      <dgm:prSet presAssocID="{2958A3F3-80B3-4D71-B3E5-015E9031E2AD}" presName="sibTrans" presStyleCnt="0"/>
      <dgm:spPr/>
    </dgm:pt>
    <dgm:pt modelId="{2381C762-F279-46D2-AF40-F4C0FD66E904}" type="pres">
      <dgm:prSet presAssocID="{FB6B492A-AB77-4539-B84C-0217DC827300}" presName="compNode" presStyleCnt="0"/>
      <dgm:spPr/>
    </dgm:pt>
    <dgm:pt modelId="{42A25EBE-07CC-4A94-BF85-25B7AFAEC3B1}" type="pres">
      <dgm:prSet presAssocID="{FB6B492A-AB77-4539-B84C-0217DC827300}" presName="bgRect" presStyleLbl="bgShp" presStyleIdx="3" presStyleCnt="5"/>
      <dgm:spPr/>
    </dgm:pt>
    <dgm:pt modelId="{FD5E70A7-1A53-44F1-939D-2FFF5909E6EF}" type="pres">
      <dgm:prSet presAssocID="{FB6B492A-AB77-4539-B84C-0217DC8273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B3C45CA-2BE6-4A6D-B2BB-D9165AF584D0}" type="pres">
      <dgm:prSet presAssocID="{FB6B492A-AB77-4539-B84C-0217DC827300}" presName="spaceRect" presStyleCnt="0"/>
      <dgm:spPr/>
    </dgm:pt>
    <dgm:pt modelId="{51636949-5B21-409C-BD1C-E51A0F5B3219}" type="pres">
      <dgm:prSet presAssocID="{FB6B492A-AB77-4539-B84C-0217DC827300}" presName="parTx" presStyleLbl="revTx" presStyleIdx="3" presStyleCnt="5">
        <dgm:presLayoutVars>
          <dgm:chMax val="0"/>
          <dgm:chPref val="0"/>
        </dgm:presLayoutVars>
      </dgm:prSet>
      <dgm:spPr/>
    </dgm:pt>
    <dgm:pt modelId="{4F79DFF9-B58F-4AFA-94F7-260AECDE49C8}" type="pres">
      <dgm:prSet presAssocID="{4A94A78D-F0A5-4381-BC49-A9B14A827E46}" presName="sibTrans" presStyleCnt="0"/>
      <dgm:spPr/>
    </dgm:pt>
    <dgm:pt modelId="{7DF20E2C-F74C-4088-9E73-B0BA3447E08B}" type="pres">
      <dgm:prSet presAssocID="{787CF64B-73B4-4626-8AFD-141E36B7C77E}" presName="compNode" presStyleCnt="0"/>
      <dgm:spPr/>
    </dgm:pt>
    <dgm:pt modelId="{0B86A94A-D1A6-4F3B-845B-EA73AADA3925}" type="pres">
      <dgm:prSet presAssocID="{787CF64B-73B4-4626-8AFD-141E36B7C77E}" presName="bgRect" presStyleLbl="bgShp" presStyleIdx="4" presStyleCnt="5"/>
      <dgm:spPr/>
    </dgm:pt>
    <dgm:pt modelId="{DD27837D-B109-4D33-BAF5-47C14137B23C}" type="pres">
      <dgm:prSet presAssocID="{787CF64B-73B4-4626-8AFD-141E36B7C7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CE7F1B4-6F3D-408A-BB98-02EA2E5F4AE4}" type="pres">
      <dgm:prSet presAssocID="{787CF64B-73B4-4626-8AFD-141E36B7C77E}" presName="spaceRect" presStyleCnt="0"/>
      <dgm:spPr/>
    </dgm:pt>
    <dgm:pt modelId="{BE209527-E625-46B0-952E-C13C2560DD7E}" type="pres">
      <dgm:prSet presAssocID="{787CF64B-73B4-4626-8AFD-141E36B7C77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0D71100-B2E3-4826-8347-9154AB2F1654}" srcId="{DF086753-F7E7-476B-A26E-6037CF29A65E}" destId="{FBA0AC68-5F6B-4486-A2B8-26CE681ED9A1}" srcOrd="2" destOrd="0" parTransId="{DC05F77B-4E77-48F1-9C22-7C335AC504C4}" sibTransId="{2958A3F3-80B3-4D71-B3E5-015E9031E2AD}"/>
    <dgm:cxn modelId="{EDDF8C06-7853-4554-A3B0-79A945D88917}" type="presOf" srcId="{95F76E06-4FA2-422A-AA7F-63D265300B84}" destId="{53055AB2-2973-4059-A5ED-A82F0F6ED257}" srcOrd="0" destOrd="0" presId="urn:microsoft.com/office/officeart/2018/2/layout/IconVerticalSolidList"/>
    <dgm:cxn modelId="{BE0DB00D-0DE2-45C7-A066-B0D25FCF180C}" type="presOf" srcId="{787CF64B-73B4-4626-8AFD-141E36B7C77E}" destId="{BE209527-E625-46B0-952E-C13C2560DD7E}" srcOrd="0" destOrd="0" presId="urn:microsoft.com/office/officeart/2018/2/layout/IconVerticalSolidList"/>
    <dgm:cxn modelId="{FF1E200F-240C-4E7D-AA80-CCAC99751893}" srcId="{DF086753-F7E7-476B-A26E-6037CF29A65E}" destId="{787CF64B-73B4-4626-8AFD-141E36B7C77E}" srcOrd="4" destOrd="0" parTransId="{82DFB624-4D72-4C98-9848-8F13E8A2E6B7}" sibTransId="{C8D348FA-C24A-4712-8E55-8640085DB072}"/>
    <dgm:cxn modelId="{E976781A-2686-4698-BF13-FEFF99E292C3}" type="presOf" srcId="{CFF564DD-C772-4A14-AD05-EC6C47397073}" destId="{72A06861-76BA-4732-B4CC-DB1B35B6C06C}" srcOrd="0" destOrd="0" presId="urn:microsoft.com/office/officeart/2018/2/layout/IconVerticalSolidList"/>
    <dgm:cxn modelId="{78A5162A-E69F-4536-8818-5BF43A8D5A9D}" srcId="{DF086753-F7E7-476B-A26E-6037CF29A65E}" destId="{FB6B492A-AB77-4539-B84C-0217DC827300}" srcOrd="3" destOrd="0" parTransId="{2D376B7E-9BCC-4BEE-8C0A-102B04336358}" sibTransId="{4A94A78D-F0A5-4381-BC49-A9B14A827E46}"/>
    <dgm:cxn modelId="{13A26730-39D3-4327-9356-12F331FE78CE}" type="presOf" srcId="{FBA0AC68-5F6B-4486-A2B8-26CE681ED9A1}" destId="{6F3A61E4-3549-42FB-855F-33702F80A259}" srcOrd="0" destOrd="0" presId="urn:microsoft.com/office/officeart/2018/2/layout/IconVerticalSolidList"/>
    <dgm:cxn modelId="{11069550-7BE4-4696-8AC6-8746A4A3F8C4}" type="presOf" srcId="{FB6B492A-AB77-4539-B84C-0217DC827300}" destId="{51636949-5B21-409C-BD1C-E51A0F5B3219}" srcOrd="0" destOrd="0" presId="urn:microsoft.com/office/officeart/2018/2/layout/IconVerticalSolidList"/>
    <dgm:cxn modelId="{B18B5E55-8DE0-4D94-9B8E-80CD42D9343D}" type="presOf" srcId="{DF086753-F7E7-476B-A26E-6037CF29A65E}" destId="{17A995FC-68F3-4891-81A8-5059AB5FA9A8}" srcOrd="0" destOrd="0" presId="urn:microsoft.com/office/officeart/2018/2/layout/IconVerticalSolidList"/>
    <dgm:cxn modelId="{754929C0-EB76-48CC-A8E9-98CD145E6C8E}" srcId="{DF086753-F7E7-476B-A26E-6037CF29A65E}" destId="{95F76E06-4FA2-422A-AA7F-63D265300B84}" srcOrd="0" destOrd="0" parTransId="{765C1703-297A-4975-B3C3-9CAA44E6CFB4}" sibTransId="{D06ECE08-801A-42B2-BC39-7FB957696F99}"/>
    <dgm:cxn modelId="{C2D851F3-46AC-4D2E-8FFB-71494DC3B961}" srcId="{DF086753-F7E7-476B-A26E-6037CF29A65E}" destId="{CFF564DD-C772-4A14-AD05-EC6C47397073}" srcOrd="1" destOrd="0" parTransId="{C4ACB478-943B-43C9-9F59-4BE103A862A3}" sibTransId="{8F0A8F52-CB04-475D-9A6D-ABFE299BB4AB}"/>
    <dgm:cxn modelId="{BA80037F-1EEB-4C5C-A55A-E339CF5A5967}" type="presParOf" srcId="{17A995FC-68F3-4891-81A8-5059AB5FA9A8}" destId="{94F5FB1F-B29A-4635-9CF2-95863CF05220}" srcOrd="0" destOrd="0" presId="urn:microsoft.com/office/officeart/2018/2/layout/IconVerticalSolidList"/>
    <dgm:cxn modelId="{51BE540C-CF3C-45EF-9CA0-71016E6CBDFE}" type="presParOf" srcId="{94F5FB1F-B29A-4635-9CF2-95863CF05220}" destId="{F8B02195-1EA9-4049-BC61-3D78D8473E37}" srcOrd="0" destOrd="0" presId="urn:microsoft.com/office/officeart/2018/2/layout/IconVerticalSolidList"/>
    <dgm:cxn modelId="{0263E8C8-EFC2-433E-9345-41B3EB866C7E}" type="presParOf" srcId="{94F5FB1F-B29A-4635-9CF2-95863CF05220}" destId="{DF53025C-D8C1-4A8B-B6ED-7F68C709670E}" srcOrd="1" destOrd="0" presId="urn:microsoft.com/office/officeart/2018/2/layout/IconVerticalSolidList"/>
    <dgm:cxn modelId="{15688422-1E90-459C-87E1-E728D7B0BFBF}" type="presParOf" srcId="{94F5FB1F-B29A-4635-9CF2-95863CF05220}" destId="{55AFC17D-AAC6-418D-B45C-54C9D7DF1727}" srcOrd="2" destOrd="0" presId="urn:microsoft.com/office/officeart/2018/2/layout/IconVerticalSolidList"/>
    <dgm:cxn modelId="{F7045FAA-609E-4DD4-924A-B0089FADE83A}" type="presParOf" srcId="{94F5FB1F-B29A-4635-9CF2-95863CF05220}" destId="{53055AB2-2973-4059-A5ED-A82F0F6ED257}" srcOrd="3" destOrd="0" presId="urn:microsoft.com/office/officeart/2018/2/layout/IconVerticalSolidList"/>
    <dgm:cxn modelId="{C71F38BB-42A8-46A6-9B0D-CAD4945C9AC6}" type="presParOf" srcId="{17A995FC-68F3-4891-81A8-5059AB5FA9A8}" destId="{B73408EA-A440-4E76-B24C-6C2118DE291D}" srcOrd="1" destOrd="0" presId="urn:microsoft.com/office/officeart/2018/2/layout/IconVerticalSolidList"/>
    <dgm:cxn modelId="{B15BBF50-F687-4FF5-88FE-E04AD939A821}" type="presParOf" srcId="{17A995FC-68F3-4891-81A8-5059AB5FA9A8}" destId="{FE07D2A3-9863-4A0B-91B9-C42951EE1E7B}" srcOrd="2" destOrd="0" presId="urn:microsoft.com/office/officeart/2018/2/layout/IconVerticalSolidList"/>
    <dgm:cxn modelId="{9EB1BE9B-1F9A-49D8-8176-22CA3216BF0A}" type="presParOf" srcId="{FE07D2A3-9863-4A0B-91B9-C42951EE1E7B}" destId="{25211EAC-4E9D-407B-A12A-0709BF19BA1F}" srcOrd="0" destOrd="0" presId="urn:microsoft.com/office/officeart/2018/2/layout/IconVerticalSolidList"/>
    <dgm:cxn modelId="{A6671EA8-46FB-4EEA-9C31-A5109E54D8CE}" type="presParOf" srcId="{FE07D2A3-9863-4A0B-91B9-C42951EE1E7B}" destId="{DA21991B-0DED-4708-963B-2727C5F60D53}" srcOrd="1" destOrd="0" presId="urn:microsoft.com/office/officeart/2018/2/layout/IconVerticalSolidList"/>
    <dgm:cxn modelId="{E009C4F2-74F8-4C48-AB7E-5B54A12386FD}" type="presParOf" srcId="{FE07D2A3-9863-4A0B-91B9-C42951EE1E7B}" destId="{D31634ED-FE4B-4834-BBEB-024BF504D8A0}" srcOrd="2" destOrd="0" presId="urn:microsoft.com/office/officeart/2018/2/layout/IconVerticalSolidList"/>
    <dgm:cxn modelId="{F1F054F3-AC2D-4283-A5D9-17FB95AF276D}" type="presParOf" srcId="{FE07D2A3-9863-4A0B-91B9-C42951EE1E7B}" destId="{72A06861-76BA-4732-B4CC-DB1B35B6C06C}" srcOrd="3" destOrd="0" presId="urn:microsoft.com/office/officeart/2018/2/layout/IconVerticalSolidList"/>
    <dgm:cxn modelId="{5B0657E8-D50D-4285-9018-64AE63A595E0}" type="presParOf" srcId="{17A995FC-68F3-4891-81A8-5059AB5FA9A8}" destId="{0D29D755-1CB6-4B25-AE57-C5FAB5A1A353}" srcOrd="3" destOrd="0" presId="urn:microsoft.com/office/officeart/2018/2/layout/IconVerticalSolidList"/>
    <dgm:cxn modelId="{8E1018B9-0395-430A-ADFF-DEE29563E061}" type="presParOf" srcId="{17A995FC-68F3-4891-81A8-5059AB5FA9A8}" destId="{728595A0-259C-4EB0-AE65-74274C7AAB1A}" srcOrd="4" destOrd="0" presId="urn:microsoft.com/office/officeart/2018/2/layout/IconVerticalSolidList"/>
    <dgm:cxn modelId="{D6A5ED0D-EE38-431E-A080-F5FBE30FFD39}" type="presParOf" srcId="{728595A0-259C-4EB0-AE65-74274C7AAB1A}" destId="{26335283-3830-4C0E-BFCE-5C7AAA5E7F69}" srcOrd="0" destOrd="0" presId="urn:microsoft.com/office/officeart/2018/2/layout/IconVerticalSolidList"/>
    <dgm:cxn modelId="{70C82AB9-D663-4620-9BD2-208E8CBF1292}" type="presParOf" srcId="{728595A0-259C-4EB0-AE65-74274C7AAB1A}" destId="{C90E365D-1769-4157-9884-5B85A1494A40}" srcOrd="1" destOrd="0" presId="urn:microsoft.com/office/officeart/2018/2/layout/IconVerticalSolidList"/>
    <dgm:cxn modelId="{CE7BEFE6-F514-4409-A1C7-73B9090129AC}" type="presParOf" srcId="{728595A0-259C-4EB0-AE65-74274C7AAB1A}" destId="{F02E8613-7D0F-441E-A3E7-53334D2AE80A}" srcOrd="2" destOrd="0" presId="urn:microsoft.com/office/officeart/2018/2/layout/IconVerticalSolidList"/>
    <dgm:cxn modelId="{BC29351E-DFBA-4DF8-BCAA-C6256D479EAB}" type="presParOf" srcId="{728595A0-259C-4EB0-AE65-74274C7AAB1A}" destId="{6F3A61E4-3549-42FB-855F-33702F80A259}" srcOrd="3" destOrd="0" presId="urn:microsoft.com/office/officeart/2018/2/layout/IconVerticalSolidList"/>
    <dgm:cxn modelId="{2311DA8E-3985-48BE-9F5D-4B9FBCAC0D42}" type="presParOf" srcId="{17A995FC-68F3-4891-81A8-5059AB5FA9A8}" destId="{F2880B82-F5AD-46B3-AB2D-A2A21EC0C84E}" srcOrd="5" destOrd="0" presId="urn:microsoft.com/office/officeart/2018/2/layout/IconVerticalSolidList"/>
    <dgm:cxn modelId="{450632D8-DD39-46E3-A9F7-D28865EB9493}" type="presParOf" srcId="{17A995FC-68F3-4891-81A8-5059AB5FA9A8}" destId="{2381C762-F279-46D2-AF40-F4C0FD66E904}" srcOrd="6" destOrd="0" presId="urn:microsoft.com/office/officeart/2018/2/layout/IconVerticalSolidList"/>
    <dgm:cxn modelId="{8D744A0C-8952-47A7-9F16-76DFAEF2C3C4}" type="presParOf" srcId="{2381C762-F279-46D2-AF40-F4C0FD66E904}" destId="{42A25EBE-07CC-4A94-BF85-25B7AFAEC3B1}" srcOrd="0" destOrd="0" presId="urn:microsoft.com/office/officeart/2018/2/layout/IconVerticalSolidList"/>
    <dgm:cxn modelId="{E7B3DBF8-5587-40C9-A854-78E6CC684DF9}" type="presParOf" srcId="{2381C762-F279-46D2-AF40-F4C0FD66E904}" destId="{FD5E70A7-1A53-44F1-939D-2FFF5909E6EF}" srcOrd="1" destOrd="0" presId="urn:microsoft.com/office/officeart/2018/2/layout/IconVerticalSolidList"/>
    <dgm:cxn modelId="{F64141CB-CF6F-4A4B-AFF3-88942820784D}" type="presParOf" srcId="{2381C762-F279-46D2-AF40-F4C0FD66E904}" destId="{2B3C45CA-2BE6-4A6D-B2BB-D9165AF584D0}" srcOrd="2" destOrd="0" presId="urn:microsoft.com/office/officeart/2018/2/layout/IconVerticalSolidList"/>
    <dgm:cxn modelId="{3F6F876F-6D72-4037-BDC7-1991C00B0238}" type="presParOf" srcId="{2381C762-F279-46D2-AF40-F4C0FD66E904}" destId="{51636949-5B21-409C-BD1C-E51A0F5B3219}" srcOrd="3" destOrd="0" presId="urn:microsoft.com/office/officeart/2018/2/layout/IconVerticalSolidList"/>
    <dgm:cxn modelId="{901AB8F8-C60F-4D56-B402-2EA43CDF22B0}" type="presParOf" srcId="{17A995FC-68F3-4891-81A8-5059AB5FA9A8}" destId="{4F79DFF9-B58F-4AFA-94F7-260AECDE49C8}" srcOrd="7" destOrd="0" presId="urn:microsoft.com/office/officeart/2018/2/layout/IconVerticalSolidList"/>
    <dgm:cxn modelId="{E45D32B3-404E-4504-9893-E16B3507A69E}" type="presParOf" srcId="{17A995FC-68F3-4891-81A8-5059AB5FA9A8}" destId="{7DF20E2C-F74C-4088-9E73-B0BA3447E08B}" srcOrd="8" destOrd="0" presId="urn:microsoft.com/office/officeart/2018/2/layout/IconVerticalSolidList"/>
    <dgm:cxn modelId="{DD9A62F8-80F0-4BBD-8B0E-689ECE883567}" type="presParOf" srcId="{7DF20E2C-F74C-4088-9E73-B0BA3447E08B}" destId="{0B86A94A-D1A6-4F3B-845B-EA73AADA3925}" srcOrd="0" destOrd="0" presId="urn:microsoft.com/office/officeart/2018/2/layout/IconVerticalSolidList"/>
    <dgm:cxn modelId="{9FA43941-9D21-45C7-97D5-A5ABD791C4AA}" type="presParOf" srcId="{7DF20E2C-F74C-4088-9E73-B0BA3447E08B}" destId="{DD27837D-B109-4D33-BAF5-47C14137B23C}" srcOrd="1" destOrd="0" presId="urn:microsoft.com/office/officeart/2018/2/layout/IconVerticalSolidList"/>
    <dgm:cxn modelId="{5C44CC27-CE0A-4721-BC66-27631BF884F9}" type="presParOf" srcId="{7DF20E2C-F74C-4088-9E73-B0BA3447E08B}" destId="{6CE7F1B4-6F3D-408A-BB98-02EA2E5F4AE4}" srcOrd="2" destOrd="0" presId="urn:microsoft.com/office/officeart/2018/2/layout/IconVerticalSolidList"/>
    <dgm:cxn modelId="{96C83D0B-FEA1-4CF4-94F1-4F98F9658222}" type="presParOf" srcId="{7DF20E2C-F74C-4088-9E73-B0BA3447E08B}" destId="{BE209527-E625-46B0-952E-C13C2560DD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F3683-A35A-42E7-83B4-C2BD63BA47F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C648E2-048E-4716-B3CD-17EE85F0FFA0}">
      <dgm:prSet/>
      <dgm:spPr/>
      <dgm:t>
        <a:bodyPr/>
        <a:lstStyle/>
        <a:p>
          <a:r>
            <a:rPr lang="en-US"/>
            <a:t>Data quality and preprocessing</a:t>
          </a:r>
        </a:p>
      </dgm:t>
    </dgm:pt>
    <dgm:pt modelId="{BBA86754-B7B5-4F99-BD42-F05985754155}" type="parTrans" cxnId="{AFB39BCF-19A6-44BF-80AF-80012902925D}">
      <dgm:prSet/>
      <dgm:spPr/>
      <dgm:t>
        <a:bodyPr/>
        <a:lstStyle/>
        <a:p>
          <a:endParaRPr lang="en-US"/>
        </a:p>
      </dgm:t>
    </dgm:pt>
    <dgm:pt modelId="{0C61829B-C36A-46F2-94D0-3086BB9AC65D}" type="sibTrans" cxnId="{AFB39BCF-19A6-44BF-80AF-80012902925D}">
      <dgm:prSet/>
      <dgm:spPr/>
      <dgm:t>
        <a:bodyPr/>
        <a:lstStyle/>
        <a:p>
          <a:endParaRPr lang="en-US"/>
        </a:p>
      </dgm:t>
    </dgm:pt>
    <dgm:pt modelId="{DBB2891B-E5B3-4B1E-83CE-34B2204B320B}">
      <dgm:prSet/>
      <dgm:spPr/>
      <dgm:t>
        <a:bodyPr/>
        <a:lstStyle/>
        <a:p>
          <a:r>
            <a:rPr lang="en-US"/>
            <a:t>High dimensionality</a:t>
          </a:r>
        </a:p>
      </dgm:t>
    </dgm:pt>
    <dgm:pt modelId="{23DD2CF8-3054-4B7B-B8C6-058F6FE892FB}" type="parTrans" cxnId="{FFE7C041-0149-450A-B665-821C3C02C53B}">
      <dgm:prSet/>
      <dgm:spPr/>
      <dgm:t>
        <a:bodyPr/>
        <a:lstStyle/>
        <a:p>
          <a:endParaRPr lang="en-US"/>
        </a:p>
      </dgm:t>
    </dgm:pt>
    <dgm:pt modelId="{076C8D2A-7CC0-4B43-AB14-1EC56A966E59}" type="sibTrans" cxnId="{FFE7C041-0149-450A-B665-821C3C02C53B}">
      <dgm:prSet/>
      <dgm:spPr/>
      <dgm:t>
        <a:bodyPr/>
        <a:lstStyle/>
        <a:p>
          <a:endParaRPr lang="en-US"/>
        </a:p>
      </dgm:t>
    </dgm:pt>
    <dgm:pt modelId="{4B0F89F4-BDD0-4F02-8E93-4012D72F1B3A}">
      <dgm:prSet/>
      <dgm:spPr/>
      <dgm:t>
        <a:bodyPr/>
        <a:lstStyle/>
        <a:p>
          <a:r>
            <a:rPr lang="en-US"/>
            <a:t>Model interpretability</a:t>
          </a:r>
        </a:p>
      </dgm:t>
    </dgm:pt>
    <dgm:pt modelId="{DC21D0AF-F0B8-4B2D-9097-D5FAE79BE2EB}" type="parTrans" cxnId="{FBC9CDDE-88D2-4213-831D-8EE375015F74}">
      <dgm:prSet/>
      <dgm:spPr/>
      <dgm:t>
        <a:bodyPr/>
        <a:lstStyle/>
        <a:p>
          <a:endParaRPr lang="en-US"/>
        </a:p>
      </dgm:t>
    </dgm:pt>
    <dgm:pt modelId="{A55CAF7C-22B8-4AE7-9451-4B5A343218C9}" type="sibTrans" cxnId="{FBC9CDDE-88D2-4213-831D-8EE375015F74}">
      <dgm:prSet/>
      <dgm:spPr/>
      <dgm:t>
        <a:bodyPr/>
        <a:lstStyle/>
        <a:p>
          <a:endParaRPr lang="en-US"/>
        </a:p>
      </dgm:t>
    </dgm:pt>
    <dgm:pt modelId="{F228983C-2658-4D40-80AC-1B0A8065BFFF}">
      <dgm:prSet/>
      <dgm:spPr/>
      <dgm:t>
        <a:bodyPr/>
        <a:lstStyle/>
        <a:p>
          <a:r>
            <a:rPr lang="en-US"/>
            <a:t>Ethics and bias in data</a:t>
          </a:r>
        </a:p>
      </dgm:t>
    </dgm:pt>
    <dgm:pt modelId="{93A19586-2225-4A7F-8C8F-91EB60B53A84}" type="parTrans" cxnId="{32D72CCD-FB84-471D-95E5-AAFE0411FC5D}">
      <dgm:prSet/>
      <dgm:spPr/>
      <dgm:t>
        <a:bodyPr/>
        <a:lstStyle/>
        <a:p>
          <a:endParaRPr lang="en-US"/>
        </a:p>
      </dgm:t>
    </dgm:pt>
    <dgm:pt modelId="{D472CFF7-BBF3-4F69-A6EC-E72C5B092C44}" type="sibTrans" cxnId="{32D72CCD-FB84-471D-95E5-AAFE0411FC5D}">
      <dgm:prSet/>
      <dgm:spPr/>
      <dgm:t>
        <a:bodyPr/>
        <a:lstStyle/>
        <a:p>
          <a:endParaRPr lang="en-US"/>
        </a:p>
      </dgm:t>
    </dgm:pt>
    <dgm:pt modelId="{8812B052-4FFA-4CFD-9FD7-B5F944FE566D}">
      <dgm:prSet/>
      <dgm:spPr/>
      <dgm:t>
        <a:bodyPr/>
        <a:lstStyle/>
        <a:p>
          <a:r>
            <a:rPr lang="en-US"/>
            <a:t>Data privacy and security</a:t>
          </a:r>
        </a:p>
      </dgm:t>
    </dgm:pt>
    <dgm:pt modelId="{53E80E24-52BE-4E30-8220-8F8A7A456E51}" type="parTrans" cxnId="{0592DF47-5EA2-49E1-ACE9-4E5540742749}">
      <dgm:prSet/>
      <dgm:spPr/>
      <dgm:t>
        <a:bodyPr/>
        <a:lstStyle/>
        <a:p>
          <a:endParaRPr lang="en-US"/>
        </a:p>
      </dgm:t>
    </dgm:pt>
    <dgm:pt modelId="{4B4D803C-D845-400F-A4E9-32C9BA147232}" type="sibTrans" cxnId="{0592DF47-5EA2-49E1-ACE9-4E5540742749}">
      <dgm:prSet/>
      <dgm:spPr/>
      <dgm:t>
        <a:bodyPr/>
        <a:lstStyle/>
        <a:p>
          <a:endParaRPr lang="en-US"/>
        </a:p>
      </dgm:t>
    </dgm:pt>
    <dgm:pt modelId="{EC3F6DE1-00E8-47C0-B3E0-87B31AC2BBBF}" type="pres">
      <dgm:prSet presAssocID="{09AF3683-A35A-42E7-83B4-C2BD63BA47F6}" presName="diagram" presStyleCnt="0">
        <dgm:presLayoutVars>
          <dgm:dir/>
          <dgm:resizeHandles val="exact"/>
        </dgm:presLayoutVars>
      </dgm:prSet>
      <dgm:spPr/>
    </dgm:pt>
    <dgm:pt modelId="{8801B866-839A-4596-AE1A-F4A12D1344B4}" type="pres">
      <dgm:prSet presAssocID="{EAC648E2-048E-4716-B3CD-17EE85F0FFA0}" presName="node" presStyleLbl="node1" presStyleIdx="0" presStyleCnt="5">
        <dgm:presLayoutVars>
          <dgm:bulletEnabled val="1"/>
        </dgm:presLayoutVars>
      </dgm:prSet>
      <dgm:spPr/>
    </dgm:pt>
    <dgm:pt modelId="{404EE0E0-9850-435D-B648-E329F50C1145}" type="pres">
      <dgm:prSet presAssocID="{0C61829B-C36A-46F2-94D0-3086BB9AC65D}" presName="sibTrans" presStyleCnt="0"/>
      <dgm:spPr/>
    </dgm:pt>
    <dgm:pt modelId="{8FC09AC7-1255-41D5-A2AA-97D968948611}" type="pres">
      <dgm:prSet presAssocID="{DBB2891B-E5B3-4B1E-83CE-34B2204B320B}" presName="node" presStyleLbl="node1" presStyleIdx="1" presStyleCnt="5">
        <dgm:presLayoutVars>
          <dgm:bulletEnabled val="1"/>
        </dgm:presLayoutVars>
      </dgm:prSet>
      <dgm:spPr/>
    </dgm:pt>
    <dgm:pt modelId="{44E813AE-9900-4611-A21C-7A7FF17F8257}" type="pres">
      <dgm:prSet presAssocID="{076C8D2A-7CC0-4B43-AB14-1EC56A966E59}" presName="sibTrans" presStyleCnt="0"/>
      <dgm:spPr/>
    </dgm:pt>
    <dgm:pt modelId="{D9B4A583-9B4C-4B57-B0FC-06D8F353FA34}" type="pres">
      <dgm:prSet presAssocID="{4B0F89F4-BDD0-4F02-8E93-4012D72F1B3A}" presName="node" presStyleLbl="node1" presStyleIdx="2" presStyleCnt="5">
        <dgm:presLayoutVars>
          <dgm:bulletEnabled val="1"/>
        </dgm:presLayoutVars>
      </dgm:prSet>
      <dgm:spPr/>
    </dgm:pt>
    <dgm:pt modelId="{23C8CDBB-7FBA-4B8B-B1D1-71A91E0FFAAD}" type="pres">
      <dgm:prSet presAssocID="{A55CAF7C-22B8-4AE7-9451-4B5A343218C9}" presName="sibTrans" presStyleCnt="0"/>
      <dgm:spPr/>
    </dgm:pt>
    <dgm:pt modelId="{7F073B2B-1D0D-4D51-B720-FF7C297896DF}" type="pres">
      <dgm:prSet presAssocID="{F228983C-2658-4D40-80AC-1B0A8065BFFF}" presName="node" presStyleLbl="node1" presStyleIdx="3" presStyleCnt="5">
        <dgm:presLayoutVars>
          <dgm:bulletEnabled val="1"/>
        </dgm:presLayoutVars>
      </dgm:prSet>
      <dgm:spPr/>
    </dgm:pt>
    <dgm:pt modelId="{9F31E77A-35ED-4977-869F-691E3F47CF00}" type="pres">
      <dgm:prSet presAssocID="{D472CFF7-BBF3-4F69-A6EC-E72C5B092C44}" presName="sibTrans" presStyleCnt="0"/>
      <dgm:spPr/>
    </dgm:pt>
    <dgm:pt modelId="{AED977E9-74F3-4260-ACCC-BA812B722D69}" type="pres">
      <dgm:prSet presAssocID="{8812B052-4FFA-4CFD-9FD7-B5F944FE566D}" presName="node" presStyleLbl="node1" presStyleIdx="4" presStyleCnt="5">
        <dgm:presLayoutVars>
          <dgm:bulletEnabled val="1"/>
        </dgm:presLayoutVars>
      </dgm:prSet>
      <dgm:spPr/>
    </dgm:pt>
  </dgm:ptLst>
  <dgm:cxnLst>
    <dgm:cxn modelId="{015F2D0E-ED79-438B-890A-53B7EE1A0A86}" type="presOf" srcId="{8812B052-4FFA-4CFD-9FD7-B5F944FE566D}" destId="{AED977E9-74F3-4260-ACCC-BA812B722D69}" srcOrd="0" destOrd="0" presId="urn:microsoft.com/office/officeart/2005/8/layout/default"/>
    <dgm:cxn modelId="{8B254235-C4D4-4D9D-A340-6721DD63AD4F}" type="presOf" srcId="{EAC648E2-048E-4716-B3CD-17EE85F0FFA0}" destId="{8801B866-839A-4596-AE1A-F4A12D1344B4}" srcOrd="0" destOrd="0" presId="urn:microsoft.com/office/officeart/2005/8/layout/default"/>
    <dgm:cxn modelId="{71716C35-EE8A-4821-A014-F50D098125CB}" type="presOf" srcId="{DBB2891B-E5B3-4B1E-83CE-34B2204B320B}" destId="{8FC09AC7-1255-41D5-A2AA-97D968948611}" srcOrd="0" destOrd="0" presId="urn:microsoft.com/office/officeart/2005/8/layout/default"/>
    <dgm:cxn modelId="{FFE7C041-0149-450A-B665-821C3C02C53B}" srcId="{09AF3683-A35A-42E7-83B4-C2BD63BA47F6}" destId="{DBB2891B-E5B3-4B1E-83CE-34B2204B320B}" srcOrd="1" destOrd="0" parTransId="{23DD2CF8-3054-4B7B-B8C6-058F6FE892FB}" sibTransId="{076C8D2A-7CC0-4B43-AB14-1EC56A966E59}"/>
    <dgm:cxn modelId="{0592DF47-5EA2-49E1-ACE9-4E5540742749}" srcId="{09AF3683-A35A-42E7-83B4-C2BD63BA47F6}" destId="{8812B052-4FFA-4CFD-9FD7-B5F944FE566D}" srcOrd="4" destOrd="0" parTransId="{53E80E24-52BE-4E30-8220-8F8A7A456E51}" sibTransId="{4B4D803C-D845-400F-A4E9-32C9BA147232}"/>
    <dgm:cxn modelId="{98279CA7-7057-402A-9664-40E04B27AB81}" type="presOf" srcId="{4B0F89F4-BDD0-4F02-8E93-4012D72F1B3A}" destId="{D9B4A583-9B4C-4B57-B0FC-06D8F353FA34}" srcOrd="0" destOrd="0" presId="urn:microsoft.com/office/officeart/2005/8/layout/default"/>
    <dgm:cxn modelId="{32D72CCD-FB84-471D-95E5-AAFE0411FC5D}" srcId="{09AF3683-A35A-42E7-83B4-C2BD63BA47F6}" destId="{F228983C-2658-4D40-80AC-1B0A8065BFFF}" srcOrd="3" destOrd="0" parTransId="{93A19586-2225-4A7F-8C8F-91EB60B53A84}" sibTransId="{D472CFF7-BBF3-4F69-A6EC-E72C5B092C44}"/>
    <dgm:cxn modelId="{AFB39BCF-19A6-44BF-80AF-80012902925D}" srcId="{09AF3683-A35A-42E7-83B4-C2BD63BA47F6}" destId="{EAC648E2-048E-4716-B3CD-17EE85F0FFA0}" srcOrd="0" destOrd="0" parTransId="{BBA86754-B7B5-4F99-BD42-F05985754155}" sibTransId="{0C61829B-C36A-46F2-94D0-3086BB9AC65D}"/>
    <dgm:cxn modelId="{D34BC3DC-92F2-4DD5-BC70-F5E57B1B379D}" type="presOf" srcId="{F228983C-2658-4D40-80AC-1B0A8065BFFF}" destId="{7F073B2B-1D0D-4D51-B720-FF7C297896DF}" srcOrd="0" destOrd="0" presId="urn:microsoft.com/office/officeart/2005/8/layout/default"/>
    <dgm:cxn modelId="{FBC9CDDE-88D2-4213-831D-8EE375015F74}" srcId="{09AF3683-A35A-42E7-83B4-C2BD63BA47F6}" destId="{4B0F89F4-BDD0-4F02-8E93-4012D72F1B3A}" srcOrd="2" destOrd="0" parTransId="{DC21D0AF-F0B8-4B2D-9097-D5FAE79BE2EB}" sibTransId="{A55CAF7C-22B8-4AE7-9451-4B5A343218C9}"/>
    <dgm:cxn modelId="{C366E4E9-91FE-4569-8084-A95229293A42}" type="presOf" srcId="{09AF3683-A35A-42E7-83B4-C2BD63BA47F6}" destId="{EC3F6DE1-00E8-47C0-B3E0-87B31AC2BBBF}" srcOrd="0" destOrd="0" presId="urn:microsoft.com/office/officeart/2005/8/layout/default"/>
    <dgm:cxn modelId="{68EDFB34-E143-41EA-8948-C76F66E95EE8}" type="presParOf" srcId="{EC3F6DE1-00E8-47C0-B3E0-87B31AC2BBBF}" destId="{8801B866-839A-4596-AE1A-F4A12D1344B4}" srcOrd="0" destOrd="0" presId="urn:microsoft.com/office/officeart/2005/8/layout/default"/>
    <dgm:cxn modelId="{F500E8A8-A9BC-42F8-A013-BC27185C1911}" type="presParOf" srcId="{EC3F6DE1-00E8-47C0-B3E0-87B31AC2BBBF}" destId="{404EE0E0-9850-435D-B648-E329F50C1145}" srcOrd="1" destOrd="0" presId="urn:microsoft.com/office/officeart/2005/8/layout/default"/>
    <dgm:cxn modelId="{08913DB8-408C-433E-8A4E-926AB9C7AFB4}" type="presParOf" srcId="{EC3F6DE1-00E8-47C0-B3E0-87B31AC2BBBF}" destId="{8FC09AC7-1255-41D5-A2AA-97D968948611}" srcOrd="2" destOrd="0" presId="urn:microsoft.com/office/officeart/2005/8/layout/default"/>
    <dgm:cxn modelId="{F18CF144-E4D9-4140-AFD3-2CD30D4C6B6A}" type="presParOf" srcId="{EC3F6DE1-00E8-47C0-B3E0-87B31AC2BBBF}" destId="{44E813AE-9900-4611-A21C-7A7FF17F8257}" srcOrd="3" destOrd="0" presId="urn:microsoft.com/office/officeart/2005/8/layout/default"/>
    <dgm:cxn modelId="{8C38F9EE-76CD-456E-B24D-E8AC8E37D9AC}" type="presParOf" srcId="{EC3F6DE1-00E8-47C0-B3E0-87B31AC2BBBF}" destId="{D9B4A583-9B4C-4B57-B0FC-06D8F353FA34}" srcOrd="4" destOrd="0" presId="urn:microsoft.com/office/officeart/2005/8/layout/default"/>
    <dgm:cxn modelId="{6C452B66-82FE-45D9-9573-FC39F2CD05FF}" type="presParOf" srcId="{EC3F6DE1-00E8-47C0-B3E0-87B31AC2BBBF}" destId="{23C8CDBB-7FBA-4B8B-B1D1-71A91E0FFAAD}" srcOrd="5" destOrd="0" presId="urn:microsoft.com/office/officeart/2005/8/layout/default"/>
    <dgm:cxn modelId="{204BD0CC-FDA8-4F59-AE77-61B70C593AFA}" type="presParOf" srcId="{EC3F6DE1-00E8-47C0-B3E0-87B31AC2BBBF}" destId="{7F073B2B-1D0D-4D51-B720-FF7C297896DF}" srcOrd="6" destOrd="0" presId="urn:microsoft.com/office/officeart/2005/8/layout/default"/>
    <dgm:cxn modelId="{8E0A6DF5-3F1C-46EC-9F0E-9951B62BCCEF}" type="presParOf" srcId="{EC3F6DE1-00E8-47C0-B3E0-87B31AC2BBBF}" destId="{9F31E77A-35ED-4977-869F-691E3F47CF00}" srcOrd="7" destOrd="0" presId="urn:microsoft.com/office/officeart/2005/8/layout/default"/>
    <dgm:cxn modelId="{B7D00B66-5BCA-4524-B89C-9F10DBE3F7F3}" type="presParOf" srcId="{EC3F6DE1-00E8-47C0-B3E0-87B31AC2BBBF}" destId="{AED977E9-74F3-4260-ACCC-BA812B722D6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FEE9B0-CC23-418A-982F-A3A48B67F7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768DDA-EBFE-4881-8DB1-BAD8A9092A55}">
      <dgm:prSet/>
      <dgm:spPr/>
      <dgm:t>
        <a:bodyPr/>
        <a:lstStyle/>
        <a:p>
          <a:r>
            <a:rPr lang="en-US"/>
            <a:t>Automated Machine Learning (AutoML)</a:t>
          </a:r>
        </a:p>
      </dgm:t>
    </dgm:pt>
    <dgm:pt modelId="{DD2A0CC1-929C-4167-AE33-92E0C2B1D271}" type="parTrans" cxnId="{4099FC0B-A26D-4744-83F3-6642A9817BB1}">
      <dgm:prSet/>
      <dgm:spPr/>
      <dgm:t>
        <a:bodyPr/>
        <a:lstStyle/>
        <a:p>
          <a:endParaRPr lang="en-US"/>
        </a:p>
      </dgm:t>
    </dgm:pt>
    <dgm:pt modelId="{7751EA28-44EA-471F-8E45-A27A1086A80F}" type="sibTrans" cxnId="{4099FC0B-A26D-4744-83F3-6642A9817BB1}">
      <dgm:prSet/>
      <dgm:spPr/>
      <dgm:t>
        <a:bodyPr/>
        <a:lstStyle/>
        <a:p>
          <a:endParaRPr lang="en-US"/>
        </a:p>
      </dgm:t>
    </dgm:pt>
    <dgm:pt modelId="{79BE1931-9485-433A-9483-1E47E4B971AC}">
      <dgm:prSet/>
      <dgm:spPr/>
      <dgm:t>
        <a:bodyPr/>
        <a:lstStyle/>
        <a:p>
          <a:r>
            <a:rPr lang="en-US"/>
            <a:t>AI integration with data pipelines</a:t>
          </a:r>
        </a:p>
      </dgm:t>
    </dgm:pt>
    <dgm:pt modelId="{07182798-73A0-486E-9C1E-01BDAA1CE9AC}" type="parTrans" cxnId="{DCE72B3F-7B29-46C1-BE3F-60A20E40F89C}">
      <dgm:prSet/>
      <dgm:spPr/>
      <dgm:t>
        <a:bodyPr/>
        <a:lstStyle/>
        <a:p>
          <a:endParaRPr lang="en-US"/>
        </a:p>
      </dgm:t>
    </dgm:pt>
    <dgm:pt modelId="{44457384-299C-4309-B8BE-0BB3F41C474F}" type="sibTrans" cxnId="{DCE72B3F-7B29-46C1-BE3F-60A20E40F89C}">
      <dgm:prSet/>
      <dgm:spPr/>
      <dgm:t>
        <a:bodyPr/>
        <a:lstStyle/>
        <a:p>
          <a:endParaRPr lang="en-US"/>
        </a:p>
      </dgm:t>
    </dgm:pt>
    <dgm:pt modelId="{E96F8E66-DBBB-4C81-A711-56AEEB6195B7}">
      <dgm:prSet/>
      <dgm:spPr/>
      <dgm:t>
        <a:bodyPr/>
        <a:lstStyle/>
        <a:p>
          <a:r>
            <a:rPr lang="en-US"/>
            <a:t>Real-time analytics and streaming data</a:t>
          </a:r>
        </a:p>
      </dgm:t>
    </dgm:pt>
    <dgm:pt modelId="{DDAC3122-B575-461C-8754-D0FC439FBA45}" type="parTrans" cxnId="{B41AC2FD-C816-4DB7-8533-E2E876063266}">
      <dgm:prSet/>
      <dgm:spPr/>
      <dgm:t>
        <a:bodyPr/>
        <a:lstStyle/>
        <a:p>
          <a:endParaRPr lang="en-US"/>
        </a:p>
      </dgm:t>
    </dgm:pt>
    <dgm:pt modelId="{86B1652C-2568-41AA-93C1-FE1CD23E2856}" type="sibTrans" cxnId="{B41AC2FD-C816-4DB7-8533-E2E876063266}">
      <dgm:prSet/>
      <dgm:spPr/>
      <dgm:t>
        <a:bodyPr/>
        <a:lstStyle/>
        <a:p>
          <a:endParaRPr lang="en-US"/>
        </a:p>
      </dgm:t>
    </dgm:pt>
    <dgm:pt modelId="{D0049187-6251-4734-86A1-E1CD9D27EB35}">
      <dgm:prSet/>
      <dgm:spPr/>
      <dgm:t>
        <a:bodyPr/>
        <a:lstStyle/>
        <a:p>
          <a:r>
            <a:rPr lang="en-US"/>
            <a:t>Edge analytics and federated learning</a:t>
          </a:r>
        </a:p>
      </dgm:t>
    </dgm:pt>
    <dgm:pt modelId="{E452F8FB-20E3-4624-8C7B-602B0792C162}" type="parTrans" cxnId="{CBA9C117-5116-40ED-A2C3-89E3F08899F6}">
      <dgm:prSet/>
      <dgm:spPr/>
      <dgm:t>
        <a:bodyPr/>
        <a:lstStyle/>
        <a:p>
          <a:endParaRPr lang="en-US"/>
        </a:p>
      </dgm:t>
    </dgm:pt>
    <dgm:pt modelId="{3719770B-04AD-4233-8E1E-30031C3ADBA2}" type="sibTrans" cxnId="{CBA9C117-5116-40ED-A2C3-89E3F08899F6}">
      <dgm:prSet/>
      <dgm:spPr/>
      <dgm:t>
        <a:bodyPr/>
        <a:lstStyle/>
        <a:p>
          <a:endParaRPr lang="en-US"/>
        </a:p>
      </dgm:t>
    </dgm:pt>
    <dgm:pt modelId="{637EACE3-32D5-4E1C-942F-A44CBD67941E}" type="pres">
      <dgm:prSet presAssocID="{44FEE9B0-CC23-418A-982F-A3A48B67F76F}" presName="root" presStyleCnt="0">
        <dgm:presLayoutVars>
          <dgm:dir/>
          <dgm:resizeHandles val="exact"/>
        </dgm:presLayoutVars>
      </dgm:prSet>
      <dgm:spPr/>
    </dgm:pt>
    <dgm:pt modelId="{6FA38317-38DD-482A-90F4-E4F076F63C48}" type="pres">
      <dgm:prSet presAssocID="{44FEE9B0-CC23-418A-982F-A3A48B67F76F}" presName="container" presStyleCnt="0">
        <dgm:presLayoutVars>
          <dgm:dir/>
          <dgm:resizeHandles val="exact"/>
        </dgm:presLayoutVars>
      </dgm:prSet>
      <dgm:spPr/>
    </dgm:pt>
    <dgm:pt modelId="{96F21809-BA3C-4834-8566-6D7DFE417244}" type="pres">
      <dgm:prSet presAssocID="{AF768DDA-EBFE-4881-8DB1-BAD8A9092A55}" presName="compNode" presStyleCnt="0"/>
      <dgm:spPr/>
    </dgm:pt>
    <dgm:pt modelId="{EBDF2A1B-8223-4B81-9F10-829656CAC334}" type="pres">
      <dgm:prSet presAssocID="{AF768DDA-EBFE-4881-8DB1-BAD8A9092A55}" presName="iconBgRect" presStyleLbl="bgShp" presStyleIdx="0" presStyleCnt="4"/>
      <dgm:spPr/>
    </dgm:pt>
    <dgm:pt modelId="{442C8AF6-114E-43D2-82C9-2B16D89D4D8C}" type="pres">
      <dgm:prSet presAssocID="{AF768DDA-EBFE-4881-8DB1-BAD8A9092A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91553DA-10DB-422E-AACF-F3B59FE9C729}" type="pres">
      <dgm:prSet presAssocID="{AF768DDA-EBFE-4881-8DB1-BAD8A9092A55}" presName="spaceRect" presStyleCnt="0"/>
      <dgm:spPr/>
    </dgm:pt>
    <dgm:pt modelId="{4D907854-E843-42C0-8C38-847E94985450}" type="pres">
      <dgm:prSet presAssocID="{AF768DDA-EBFE-4881-8DB1-BAD8A9092A55}" presName="textRect" presStyleLbl="revTx" presStyleIdx="0" presStyleCnt="4">
        <dgm:presLayoutVars>
          <dgm:chMax val="1"/>
          <dgm:chPref val="1"/>
        </dgm:presLayoutVars>
      </dgm:prSet>
      <dgm:spPr/>
    </dgm:pt>
    <dgm:pt modelId="{93DCFDD2-D35C-424B-A522-11FFD32A8630}" type="pres">
      <dgm:prSet presAssocID="{7751EA28-44EA-471F-8E45-A27A1086A80F}" presName="sibTrans" presStyleLbl="sibTrans2D1" presStyleIdx="0" presStyleCnt="0"/>
      <dgm:spPr/>
    </dgm:pt>
    <dgm:pt modelId="{1C9FE987-FF78-43A4-BBAF-F8857E2A53FF}" type="pres">
      <dgm:prSet presAssocID="{79BE1931-9485-433A-9483-1E47E4B971AC}" presName="compNode" presStyleCnt="0"/>
      <dgm:spPr/>
    </dgm:pt>
    <dgm:pt modelId="{120FD39A-A16A-4782-89AD-C753C316AF9A}" type="pres">
      <dgm:prSet presAssocID="{79BE1931-9485-433A-9483-1E47E4B971AC}" presName="iconBgRect" presStyleLbl="bgShp" presStyleIdx="1" presStyleCnt="4"/>
      <dgm:spPr/>
    </dgm:pt>
    <dgm:pt modelId="{01869FEB-0586-4A90-8CB6-B5E61F874C69}" type="pres">
      <dgm:prSet presAssocID="{79BE1931-9485-433A-9483-1E47E4B971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F4246D-306A-453D-8F5A-F2C052030C15}" type="pres">
      <dgm:prSet presAssocID="{79BE1931-9485-433A-9483-1E47E4B971AC}" presName="spaceRect" presStyleCnt="0"/>
      <dgm:spPr/>
    </dgm:pt>
    <dgm:pt modelId="{1C58D621-7A83-4C35-A2FB-5F3D5FC15E1C}" type="pres">
      <dgm:prSet presAssocID="{79BE1931-9485-433A-9483-1E47E4B971AC}" presName="textRect" presStyleLbl="revTx" presStyleIdx="1" presStyleCnt="4">
        <dgm:presLayoutVars>
          <dgm:chMax val="1"/>
          <dgm:chPref val="1"/>
        </dgm:presLayoutVars>
      </dgm:prSet>
      <dgm:spPr/>
    </dgm:pt>
    <dgm:pt modelId="{3B553362-BE8F-4144-AFAE-ED170310B4B4}" type="pres">
      <dgm:prSet presAssocID="{44457384-299C-4309-B8BE-0BB3F41C474F}" presName="sibTrans" presStyleLbl="sibTrans2D1" presStyleIdx="0" presStyleCnt="0"/>
      <dgm:spPr/>
    </dgm:pt>
    <dgm:pt modelId="{50B1AA09-1B71-4A2B-885A-F9AE66CD3109}" type="pres">
      <dgm:prSet presAssocID="{E96F8E66-DBBB-4C81-A711-56AEEB6195B7}" presName="compNode" presStyleCnt="0"/>
      <dgm:spPr/>
    </dgm:pt>
    <dgm:pt modelId="{BDE21DF8-A97B-4B7E-B7A9-AC56B7E02622}" type="pres">
      <dgm:prSet presAssocID="{E96F8E66-DBBB-4C81-A711-56AEEB6195B7}" presName="iconBgRect" presStyleLbl="bgShp" presStyleIdx="2" presStyleCnt="4"/>
      <dgm:spPr/>
    </dgm:pt>
    <dgm:pt modelId="{FCC4AB97-9769-4BAD-BBDF-8B8D67823645}" type="pres">
      <dgm:prSet presAssocID="{E96F8E66-DBBB-4C81-A711-56AEEB6195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706693B-E891-4742-A28C-8ECFC157501F}" type="pres">
      <dgm:prSet presAssocID="{E96F8E66-DBBB-4C81-A711-56AEEB6195B7}" presName="spaceRect" presStyleCnt="0"/>
      <dgm:spPr/>
    </dgm:pt>
    <dgm:pt modelId="{2DB72A74-8A49-4DBC-A11C-3447D24F1110}" type="pres">
      <dgm:prSet presAssocID="{E96F8E66-DBBB-4C81-A711-56AEEB6195B7}" presName="textRect" presStyleLbl="revTx" presStyleIdx="2" presStyleCnt="4">
        <dgm:presLayoutVars>
          <dgm:chMax val="1"/>
          <dgm:chPref val="1"/>
        </dgm:presLayoutVars>
      </dgm:prSet>
      <dgm:spPr/>
    </dgm:pt>
    <dgm:pt modelId="{4126082C-EE07-487C-9605-69AA6EA77638}" type="pres">
      <dgm:prSet presAssocID="{86B1652C-2568-41AA-93C1-FE1CD23E2856}" presName="sibTrans" presStyleLbl="sibTrans2D1" presStyleIdx="0" presStyleCnt="0"/>
      <dgm:spPr/>
    </dgm:pt>
    <dgm:pt modelId="{ACC1EE8C-BFCF-486A-A736-F99FA8BEE426}" type="pres">
      <dgm:prSet presAssocID="{D0049187-6251-4734-86A1-E1CD9D27EB35}" presName="compNode" presStyleCnt="0"/>
      <dgm:spPr/>
    </dgm:pt>
    <dgm:pt modelId="{50AFAFAB-8C81-4F06-8026-AA34E0EFCD36}" type="pres">
      <dgm:prSet presAssocID="{D0049187-6251-4734-86A1-E1CD9D27EB35}" presName="iconBgRect" presStyleLbl="bgShp" presStyleIdx="3" presStyleCnt="4"/>
      <dgm:spPr/>
    </dgm:pt>
    <dgm:pt modelId="{D93FA037-C1EF-4D19-9553-03F92EA0715D}" type="pres">
      <dgm:prSet presAssocID="{D0049187-6251-4734-86A1-E1CD9D27EB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C24E8A-5611-46FB-9532-38008F50FC6B}" type="pres">
      <dgm:prSet presAssocID="{D0049187-6251-4734-86A1-E1CD9D27EB35}" presName="spaceRect" presStyleCnt="0"/>
      <dgm:spPr/>
    </dgm:pt>
    <dgm:pt modelId="{D95E7E00-D92F-49B5-8732-16256983B335}" type="pres">
      <dgm:prSet presAssocID="{D0049187-6251-4734-86A1-E1CD9D27EB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99FC0B-A26D-4744-83F3-6642A9817BB1}" srcId="{44FEE9B0-CC23-418A-982F-A3A48B67F76F}" destId="{AF768DDA-EBFE-4881-8DB1-BAD8A9092A55}" srcOrd="0" destOrd="0" parTransId="{DD2A0CC1-929C-4167-AE33-92E0C2B1D271}" sibTransId="{7751EA28-44EA-471F-8E45-A27A1086A80F}"/>
    <dgm:cxn modelId="{CBA9C117-5116-40ED-A2C3-89E3F08899F6}" srcId="{44FEE9B0-CC23-418A-982F-A3A48B67F76F}" destId="{D0049187-6251-4734-86A1-E1CD9D27EB35}" srcOrd="3" destOrd="0" parTransId="{E452F8FB-20E3-4624-8C7B-602B0792C162}" sibTransId="{3719770B-04AD-4233-8E1E-30031C3ADBA2}"/>
    <dgm:cxn modelId="{CB2E7D1D-FE55-4EB8-A29B-D72003CB7825}" type="presOf" srcId="{44FEE9B0-CC23-418A-982F-A3A48B67F76F}" destId="{637EACE3-32D5-4E1C-942F-A44CBD67941E}" srcOrd="0" destOrd="0" presId="urn:microsoft.com/office/officeart/2018/2/layout/IconCircleList"/>
    <dgm:cxn modelId="{6CAEB22A-5D32-4BF1-B47D-AD8F0D6ECE2D}" type="presOf" srcId="{79BE1931-9485-433A-9483-1E47E4B971AC}" destId="{1C58D621-7A83-4C35-A2FB-5F3D5FC15E1C}" srcOrd="0" destOrd="0" presId="urn:microsoft.com/office/officeart/2018/2/layout/IconCircleList"/>
    <dgm:cxn modelId="{DCE72B3F-7B29-46C1-BE3F-60A20E40F89C}" srcId="{44FEE9B0-CC23-418A-982F-A3A48B67F76F}" destId="{79BE1931-9485-433A-9483-1E47E4B971AC}" srcOrd="1" destOrd="0" parTransId="{07182798-73A0-486E-9C1E-01BDAA1CE9AC}" sibTransId="{44457384-299C-4309-B8BE-0BB3F41C474F}"/>
    <dgm:cxn modelId="{5B5E1F40-348A-4199-BF3B-3D60B99AE13C}" type="presOf" srcId="{86B1652C-2568-41AA-93C1-FE1CD23E2856}" destId="{4126082C-EE07-487C-9605-69AA6EA77638}" srcOrd="0" destOrd="0" presId="urn:microsoft.com/office/officeart/2018/2/layout/IconCircleList"/>
    <dgm:cxn modelId="{4D5E185D-BFBF-4A37-AB32-A23CC4696287}" type="presOf" srcId="{44457384-299C-4309-B8BE-0BB3F41C474F}" destId="{3B553362-BE8F-4144-AFAE-ED170310B4B4}" srcOrd="0" destOrd="0" presId="urn:microsoft.com/office/officeart/2018/2/layout/IconCircleList"/>
    <dgm:cxn modelId="{BF36D49B-9156-4F30-A7B9-7699D9B78E2F}" type="presOf" srcId="{E96F8E66-DBBB-4C81-A711-56AEEB6195B7}" destId="{2DB72A74-8A49-4DBC-A11C-3447D24F1110}" srcOrd="0" destOrd="0" presId="urn:microsoft.com/office/officeart/2018/2/layout/IconCircleList"/>
    <dgm:cxn modelId="{CE5D24D0-2E1F-4F65-98C4-DA70FA294E6D}" type="presOf" srcId="{AF768DDA-EBFE-4881-8DB1-BAD8A9092A55}" destId="{4D907854-E843-42C0-8C38-847E94985450}" srcOrd="0" destOrd="0" presId="urn:microsoft.com/office/officeart/2018/2/layout/IconCircleList"/>
    <dgm:cxn modelId="{A766D5FA-82C8-4DD7-9B2A-BCEDA3200223}" type="presOf" srcId="{7751EA28-44EA-471F-8E45-A27A1086A80F}" destId="{93DCFDD2-D35C-424B-A522-11FFD32A8630}" srcOrd="0" destOrd="0" presId="urn:microsoft.com/office/officeart/2018/2/layout/IconCircleList"/>
    <dgm:cxn modelId="{A664C0FB-5074-4DCF-8737-1C23F2D51532}" type="presOf" srcId="{D0049187-6251-4734-86A1-E1CD9D27EB35}" destId="{D95E7E00-D92F-49B5-8732-16256983B335}" srcOrd="0" destOrd="0" presId="urn:microsoft.com/office/officeart/2018/2/layout/IconCircleList"/>
    <dgm:cxn modelId="{B41AC2FD-C816-4DB7-8533-E2E876063266}" srcId="{44FEE9B0-CC23-418A-982F-A3A48B67F76F}" destId="{E96F8E66-DBBB-4C81-A711-56AEEB6195B7}" srcOrd="2" destOrd="0" parTransId="{DDAC3122-B575-461C-8754-D0FC439FBA45}" sibTransId="{86B1652C-2568-41AA-93C1-FE1CD23E2856}"/>
    <dgm:cxn modelId="{F02DAB0A-697A-4DA6-8E9E-F4067A20B586}" type="presParOf" srcId="{637EACE3-32D5-4E1C-942F-A44CBD67941E}" destId="{6FA38317-38DD-482A-90F4-E4F076F63C48}" srcOrd="0" destOrd="0" presId="urn:microsoft.com/office/officeart/2018/2/layout/IconCircleList"/>
    <dgm:cxn modelId="{667A5380-ACC0-4335-93A1-C1C1693DF9E6}" type="presParOf" srcId="{6FA38317-38DD-482A-90F4-E4F076F63C48}" destId="{96F21809-BA3C-4834-8566-6D7DFE417244}" srcOrd="0" destOrd="0" presId="urn:microsoft.com/office/officeart/2018/2/layout/IconCircleList"/>
    <dgm:cxn modelId="{95DCA3D5-3A86-4318-BC98-A649418C6FA3}" type="presParOf" srcId="{96F21809-BA3C-4834-8566-6D7DFE417244}" destId="{EBDF2A1B-8223-4B81-9F10-829656CAC334}" srcOrd="0" destOrd="0" presId="urn:microsoft.com/office/officeart/2018/2/layout/IconCircleList"/>
    <dgm:cxn modelId="{93E9ECAA-37A9-44A1-B40A-B92A20483ABB}" type="presParOf" srcId="{96F21809-BA3C-4834-8566-6D7DFE417244}" destId="{442C8AF6-114E-43D2-82C9-2B16D89D4D8C}" srcOrd="1" destOrd="0" presId="urn:microsoft.com/office/officeart/2018/2/layout/IconCircleList"/>
    <dgm:cxn modelId="{E4B1DEB0-C330-49BD-AE45-7811DE24024F}" type="presParOf" srcId="{96F21809-BA3C-4834-8566-6D7DFE417244}" destId="{591553DA-10DB-422E-AACF-F3B59FE9C729}" srcOrd="2" destOrd="0" presId="urn:microsoft.com/office/officeart/2018/2/layout/IconCircleList"/>
    <dgm:cxn modelId="{6B4DF9E1-E074-49A9-BEA3-4EC196CA4A3D}" type="presParOf" srcId="{96F21809-BA3C-4834-8566-6D7DFE417244}" destId="{4D907854-E843-42C0-8C38-847E94985450}" srcOrd="3" destOrd="0" presId="urn:microsoft.com/office/officeart/2018/2/layout/IconCircleList"/>
    <dgm:cxn modelId="{4520B3E5-EEED-4527-A411-40FF66C3ECBF}" type="presParOf" srcId="{6FA38317-38DD-482A-90F4-E4F076F63C48}" destId="{93DCFDD2-D35C-424B-A522-11FFD32A8630}" srcOrd="1" destOrd="0" presId="urn:microsoft.com/office/officeart/2018/2/layout/IconCircleList"/>
    <dgm:cxn modelId="{D4FC81D5-C8A6-4375-9142-AAFA15B5ECFE}" type="presParOf" srcId="{6FA38317-38DD-482A-90F4-E4F076F63C48}" destId="{1C9FE987-FF78-43A4-BBAF-F8857E2A53FF}" srcOrd="2" destOrd="0" presId="urn:microsoft.com/office/officeart/2018/2/layout/IconCircleList"/>
    <dgm:cxn modelId="{B8FDFF31-FE9C-452C-9FF6-7A932899E7D0}" type="presParOf" srcId="{1C9FE987-FF78-43A4-BBAF-F8857E2A53FF}" destId="{120FD39A-A16A-4782-89AD-C753C316AF9A}" srcOrd="0" destOrd="0" presId="urn:microsoft.com/office/officeart/2018/2/layout/IconCircleList"/>
    <dgm:cxn modelId="{7357922C-1DFE-43F3-B34E-C4E88BC87AA4}" type="presParOf" srcId="{1C9FE987-FF78-43A4-BBAF-F8857E2A53FF}" destId="{01869FEB-0586-4A90-8CB6-B5E61F874C69}" srcOrd="1" destOrd="0" presId="urn:microsoft.com/office/officeart/2018/2/layout/IconCircleList"/>
    <dgm:cxn modelId="{1C929C29-A56F-4E8E-AD63-347C6FC0C7BA}" type="presParOf" srcId="{1C9FE987-FF78-43A4-BBAF-F8857E2A53FF}" destId="{D9F4246D-306A-453D-8F5A-F2C052030C15}" srcOrd="2" destOrd="0" presId="urn:microsoft.com/office/officeart/2018/2/layout/IconCircleList"/>
    <dgm:cxn modelId="{5CB76A73-29DF-4042-92DD-F4564B2EC282}" type="presParOf" srcId="{1C9FE987-FF78-43A4-BBAF-F8857E2A53FF}" destId="{1C58D621-7A83-4C35-A2FB-5F3D5FC15E1C}" srcOrd="3" destOrd="0" presId="urn:microsoft.com/office/officeart/2018/2/layout/IconCircleList"/>
    <dgm:cxn modelId="{F6E72006-D895-49E7-A4DE-AF3BEDE77329}" type="presParOf" srcId="{6FA38317-38DD-482A-90F4-E4F076F63C48}" destId="{3B553362-BE8F-4144-AFAE-ED170310B4B4}" srcOrd="3" destOrd="0" presId="urn:microsoft.com/office/officeart/2018/2/layout/IconCircleList"/>
    <dgm:cxn modelId="{69859B46-0DE7-46F8-AED2-2506073DBC92}" type="presParOf" srcId="{6FA38317-38DD-482A-90F4-E4F076F63C48}" destId="{50B1AA09-1B71-4A2B-885A-F9AE66CD3109}" srcOrd="4" destOrd="0" presId="urn:microsoft.com/office/officeart/2018/2/layout/IconCircleList"/>
    <dgm:cxn modelId="{2029BBCC-BAEE-4F77-88AC-82E79BF476C7}" type="presParOf" srcId="{50B1AA09-1B71-4A2B-885A-F9AE66CD3109}" destId="{BDE21DF8-A97B-4B7E-B7A9-AC56B7E02622}" srcOrd="0" destOrd="0" presId="urn:microsoft.com/office/officeart/2018/2/layout/IconCircleList"/>
    <dgm:cxn modelId="{8F20A7BC-2B99-49B7-B8F2-B2E8E3E62623}" type="presParOf" srcId="{50B1AA09-1B71-4A2B-885A-F9AE66CD3109}" destId="{FCC4AB97-9769-4BAD-BBDF-8B8D67823645}" srcOrd="1" destOrd="0" presId="urn:microsoft.com/office/officeart/2018/2/layout/IconCircleList"/>
    <dgm:cxn modelId="{6CF8C7B0-21BF-4AA9-AFAF-5C12426579A8}" type="presParOf" srcId="{50B1AA09-1B71-4A2B-885A-F9AE66CD3109}" destId="{5706693B-E891-4742-A28C-8ECFC157501F}" srcOrd="2" destOrd="0" presId="urn:microsoft.com/office/officeart/2018/2/layout/IconCircleList"/>
    <dgm:cxn modelId="{E0BCB8FC-E0AE-4226-BD05-5EAF161C0E3D}" type="presParOf" srcId="{50B1AA09-1B71-4A2B-885A-F9AE66CD3109}" destId="{2DB72A74-8A49-4DBC-A11C-3447D24F1110}" srcOrd="3" destOrd="0" presId="urn:microsoft.com/office/officeart/2018/2/layout/IconCircleList"/>
    <dgm:cxn modelId="{A6B65692-59E1-418D-BA00-37718DFA37AE}" type="presParOf" srcId="{6FA38317-38DD-482A-90F4-E4F076F63C48}" destId="{4126082C-EE07-487C-9605-69AA6EA77638}" srcOrd="5" destOrd="0" presId="urn:microsoft.com/office/officeart/2018/2/layout/IconCircleList"/>
    <dgm:cxn modelId="{B3092482-F352-4EFC-B3B5-F74AAFACC18F}" type="presParOf" srcId="{6FA38317-38DD-482A-90F4-E4F076F63C48}" destId="{ACC1EE8C-BFCF-486A-A736-F99FA8BEE426}" srcOrd="6" destOrd="0" presId="urn:microsoft.com/office/officeart/2018/2/layout/IconCircleList"/>
    <dgm:cxn modelId="{830A39AF-6A72-4064-AAD2-6E99549CF318}" type="presParOf" srcId="{ACC1EE8C-BFCF-486A-A736-F99FA8BEE426}" destId="{50AFAFAB-8C81-4F06-8026-AA34E0EFCD36}" srcOrd="0" destOrd="0" presId="urn:microsoft.com/office/officeart/2018/2/layout/IconCircleList"/>
    <dgm:cxn modelId="{225CE687-A478-4CAB-9F39-921DA4C82C94}" type="presParOf" srcId="{ACC1EE8C-BFCF-486A-A736-F99FA8BEE426}" destId="{D93FA037-C1EF-4D19-9553-03F92EA0715D}" srcOrd="1" destOrd="0" presId="urn:microsoft.com/office/officeart/2018/2/layout/IconCircleList"/>
    <dgm:cxn modelId="{822DF433-DF48-484A-B529-16022C20DF0B}" type="presParOf" srcId="{ACC1EE8C-BFCF-486A-A736-F99FA8BEE426}" destId="{00C24E8A-5611-46FB-9532-38008F50FC6B}" srcOrd="2" destOrd="0" presId="urn:microsoft.com/office/officeart/2018/2/layout/IconCircleList"/>
    <dgm:cxn modelId="{DB312639-F48A-4031-AAD9-01DECAA16B17}" type="presParOf" srcId="{ACC1EE8C-BFCF-486A-A736-F99FA8BEE426}" destId="{D95E7E00-D92F-49B5-8732-16256983B3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D0573-3F8E-415D-8B14-74E28429BB2E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36D00-B2F0-463B-A23E-A5844AEF29FF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1416F-111C-476C-9092-75C7A6199D4F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Interdisciplinary field for extracting insights from data</a:t>
          </a:r>
        </a:p>
      </dsp:txBody>
      <dsp:txXfrm>
        <a:off x="1493203" y="552"/>
        <a:ext cx="6736396" cy="1292816"/>
      </dsp:txXfrm>
    </dsp:sp>
    <dsp:sp modelId="{315CE21C-1FE8-4AB8-9E48-98F51602945F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33618-5E38-4C16-A9BB-E278022D2AFB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16268-D8EC-4627-8D9C-380CA0DD64C9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Combines statistics, computer science, and domain knowledge</a:t>
          </a:r>
        </a:p>
      </dsp:txBody>
      <dsp:txXfrm>
        <a:off x="1493203" y="1616573"/>
        <a:ext cx="6736396" cy="1292816"/>
      </dsp:txXfrm>
    </dsp:sp>
    <dsp:sp modelId="{ABE04062-2C7E-4831-9D3F-6E19B86F689E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BD7FF-BE52-4472-8DB3-31BBB2C38143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19BB9-C4DD-4CB8-9DB4-2BE84106ABB2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for decision making and predictive analytics</a:t>
          </a:r>
        </a:p>
      </dsp:txBody>
      <dsp:txXfrm>
        <a:off x="1493203" y="3232593"/>
        <a:ext cx="6736396" cy="12928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C21FB-307E-43AC-874F-7B247B440379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A7CA3-319E-4778-8A29-8E74D226C4C3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16574-675E-4256-A7DF-671F2BB49398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Science is transforming industries</a:t>
          </a:r>
        </a:p>
      </dsp:txBody>
      <dsp:txXfrm>
        <a:off x="1099610" y="1878"/>
        <a:ext cx="7129989" cy="952043"/>
      </dsp:txXfrm>
    </dsp:sp>
    <dsp:sp modelId="{394952E7-A307-424E-A29D-A30418465EE0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048EB-D000-4A58-B91D-6B4346CF5F1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2D6E4-D78E-468C-8CBD-6D0E2594F518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Combines programming, statistics, and domain expertise</a:t>
          </a:r>
        </a:p>
      </dsp:txBody>
      <dsp:txXfrm>
        <a:off x="1099610" y="1191932"/>
        <a:ext cx="7129989" cy="952043"/>
      </dsp:txXfrm>
    </dsp:sp>
    <dsp:sp modelId="{34CB71C6-970A-4FEF-9D3D-963DBDDBEFEC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055C5-DA2C-42AE-8547-A5DB2CA98D9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D0D94-D473-4A78-88F0-7C04627A2B0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Involves a structured process from data collection to deployment</a:t>
          </a:r>
        </a:p>
      </dsp:txBody>
      <dsp:txXfrm>
        <a:off x="1099610" y="2381986"/>
        <a:ext cx="7129989" cy="952043"/>
      </dsp:txXfrm>
    </dsp:sp>
    <dsp:sp modelId="{93F2B8D7-CCA9-4BC8-9CF6-D33DF07A15A3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8303E-6A86-451E-B07C-E6A83C98F3A5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8B7D7-93EA-4950-ABB0-09680613119E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Continuous learning and adaptation required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F182F-C32A-4391-8C56-35A436E46145}">
      <dsp:nvSpPr>
        <dsp:cNvPr id="0" name=""/>
        <dsp:cNvSpPr/>
      </dsp:nvSpPr>
      <dsp:spPr>
        <a:xfrm>
          <a:off x="0" y="386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590CD-E4C3-49E0-AE54-941EEDC527E9}">
      <dsp:nvSpPr>
        <dsp:cNvPr id="0" name=""/>
        <dsp:cNvSpPr/>
      </dsp:nvSpPr>
      <dsp:spPr>
        <a:xfrm>
          <a:off x="161043" y="120171"/>
          <a:ext cx="292806" cy="292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1F322-D26E-4441-9971-1E276790C50D}">
      <dsp:nvSpPr>
        <dsp:cNvPr id="0" name=""/>
        <dsp:cNvSpPr/>
      </dsp:nvSpPr>
      <dsp:spPr>
        <a:xfrm>
          <a:off x="614893" y="386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Define the problem</a:t>
          </a:r>
        </a:p>
      </dsp:txBody>
      <dsp:txXfrm>
        <a:off x="614893" y="386"/>
        <a:ext cx="7614706" cy="532375"/>
      </dsp:txXfrm>
    </dsp:sp>
    <dsp:sp modelId="{85540756-23E7-48F2-9A57-F84C7EE8A977}">
      <dsp:nvSpPr>
        <dsp:cNvPr id="0" name=""/>
        <dsp:cNvSpPr/>
      </dsp:nvSpPr>
      <dsp:spPr>
        <a:xfrm>
          <a:off x="0" y="665855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549F9-FC9A-4F2F-BA5D-E8E87D864A4E}">
      <dsp:nvSpPr>
        <dsp:cNvPr id="0" name=""/>
        <dsp:cNvSpPr/>
      </dsp:nvSpPr>
      <dsp:spPr>
        <a:xfrm>
          <a:off x="161043" y="785640"/>
          <a:ext cx="292806" cy="292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E0324-5DC8-4B3F-B21B-0C95CCDFFFCD}">
      <dsp:nvSpPr>
        <dsp:cNvPr id="0" name=""/>
        <dsp:cNvSpPr/>
      </dsp:nvSpPr>
      <dsp:spPr>
        <a:xfrm>
          <a:off x="614893" y="665855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Data collection</a:t>
          </a:r>
        </a:p>
      </dsp:txBody>
      <dsp:txXfrm>
        <a:off x="614893" y="665855"/>
        <a:ext cx="7614706" cy="532375"/>
      </dsp:txXfrm>
    </dsp:sp>
    <dsp:sp modelId="{A90D2961-7544-414A-99CA-1C2FF3C38612}">
      <dsp:nvSpPr>
        <dsp:cNvPr id="0" name=""/>
        <dsp:cNvSpPr/>
      </dsp:nvSpPr>
      <dsp:spPr>
        <a:xfrm>
          <a:off x="0" y="1331324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FF800-3BFF-441E-80FD-D003965F630B}">
      <dsp:nvSpPr>
        <dsp:cNvPr id="0" name=""/>
        <dsp:cNvSpPr/>
      </dsp:nvSpPr>
      <dsp:spPr>
        <a:xfrm>
          <a:off x="161043" y="1451109"/>
          <a:ext cx="292806" cy="292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90C7-C89D-4B61-A46F-79D995F8CC04}">
      <dsp:nvSpPr>
        <dsp:cNvPr id="0" name=""/>
        <dsp:cNvSpPr/>
      </dsp:nvSpPr>
      <dsp:spPr>
        <a:xfrm>
          <a:off x="614893" y="1331324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Data cleaning and preprocessing</a:t>
          </a:r>
        </a:p>
      </dsp:txBody>
      <dsp:txXfrm>
        <a:off x="614893" y="1331324"/>
        <a:ext cx="7614706" cy="532375"/>
      </dsp:txXfrm>
    </dsp:sp>
    <dsp:sp modelId="{4E220154-AE83-4042-914A-A47877A98043}">
      <dsp:nvSpPr>
        <dsp:cNvPr id="0" name=""/>
        <dsp:cNvSpPr/>
      </dsp:nvSpPr>
      <dsp:spPr>
        <a:xfrm>
          <a:off x="0" y="1996793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AF802-059E-4920-9C17-F497FEB61B28}">
      <dsp:nvSpPr>
        <dsp:cNvPr id="0" name=""/>
        <dsp:cNvSpPr/>
      </dsp:nvSpPr>
      <dsp:spPr>
        <a:xfrm>
          <a:off x="161043" y="2116578"/>
          <a:ext cx="292806" cy="292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12C41-1EA8-435A-9CBE-F8F2B0109E96}">
      <dsp:nvSpPr>
        <dsp:cNvPr id="0" name=""/>
        <dsp:cNvSpPr/>
      </dsp:nvSpPr>
      <dsp:spPr>
        <a:xfrm>
          <a:off x="614893" y="1996793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Exploratory Data Analysis (EDA)</a:t>
          </a:r>
        </a:p>
      </dsp:txBody>
      <dsp:txXfrm>
        <a:off x="614893" y="1996793"/>
        <a:ext cx="7614706" cy="532375"/>
      </dsp:txXfrm>
    </dsp:sp>
    <dsp:sp modelId="{26384B4D-4B0C-4B4F-B951-8739C1A68DCF}">
      <dsp:nvSpPr>
        <dsp:cNvPr id="0" name=""/>
        <dsp:cNvSpPr/>
      </dsp:nvSpPr>
      <dsp:spPr>
        <a:xfrm>
          <a:off x="0" y="2662262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BA22C-BFD8-486A-8A05-E202AB857CFA}">
      <dsp:nvSpPr>
        <dsp:cNvPr id="0" name=""/>
        <dsp:cNvSpPr/>
      </dsp:nvSpPr>
      <dsp:spPr>
        <a:xfrm>
          <a:off x="161043" y="2782047"/>
          <a:ext cx="292806" cy="292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C290B-C71F-48F4-BC16-8C89F48EB2E1}">
      <dsp:nvSpPr>
        <dsp:cNvPr id="0" name=""/>
        <dsp:cNvSpPr/>
      </dsp:nvSpPr>
      <dsp:spPr>
        <a:xfrm>
          <a:off x="614893" y="2662262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Modeling and algorithms</a:t>
          </a:r>
        </a:p>
      </dsp:txBody>
      <dsp:txXfrm>
        <a:off x="614893" y="2662262"/>
        <a:ext cx="7614706" cy="532375"/>
      </dsp:txXfrm>
    </dsp:sp>
    <dsp:sp modelId="{EC9D4AA2-F7E1-47EF-BFA7-275A9B5A078C}">
      <dsp:nvSpPr>
        <dsp:cNvPr id="0" name=""/>
        <dsp:cNvSpPr/>
      </dsp:nvSpPr>
      <dsp:spPr>
        <a:xfrm>
          <a:off x="0" y="332773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DC279-CF85-4D33-8925-D9877BEF426D}">
      <dsp:nvSpPr>
        <dsp:cNvPr id="0" name=""/>
        <dsp:cNvSpPr/>
      </dsp:nvSpPr>
      <dsp:spPr>
        <a:xfrm>
          <a:off x="161043" y="3447516"/>
          <a:ext cx="292806" cy="292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26224-6E40-4592-B713-B06380A965FE}">
      <dsp:nvSpPr>
        <dsp:cNvPr id="0" name=""/>
        <dsp:cNvSpPr/>
      </dsp:nvSpPr>
      <dsp:spPr>
        <a:xfrm>
          <a:off x="614893" y="332773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Model evaluation and validation</a:t>
          </a:r>
        </a:p>
      </dsp:txBody>
      <dsp:txXfrm>
        <a:off x="614893" y="3327731"/>
        <a:ext cx="7614706" cy="532375"/>
      </dsp:txXfrm>
    </dsp:sp>
    <dsp:sp modelId="{39526C0D-C85C-4F63-8BA2-88868416906A}">
      <dsp:nvSpPr>
        <dsp:cNvPr id="0" name=""/>
        <dsp:cNvSpPr/>
      </dsp:nvSpPr>
      <dsp:spPr>
        <a:xfrm>
          <a:off x="0" y="399320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EBE3B-BA8D-4740-85B7-61F5DDA8B93D}">
      <dsp:nvSpPr>
        <dsp:cNvPr id="0" name=""/>
        <dsp:cNvSpPr/>
      </dsp:nvSpPr>
      <dsp:spPr>
        <a:xfrm>
          <a:off x="161043" y="4112985"/>
          <a:ext cx="292806" cy="292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85CF4-CE5A-4248-BB6F-9882C81E3113}">
      <dsp:nvSpPr>
        <dsp:cNvPr id="0" name=""/>
        <dsp:cNvSpPr/>
      </dsp:nvSpPr>
      <dsp:spPr>
        <a:xfrm>
          <a:off x="614893" y="399320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Deployment and monitoring</a:t>
          </a:r>
        </a:p>
      </dsp:txBody>
      <dsp:txXfrm>
        <a:off x="614893" y="3993201"/>
        <a:ext cx="7614706" cy="532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2F5F7-ED15-4BE2-9076-C7374C6990D9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14256-52AE-4E1F-BE13-8D781DF968CD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41D9B-951C-4146-AE50-C149E7555EDD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Statistics and Probability</a:t>
          </a:r>
        </a:p>
      </dsp:txBody>
      <dsp:txXfrm>
        <a:off x="720566" y="1464"/>
        <a:ext cx="7509033" cy="623866"/>
      </dsp:txXfrm>
    </dsp:sp>
    <dsp:sp modelId="{76F1BAE2-DA38-4211-8D18-CB487DACEFD1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8EEBD-C520-49EC-A9B1-B251A2530E95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8BB4F-0B08-49AC-AE2F-163FF6018325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Programming (Python, R)</a:t>
          </a:r>
        </a:p>
      </dsp:txBody>
      <dsp:txXfrm>
        <a:off x="720566" y="781297"/>
        <a:ext cx="7509033" cy="623866"/>
      </dsp:txXfrm>
    </dsp:sp>
    <dsp:sp modelId="{338EEE0C-701B-440C-B892-448F2CD84C3B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E40D6-AF16-4063-B7EB-3023C3A24AAC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B32C-FFDE-4073-ABC7-F99EFF90615D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Wrangling and Cleaning</a:t>
          </a:r>
        </a:p>
      </dsp:txBody>
      <dsp:txXfrm>
        <a:off x="720566" y="1561131"/>
        <a:ext cx="7509033" cy="623866"/>
      </dsp:txXfrm>
    </dsp:sp>
    <dsp:sp modelId="{59BBE376-38AC-4780-9A6C-F16E12741A84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2024C-D3E8-4E78-B2E6-F6C686551FA7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C24AE-B5E1-4439-8BD6-1E0DE267E012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Visualization (e.g., Matplotlib, Tableau)</a:t>
          </a:r>
        </a:p>
      </dsp:txBody>
      <dsp:txXfrm>
        <a:off x="720566" y="2340964"/>
        <a:ext cx="7509033" cy="623866"/>
      </dsp:txXfrm>
    </dsp:sp>
    <dsp:sp modelId="{26E011E8-902D-4051-A7DA-E834A8FF5FAE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B95D1-1974-4685-AF45-478857CE263A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B2851-35A6-4B76-BB4E-89E1A1C21C5C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 Learning</a:t>
          </a:r>
        </a:p>
      </dsp:txBody>
      <dsp:txXfrm>
        <a:off x="720566" y="3120798"/>
        <a:ext cx="7509033" cy="623866"/>
      </dsp:txXfrm>
    </dsp:sp>
    <dsp:sp modelId="{22089510-D613-473C-B584-5845B9045CFC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E3974-8873-4B94-A2F4-5EE3E7A312B3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20A31-0167-4510-8D8C-1635516FB260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Big Data Technologies (e.g., Hadoop, Spark)</a:t>
          </a:r>
        </a:p>
      </dsp:txBody>
      <dsp:txXfrm>
        <a:off x="720566" y="3900632"/>
        <a:ext cx="7509033" cy="623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5895A-4059-4BE8-9E1F-3697AD9F4AC6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6FF7B-59E0-4CD9-88DF-F27E7EAE7357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7D08B-E147-4181-8E14-E19D1B567D39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Languages: Python, R, SQL</a:t>
          </a:r>
        </a:p>
      </dsp:txBody>
      <dsp:txXfrm>
        <a:off x="1074268" y="4366"/>
        <a:ext cx="3609680" cy="930102"/>
      </dsp:txXfrm>
    </dsp:sp>
    <dsp:sp modelId="{7D9061EA-7986-4BB2-9F5A-F269ACCAB686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37D54-F7E2-4C1C-8072-2A3A8E4042D1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5AF9A-AC21-44BD-90ED-727DC496DE2B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Libraries: NumPy, Pandas, Scikit-learn, TensorFlow</a:t>
          </a:r>
        </a:p>
      </dsp:txBody>
      <dsp:txXfrm>
        <a:off x="1074268" y="1166994"/>
        <a:ext cx="3609680" cy="930102"/>
      </dsp:txXfrm>
    </dsp:sp>
    <dsp:sp modelId="{B64B31D0-A206-403A-A98C-13743994D7A8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E6A2D-996B-4869-A744-D54E3B17DD45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34018-F7A4-4806-9DBC-5DCB7E6ED7C7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Databases: MySQL, MongoDB</a:t>
          </a:r>
        </a:p>
      </dsp:txBody>
      <dsp:txXfrm>
        <a:off x="1074268" y="2329622"/>
        <a:ext cx="3609680" cy="930102"/>
      </dsp:txXfrm>
    </dsp:sp>
    <dsp:sp modelId="{A2CD23E4-7709-4474-8989-864BC6FC76CF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F9933-6B7E-4A41-BBD2-895D21AED717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44AC-6BE6-4E25-808C-063A17C0DFB4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Big Data: Hadoop, Spark</a:t>
          </a:r>
        </a:p>
      </dsp:txBody>
      <dsp:txXfrm>
        <a:off x="1074268" y="3492250"/>
        <a:ext cx="3609680" cy="930102"/>
      </dsp:txXfrm>
    </dsp:sp>
    <dsp:sp modelId="{39FEF1DD-A9B3-4629-AFCA-99962DF7EA2B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09C0-0098-4195-BD80-46E158A142CD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2118B-84DE-49FC-8C2D-99985DA56E85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Visualization: Matplotlib, Seaborn, Tableau</a:t>
          </a:r>
        </a:p>
      </dsp:txBody>
      <dsp:txXfrm>
        <a:off x="1074268" y="4654878"/>
        <a:ext cx="3609680" cy="93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7FB0A-110D-428F-B4EA-9BB7B4BF2824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1130E-9B85-4C8E-990F-0E2C5500E549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E9270-6718-4282-BC7C-1062CF8C5C5A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Structured data – tables, spreadsheets</a:t>
          </a:r>
        </a:p>
      </dsp:txBody>
      <dsp:txXfrm>
        <a:off x="1493203" y="552"/>
        <a:ext cx="6736396" cy="1292816"/>
      </dsp:txXfrm>
    </dsp:sp>
    <dsp:sp modelId="{1BFFF866-33CA-4A97-BEF6-257A3AD4C9B2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06A77-8327-4FA4-8208-71D785E34953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C7517-87F3-4EC4-AEA5-6D1032CF6309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Unstructured data – images, text, videos</a:t>
          </a:r>
        </a:p>
      </dsp:txBody>
      <dsp:txXfrm>
        <a:off x="1493203" y="1616573"/>
        <a:ext cx="6736396" cy="1292816"/>
      </dsp:txXfrm>
    </dsp:sp>
    <dsp:sp modelId="{81E766A1-B1D7-435C-90EC-14B2B5360BBB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F02D8-DDA2-4FF7-B1F4-CC436BC28781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6B2BC-D59C-4DDD-93E0-3198F7DE285A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Semi-structured data – JSON, XML</a:t>
          </a:r>
        </a:p>
      </dsp:txBody>
      <dsp:txXfrm>
        <a:off x="1493203" y="3232593"/>
        <a:ext cx="6736396" cy="12928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34C-69C1-4C60-88D1-482FCF559C5A}">
      <dsp:nvSpPr>
        <dsp:cNvPr id="0" name=""/>
        <dsp:cNvSpPr/>
      </dsp:nvSpPr>
      <dsp:spPr>
        <a:xfrm>
          <a:off x="0" y="4188770"/>
          <a:ext cx="5051582" cy="13748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Reinforcement Learning – Learning via rewards and penalties</a:t>
          </a:r>
        </a:p>
      </dsp:txBody>
      <dsp:txXfrm>
        <a:off x="0" y="4188770"/>
        <a:ext cx="5051582" cy="1374847"/>
      </dsp:txXfrm>
    </dsp:sp>
    <dsp:sp modelId="{3C3FF857-F698-4494-9AFD-8180AB1F2B4F}">
      <dsp:nvSpPr>
        <dsp:cNvPr id="0" name=""/>
        <dsp:cNvSpPr/>
      </dsp:nvSpPr>
      <dsp:spPr>
        <a:xfrm rot="10800000">
          <a:off x="0" y="2094877"/>
          <a:ext cx="5051582" cy="211451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Unsupervised Learning – Unlabeled data (e.g., clustering)</a:t>
          </a:r>
        </a:p>
      </dsp:txBody>
      <dsp:txXfrm rot="10800000">
        <a:off x="0" y="2094877"/>
        <a:ext cx="5051582" cy="1373949"/>
      </dsp:txXfrm>
    </dsp:sp>
    <dsp:sp modelId="{10BA7F33-ABD6-437D-ABA2-98B202B9BCA0}">
      <dsp:nvSpPr>
        <dsp:cNvPr id="0" name=""/>
        <dsp:cNvSpPr/>
      </dsp:nvSpPr>
      <dsp:spPr>
        <a:xfrm rot="10800000">
          <a:off x="0" y="983"/>
          <a:ext cx="5051582" cy="211451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Supervised Learning – Labeled data (e.g., regression, classification)</a:t>
          </a:r>
        </a:p>
      </dsp:txBody>
      <dsp:txXfrm rot="10800000">
        <a:off x="0" y="983"/>
        <a:ext cx="5051582" cy="13739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02195-1EA9-4049-BC61-3D78D8473E37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3025C-D8C1-4A8B-B6ED-7F68C709670E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55AB2-2973-4059-A5ED-A82F0F6ED257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Intelligence and Analytics</a:t>
          </a:r>
        </a:p>
      </dsp:txBody>
      <dsp:txXfrm>
        <a:off x="869886" y="3535"/>
        <a:ext cx="7359713" cy="753148"/>
      </dsp:txXfrm>
    </dsp:sp>
    <dsp:sp modelId="{25211EAC-4E9D-407B-A12A-0709BF19BA1F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1991B-0DED-4708-963B-2727C5F60D53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06861-76BA-4732-B4CC-DB1B35B6C06C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Healthcare and Diagnosis</a:t>
          </a:r>
        </a:p>
      </dsp:txBody>
      <dsp:txXfrm>
        <a:off x="869886" y="944971"/>
        <a:ext cx="7359713" cy="753148"/>
      </dsp:txXfrm>
    </dsp:sp>
    <dsp:sp modelId="{26335283-3830-4C0E-BFCE-5C7AAA5E7F69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E365D-1769-4157-9884-5B85A1494A40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A61E4-3549-42FB-855F-33702F80A259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Finance and Fraud Detection</a:t>
          </a:r>
        </a:p>
      </dsp:txBody>
      <dsp:txXfrm>
        <a:off x="869886" y="1886407"/>
        <a:ext cx="7359713" cy="753148"/>
      </dsp:txXfrm>
    </dsp:sp>
    <dsp:sp modelId="{42A25EBE-07CC-4A94-BF85-25B7AFAEC3B1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E70A7-1A53-44F1-939D-2FFF5909E6EF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36949-5B21-409C-BD1C-E51A0F5B3219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Marketing and Recommendation Systems</a:t>
          </a:r>
        </a:p>
      </dsp:txBody>
      <dsp:txXfrm>
        <a:off x="869886" y="2827842"/>
        <a:ext cx="7359713" cy="753148"/>
      </dsp:txXfrm>
    </dsp:sp>
    <dsp:sp modelId="{0B86A94A-D1A6-4F3B-845B-EA73AADA3925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7837D-B109-4D33-BAF5-47C14137B23C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9527-E625-46B0-952E-C13C2560DD7E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Self-driving Cars and Smart Assistants</a:t>
          </a:r>
        </a:p>
      </dsp:txBody>
      <dsp:txXfrm>
        <a:off x="869886" y="3769278"/>
        <a:ext cx="7359713" cy="7531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1B866-839A-4596-AE1A-F4A12D1344B4}">
      <dsp:nvSpPr>
        <dsp:cNvPr id="0" name=""/>
        <dsp:cNvSpPr/>
      </dsp:nvSpPr>
      <dsp:spPr>
        <a:xfrm>
          <a:off x="0" y="218479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quality and preprocessing</a:t>
          </a:r>
        </a:p>
      </dsp:txBody>
      <dsp:txXfrm>
        <a:off x="0" y="218479"/>
        <a:ext cx="2536031" cy="1521618"/>
      </dsp:txXfrm>
    </dsp:sp>
    <dsp:sp modelId="{8FC09AC7-1255-41D5-A2AA-97D968948611}">
      <dsp:nvSpPr>
        <dsp:cNvPr id="0" name=""/>
        <dsp:cNvSpPr/>
      </dsp:nvSpPr>
      <dsp:spPr>
        <a:xfrm>
          <a:off x="2789634" y="218479"/>
          <a:ext cx="2536031" cy="1521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High dimensionality</a:t>
          </a:r>
        </a:p>
      </dsp:txBody>
      <dsp:txXfrm>
        <a:off x="2789634" y="218479"/>
        <a:ext cx="2536031" cy="1521618"/>
      </dsp:txXfrm>
    </dsp:sp>
    <dsp:sp modelId="{D9B4A583-9B4C-4B57-B0FC-06D8F353FA34}">
      <dsp:nvSpPr>
        <dsp:cNvPr id="0" name=""/>
        <dsp:cNvSpPr/>
      </dsp:nvSpPr>
      <dsp:spPr>
        <a:xfrm>
          <a:off x="5579268" y="218479"/>
          <a:ext cx="2536031" cy="1521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 interpretability</a:t>
          </a:r>
        </a:p>
      </dsp:txBody>
      <dsp:txXfrm>
        <a:off x="5579268" y="218479"/>
        <a:ext cx="2536031" cy="1521618"/>
      </dsp:txXfrm>
    </dsp:sp>
    <dsp:sp modelId="{7F073B2B-1D0D-4D51-B720-FF7C297896DF}">
      <dsp:nvSpPr>
        <dsp:cNvPr id="0" name=""/>
        <dsp:cNvSpPr/>
      </dsp:nvSpPr>
      <dsp:spPr>
        <a:xfrm>
          <a:off x="1394817" y="1993701"/>
          <a:ext cx="2536031" cy="15216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Ethics and bias in data</a:t>
          </a:r>
        </a:p>
      </dsp:txBody>
      <dsp:txXfrm>
        <a:off x="1394817" y="1993701"/>
        <a:ext cx="2536031" cy="1521618"/>
      </dsp:txXfrm>
    </dsp:sp>
    <dsp:sp modelId="{AED977E9-74F3-4260-ACCC-BA812B722D69}">
      <dsp:nvSpPr>
        <dsp:cNvPr id="0" name=""/>
        <dsp:cNvSpPr/>
      </dsp:nvSpPr>
      <dsp:spPr>
        <a:xfrm>
          <a:off x="4184451" y="1993701"/>
          <a:ext cx="2536031" cy="15216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privacy and security</a:t>
          </a:r>
        </a:p>
      </dsp:txBody>
      <dsp:txXfrm>
        <a:off x="4184451" y="1993701"/>
        <a:ext cx="2536031" cy="1521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F2A1B-8223-4B81-9F10-829656CAC334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C8AF6-114E-43D2-82C9-2B16D89D4D8C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07854-E843-42C0-8C38-847E94985450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Automated Machine Learning (AutoML)</a:t>
          </a:r>
        </a:p>
      </dsp:txBody>
      <dsp:txXfrm>
        <a:off x="1366323" y="800136"/>
        <a:ext cx="2370505" cy="1005669"/>
      </dsp:txXfrm>
    </dsp:sp>
    <dsp:sp modelId="{120FD39A-A16A-4782-89AD-C753C316AF9A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69FEB-0586-4A90-8CB6-B5E61F874C69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8D621-7A83-4C35-A2FB-5F3D5FC15E1C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 integration with data pipelines</a:t>
          </a:r>
        </a:p>
      </dsp:txBody>
      <dsp:txXfrm>
        <a:off x="5371040" y="800136"/>
        <a:ext cx="2370505" cy="1005669"/>
      </dsp:txXfrm>
    </dsp:sp>
    <dsp:sp modelId="{BDE21DF8-A97B-4B7E-B7A9-AC56B7E02622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4AB97-9769-4BAD-BBDF-8B8D67823645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2A74-8A49-4DBC-A11C-3447D24F1110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analytics and streaming data</a:t>
          </a:r>
        </a:p>
      </dsp:txBody>
      <dsp:txXfrm>
        <a:off x="1366323" y="2545532"/>
        <a:ext cx="2370505" cy="1005669"/>
      </dsp:txXfrm>
    </dsp:sp>
    <dsp:sp modelId="{50AFAFAB-8C81-4F06-8026-AA34E0EFCD36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FA037-C1EF-4D19-9553-03F92EA0715D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E7E00-D92F-49B5-8732-16256983B335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Edge analytics and federated learning</a:t>
          </a:r>
        </a:p>
      </dsp:txBody>
      <dsp:txXfrm>
        <a:off x="5371040" y="2545532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4D1FD-DE1D-4B5A-911E-8B745706CD1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86251-11B4-442B-A57B-6D819EAF3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Data Science is the study of data to extract meaningful insights using scientific methods, processes, algorithms, and systems.</a:t>
            </a:r>
          </a:p>
          <a:p>
            <a:pPr>
              <a:buNone/>
            </a:pPr>
            <a:r>
              <a:rPr lang="en-US" b="1" dirty="0"/>
              <a:t>Details: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Interdisciplinary Field:</a:t>
            </a:r>
            <a:r>
              <a:rPr lang="en-US" dirty="0"/>
              <a:t> Combines statistics, machine learning, computer science, domain knowledge, and data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Applications:</a:t>
            </a:r>
            <a:r>
              <a:rPr lang="en-US" dirty="0"/>
              <a:t> Business optimization, healthcare predictions, financial modeling,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Transform raw data into actionable knowledge.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science blends technical and analytical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requires a systematic process from data to insight.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and techniques constantly evolve.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science empowers industries with intelligence and automation.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Overview of Steps: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Problem Definition:</a:t>
            </a:r>
            <a:r>
              <a:rPr lang="en-US" dirty="0"/>
              <a:t> Understand the business problem and goals.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Collection:</a:t>
            </a:r>
            <a:r>
              <a:rPr lang="en-US" dirty="0"/>
              <a:t> Gather relevant data from databases, APIs, or scraping.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Cleaning:</a:t>
            </a:r>
            <a:r>
              <a:rPr lang="en-US" dirty="0"/>
              <a:t> Handle missing values, incorrect types, and outliers.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EDA (Exploratory Data Analysis):</a:t>
            </a:r>
            <a:r>
              <a:rPr lang="en-US" dirty="0"/>
              <a:t> Visualize and understand data trends.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Modeling:</a:t>
            </a:r>
            <a:r>
              <a:rPr lang="en-US" dirty="0"/>
              <a:t> Use machine learning algorithms to build predictive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Evaluation:</a:t>
            </a:r>
            <a:r>
              <a:rPr lang="en-US" dirty="0"/>
              <a:t> Validate model accuracy (e.g., using confusion matrix, RMSE).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Deployment:</a:t>
            </a:r>
            <a:r>
              <a:rPr lang="en-US" dirty="0"/>
              <a:t> Integrate models into applications or dashboards.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Key Areas of Knowledge: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Statistics &amp; Probability:</a:t>
            </a:r>
            <a:r>
              <a:rPr lang="en-US" dirty="0"/>
              <a:t> Core for hypothesis testing and inference.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Programming:</a:t>
            </a:r>
            <a:r>
              <a:rPr lang="en-US" dirty="0"/>
              <a:t> Python and R are essential for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Wrangling:</a:t>
            </a:r>
            <a:r>
              <a:rPr lang="en-US" dirty="0"/>
              <a:t> Cleaning and preparing raw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  <a:r>
              <a:rPr lang="en-US" dirty="0"/>
              <a:t> Communicate insights using graphs/charts.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ML &amp; AI:</a:t>
            </a:r>
            <a:r>
              <a:rPr lang="en-US" dirty="0"/>
              <a:t> Use models for prediction, classification, clustering.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Big Data:</a:t>
            </a:r>
            <a:r>
              <a:rPr lang="en-US" dirty="0"/>
              <a:t> Manage large-scale data using Spark, Hadoop.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Popular Tools: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Python:</a:t>
            </a:r>
            <a:r>
              <a:rPr lang="en-US" dirty="0"/>
              <a:t> Most widely used in 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R:</a:t>
            </a:r>
            <a:r>
              <a:rPr lang="en-US" dirty="0"/>
              <a:t> Great for statistics.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Libraries: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NumPy, Pandas:</a:t>
            </a:r>
            <a:r>
              <a:rPr lang="en-US" dirty="0"/>
              <a:t> Data manipulation.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Scikit-learn, TensorFlow:</a:t>
            </a:r>
            <a:r>
              <a:rPr lang="en-US" dirty="0"/>
              <a:t> Machine learning and deep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SQL:</a:t>
            </a:r>
            <a:r>
              <a:rPr lang="en-US" dirty="0"/>
              <a:t> Structured data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MongoDB:</a:t>
            </a:r>
            <a:r>
              <a:rPr lang="en-US" dirty="0"/>
              <a:t> Unstructured/NoSQL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Big Data Tools: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Hadoop, Spark:</a:t>
            </a:r>
            <a:r>
              <a:rPr lang="en-US" dirty="0"/>
              <a:t> For processing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Tableau, Seaborn, Matplotlib.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Data Categories: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Structured:</a:t>
            </a:r>
            <a:r>
              <a:rPr lang="en-US" dirty="0"/>
              <a:t> Clearly defined schema (e.g., SQL tables).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Unstructured:</a:t>
            </a:r>
            <a:r>
              <a:rPr lang="en-US" dirty="0"/>
              <a:t> Text, images, audio, video—no fixed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Semi-structured:</a:t>
            </a:r>
            <a:r>
              <a:rPr lang="en-US" dirty="0"/>
              <a:t> Includes tags/markers (e.g., JSON, XML).</a:t>
            </a:r>
          </a:p>
          <a:p>
            <a:r>
              <a:rPr lang="en-US" b="1" dirty="0"/>
              <a:t>Why it Matters:</a:t>
            </a:r>
            <a:br>
              <a:rPr lang="en-US" dirty="0"/>
            </a:br>
            <a:r>
              <a:rPr lang="en-US" dirty="0"/>
              <a:t>Different data types require different tools and approaches.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Core Categories: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Supervised Learning:</a:t>
            </a:r>
            <a:r>
              <a:rPr lang="en-US" dirty="0"/>
              <a:t> Uses labeled data (e.g., spam detection, sales forecasting).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Unsupervised Learning:</a:t>
            </a:r>
            <a:r>
              <a:rPr lang="en-US" dirty="0"/>
              <a:t> No labels; used for pattern discovery (e.g., customer segmentation).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Reinforcement Learning:</a:t>
            </a:r>
            <a:r>
              <a:rPr lang="en-US" dirty="0"/>
              <a:t> Agent learns by interacting with an environment (e.g., gaming, robotics).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Real-world Use Cases: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Business:</a:t>
            </a:r>
            <a:r>
              <a:rPr lang="en-US" dirty="0"/>
              <a:t> Optimize marketing,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Healthcare:</a:t>
            </a:r>
            <a:r>
              <a:rPr lang="en-US" dirty="0"/>
              <a:t> Predict disease, patient risk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Finance:</a:t>
            </a:r>
            <a:r>
              <a:rPr lang="en-US" dirty="0"/>
              <a:t> Detect fraud, assess credit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Retail:</a:t>
            </a:r>
            <a:r>
              <a:rPr lang="en-US" dirty="0"/>
              <a:t> Recommend products, price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Transportation:</a:t>
            </a:r>
            <a:r>
              <a:rPr lang="en-US" dirty="0"/>
              <a:t> Self-driving cars, route planning.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Major Barriers: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Quality:</a:t>
            </a:r>
            <a:r>
              <a:rPr lang="en-US" dirty="0"/>
              <a:t> Inaccurate or incomplete data reduces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Dimensionality:</a:t>
            </a:r>
            <a:r>
              <a:rPr lang="en-US" dirty="0"/>
              <a:t> Too many features can confuse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Interpretability:</a:t>
            </a:r>
            <a:r>
              <a:rPr lang="en-US" dirty="0"/>
              <a:t> Some ML models (like neural nets) are hard to explain.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Ethical Concerns:</a:t>
            </a:r>
            <a:r>
              <a:rPr lang="en-US" dirty="0"/>
              <a:t> Bias, fairness, and misuse of personal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Security:</a:t>
            </a:r>
            <a:r>
              <a:rPr lang="en-US" dirty="0"/>
              <a:t> Protecting data from breaches.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Emerging Concepts: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AutoML</a:t>
            </a:r>
            <a:r>
              <a:rPr lang="en-US" b="1" dirty="0"/>
              <a:t>:</a:t>
            </a:r>
            <a:r>
              <a:rPr lang="en-US" dirty="0"/>
              <a:t> Automates model selection and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+ Data Pipelines:</a:t>
            </a:r>
            <a:r>
              <a:rPr lang="en-US" dirty="0"/>
              <a:t> Smart systems that process data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Analytics:</a:t>
            </a:r>
            <a:r>
              <a:rPr lang="en-US" dirty="0"/>
              <a:t> For instant decision making (e.g., fraud detection).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 Analytics:</a:t>
            </a:r>
            <a:r>
              <a:rPr lang="en-US" dirty="0"/>
              <a:t> Process data at the source (e.g., IoT devices).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Federated Learning:</a:t>
            </a:r>
            <a:r>
              <a:rPr lang="en-US" dirty="0"/>
              <a:t> Train models across multiple devices while preserving privacy.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86251-11B4-442B-A57B-6D819EAF3E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507" y="557189"/>
            <a:ext cx="3674279" cy="334690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500"/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507" y="4068287"/>
            <a:ext cx="3674279" cy="206079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/>
              <a:t>Dr. Razuan Karim</a:t>
            </a:r>
          </a:p>
          <a:p>
            <a:pPr algn="l">
              <a:lnSpc>
                <a:spcPct val="90000"/>
              </a:lnSpc>
            </a:pPr>
            <a:r>
              <a:rPr lang="en-US" sz="2500"/>
              <a:t>Associate Professor, CS, FST, AIUB</a:t>
            </a:r>
          </a:p>
          <a:p>
            <a:pPr algn="l">
              <a:lnSpc>
                <a:spcPct val="90000"/>
              </a:lnSpc>
            </a:pPr>
            <a:r>
              <a:rPr lang="en-US" sz="2500"/>
              <a:t>rkarim@aiub.edu, Room-#DN0220, Level-2</a:t>
            </a:r>
          </a:p>
        </p:txBody>
      </p:sp>
      <p:pic>
        <p:nvPicPr>
          <p:cNvPr id="22" name="Picture 21" descr="A molecular model">
            <a:extLst>
              <a:ext uri="{FF2B5EF4-FFF2-40B4-BE49-F238E27FC236}">
                <a16:creationId xmlns:a16="http://schemas.microsoft.com/office/drawing/2014/main" id="{727CEA3A-667F-428C-5C38-15B8A175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98" r="37131" b="-1"/>
          <a:stretch>
            <a:fillRect/>
          </a:stretch>
        </p:blipFill>
        <p:spPr>
          <a:xfrm>
            <a:off x="4571999" y="10"/>
            <a:ext cx="4579241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9. Trends in Data Science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A2C5E-00CA-D1A9-4909-CA6B0A181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11205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Summary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15EB1F-280F-F05D-72CA-EAE399C510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What is Data Science?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F4E6F6-F9E8-3692-7BE7-88361C7FB2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Science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CC362A-4B8A-3219-9E6E-D8E2D79CC1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Key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DA3665-501A-17D7-8C78-0FEC6837A4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900"/>
              <a:t>4. Tools and Technologies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067375-AFEB-8797-CDE5-5CC4C6034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1423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Types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6ABEC-E29B-BCDB-278F-548B611DB0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946" y="859948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6. Machine Learning Overview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4089" y="434266"/>
            <a:ext cx="5413275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374D3-90CB-4DD0-DD41-7C17984D0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262329"/>
              </p:ext>
            </p:extLst>
          </p:nvPr>
        </p:nvGraphicFramePr>
        <p:xfrm>
          <a:off x="3572933" y="609600"/>
          <a:ext cx="5051582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Applications of Data Science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9E27EC-5D26-D494-8F08-E10C4A976C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8. Challenges in Data Science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0A63A-1F58-B2E7-1B02-DF0C10D84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360811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985</Words>
  <Application>Microsoft Office PowerPoint</Application>
  <PresentationFormat>On-screen Show (4:3)</PresentationFormat>
  <Paragraphs>135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Introduction to Data Science</vt:lpstr>
      <vt:lpstr>1. What is Data Science?</vt:lpstr>
      <vt:lpstr>2. Data Science Process</vt:lpstr>
      <vt:lpstr>3. Key Components</vt:lpstr>
      <vt:lpstr>4. Tools and Technologies</vt:lpstr>
      <vt:lpstr>5. Types of Data</vt:lpstr>
      <vt:lpstr>6. Machine Learning Overview</vt:lpstr>
      <vt:lpstr>7. Applications of Data Science</vt:lpstr>
      <vt:lpstr>8. Challenges in Data Science</vt:lpstr>
      <vt:lpstr>9. Trends in Data Science</vt:lpstr>
      <vt:lpstr>10.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Razuan Karim</dc:creator>
  <cp:keywords/>
  <dc:description>generated using python-pptx</dc:description>
  <cp:lastModifiedBy>Dr. Razuan Karim</cp:lastModifiedBy>
  <cp:revision>4</cp:revision>
  <dcterms:created xsi:type="dcterms:W3CDTF">2013-01-27T09:14:16Z</dcterms:created>
  <dcterms:modified xsi:type="dcterms:W3CDTF">2025-08-22T02:53:01Z</dcterms:modified>
  <cp:category/>
</cp:coreProperties>
</file>