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58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5.png"/><Relationship Id="rId7" Type="http://schemas.openxmlformats.org/officeDocument/2006/relationships/image" Target="../media/image35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6.svg"/><Relationship Id="rId9" Type="http://schemas.openxmlformats.org/officeDocument/2006/relationships/image" Target="../media/image37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4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5.png"/><Relationship Id="rId7" Type="http://schemas.openxmlformats.org/officeDocument/2006/relationships/image" Target="../media/image35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6.svg"/><Relationship Id="rId9" Type="http://schemas.openxmlformats.org/officeDocument/2006/relationships/image" Target="../media/image37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4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3C6D68-67FA-409B-A870-A2FA796B0B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886CA37-D924-4EED-B785-0AC46358993D}">
      <dgm:prSet/>
      <dgm:spPr/>
      <dgm:t>
        <a:bodyPr/>
        <a:lstStyle/>
        <a:p>
          <a:r>
            <a:rPr lang="en-US"/>
            <a:t>Application of engineering principles to software development</a:t>
          </a:r>
        </a:p>
      </dgm:t>
    </dgm:pt>
    <dgm:pt modelId="{743E8D8F-74C4-448F-B706-6D6AB5FBD2D9}" type="parTrans" cxnId="{A39FA91A-28E7-4827-9BDF-AF7540195A52}">
      <dgm:prSet/>
      <dgm:spPr/>
      <dgm:t>
        <a:bodyPr/>
        <a:lstStyle/>
        <a:p>
          <a:endParaRPr lang="en-US"/>
        </a:p>
      </dgm:t>
    </dgm:pt>
    <dgm:pt modelId="{E1FBDAB5-FA2A-49D6-99CE-58D7D2891A46}" type="sibTrans" cxnId="{A39FA91A-28E7-4827-9BDF-AF7540195A52}">
      <dgm:prSet/>
      <dgm:spPr/>
      <dgm:t>
        <a:bodyPr/>
        <a:lstStyle/>
        <a:p>
          <a:endParaRPr lang="en-US"/>
        </a:p>
      </dgm:t>
    </dgm:pt>
    <dgm:pt modelId="{DBCF7C5E-77AC-44C9-AE5F-E304FE397C48}">
      <dgm:prSet/>
      <dgm:spPr/>
      <dgm:t>
        <a:bodyPr/>
        <a:lstStyle/>
        <a:p>
          <a:r>
            <a:rPr lang="en-US"/>
            <a:t>Systematic approach to development, operation, and maintenance</a:t>
          </a:r>
        </a:p>
      </dgm:t>
    </dgm:pt>
    <dgm:pt modelId="{547C60DA-A5BC-4BD9-BB42-986A2C647CBB}" type="parTrans" cxnId="{F9CBDDD7-17F0-4C0E-8592-6A0CF6995F67}">
      <dgm:prSet/>
      <dgm:spPr/>
      <dgm:t>
        <a:bodyPr/>
        <a:lstStyle/>
        <a:p>
          <a:endParaRPr lang="en-US"/>
        </a:p>
      </dgm:t>
    </dgm:pt>
    <dgm:pt modelId="{E08FE297-12DC-48A8-8F27-5F5CD4422296}" type="sibTrans" cxnId="{F9CBDDD7-17F0-4C0E-8592-6A0CF6995F67}">
      <dgm:prSet/>
      <dgm:spPr/>
      <dgm:t>
        <a:bodyPr/>
        <a:lstStyle/>
        <a:p>
          <a:endParaRPr lang="en-US"/>
        </a:p>
      </dgm:t>
    </dgm:pt>
    <dgm:pt modelId="{BE007847-E1B8-462B-B1A7-C4A5066F8E2E}">
      <dgm:prSet/>
      <dgm:spPr/>
      <dgm:t>
        <a:bodyPr/>
        <a:lstStyle/>
        <a:p>
          <a:r>
            <a:rPr lang="en-US"/>
            <a:t>Ensures software is reliable, efficient, and user-centric</a:t>
          </a:r>
        </a:p>
      </dgm:t>
    </dgm:pt>
    <dgm:pt modelId="{ADB5E4B9-1F7A-4DC8-A09A-3E1F5711EBBB}" type="parTrans" cxnId="{D43E8ED3-229D-4883-88CD-DF187E76B2DB}">
      <dgm:prSet/>
      <dgm:spPr/>
      <dgm:t>
        <a:bodyPr/>
        <a:lstStyle/>
        <a:p>
          <a:endParaRPr lang="en-US"/>
        </a:p>
      </dgm:t>
    </dgm:pt>
    <dgm:pt modelId="{B518A6C2-9F82-4F90-8814-2F02F312DA88}" type="sibTrans" cxnId="{D43E8ED3-229D-4883-88CD-DF187E76B2DB}">
      <dgm:prSet/>
      <dgm:spPr/>
      <dgm:t>
        <a:bodyPr/>
        <a:lstStyle/>
        <a:p>
          <a:endParaRPr lang="en-US"/>
        </a:p>
      </dgm:t>
    </dgm:pt>
    <dgm:pt modelId="{52CB10D2-4BC7-48BA-887F-988A159DA09B}" type="pres">
      <dgm:prSet presAssocID="{EF3C6D68-67FA-409B-A870-A2FA796B0B8B}" presName="root" presStyleCnt="0">
        <dgm:presLayoutVars>
          <dgm:dir/>
          <dgm:resizeHandles val="exact"/>
        </dgm:presLayoutVars>
      </dgm:prSet>
      <dgm:spPr/>
    </dgm:pt>
    <dgm:pt modelId="{9C664D7B-0B8B-4806-BE62-7320CFFE3926}" type="pres">
      <dgm:prSet presAssocID="{4886CA37-D924-4EED-B785-0AC46358993D}" presName="compNode" presStyleCnt="0"/>
      <dgm:spPr/>
    </dgm:pt>
    <dgm:pt modelId="{8217CEF0-AE3C-4593-B1AC-2E9630D26DB3}" type="pres">
      <dgm:prSet presAssocID="{4886CA37-D924-4EED-B785-0AC46358993D}" presName="bgRect" presStyleLbl="bgShp" presStyleIdx="0" presStyleCnt="3"/>
      <dgm:spPr/>
    </dgm:pt>
    <dgm:pt modelId="{BB5F9346-DC78-4D2F-981B-799D15ED7269}" type="pres">
      <dgm:prSet presAssocID="{4886CA37-D924-4EED-B785-0AC4635899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437E340-4776-4B8D-93FA-85EC96BD2411}" type="pres">
      <dgm:prSet presAssocID="{4886CA37-D924-4EED-B785-0AC46358993D}" presName="spaceRect" presStyleCnt="0"/>
      <dgm:spPr/>
    </dgm:pt>
    <dgm:pt modelId="{FF0B1B03-01E6-45FD-8830-70E5CF45CFA3}" type="pres">
      <dgm:prSet presAssocID="{4886CA37-D924-4EED-B785-0AC46358993D}" presName="parTx" presStyleLbl="revTx" presStyleIdx="0" presStyleCnt="3">
        <dgm:presLayoutVars>
          <dgm:chMax val="0"/>
          <dgm:chPref val="0"/>
        </dgm:presLayoutVars>
      </dgm:prSet>
      <dgm:spPr/>
    </dgm:pt>
    <dgm:pt modelId="{826527CA-E4A6-4447-A6C2-C469EE10C013}" type="pres">
      <dgm:prSet presAssocID="{E1FBDAB5-FA2A-49D6-99CE-58D7D2891A46}" presName="sibTrans" presStyleCnt="0"/>
      <dgm:spPr/>
    </dgm:pt>
    <dgm:pt modelId="{DEE5E337-E9D2-4EC7-B523-9FDDEA137A63}" type="pres">
      <dgm:prSet presAssocID="{DBCF7C5E-77AC-44C9-AE5F-E304FE397C48}" presName="compNode" presStyleCnt="0"/>
      <dgm:spPr/>
    </dgm:pt>
    <dgm:pt modelId="{79A556AD-702B-44BE-B4D0-F263AA79B166}" type="pres">
      <dgm:prSet presAssocID="{DBCF7C5E-77AC-44C9-AE5F-E304FE397C48}" presName="bgRect" presStyleLbl="bgShp" presStyleIdx="1" presStyleCnt="3"/>
      <dgm:spPr/>
    </dgm:pt>
    <dgm:pt modelId="{FBC9611F-01C5-4F0A-AD5F-FA56FC46B970}" type="pres">
      <dgm:prSet presAssocID="{DBCF7C5E-77AC-44C9-AE5F-E304FE397C4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14B4EC45-73DE-4109-AB4F-D74FC57AD049}" type="pres">
      <dgm:prSet presAssocID="{DBCF7C5E-77AC-44C9-AE5F-E304FE397C48}" presName="spaceRect" presStyleCnt="0"/>
      <dgm:spPr/>
    </dgm:pt>
    <dgm:pt modelId="{D62C8FC9-8B3E-4291-8E51-3930E5F17D10}" type="pres">
      <dgm:prSet presAssocID="{DBCF7C5E-77AC-44C9-AE5F-E304FE397C48}" presName="parTx" presStyleLbl="revTx" presStyleIdx="1" presStyleCnt="3">
        <dgm:presLayoutVars>
          <dgm:chMax val="0"/>
          <dgm:chPref val="0"/>
        </dgm:presLayoutVars>
      </dgm:prSet>
      <dgm:spPr/>
    </dgm:pt>
    <dgm:pt modelId="{742BC75A-D35A-4C75-AB0A-D9331843907C}" type="pres">
      <dgm:prSet presAssocID="{E08FE297-12DC-48A8-8F27-5F5CD4422296}" presName="sibTrans" presStyleCnt="0"/>
      <dgm:spPr/>
    </dgm:pt>
    <dgm:pt modelId="{2DAC5AEC-DE36-4519-B81E-6C80B403E36E}" type="pres">
      <dgm:prSet presAssocID="{BE007847-E1B8-462B-B1A7-C4A5066F8E2E}" presName="compNode" presStyleCnt="0"/>
      <dgm:spPr/>
    </dgm:pt>
    <dgm:pt modelId="{D3876FE1-D792-4033-B025-8953EE027E3B}" type="pres">
      <dgm:prSet presAssocID="{BE007847-E1B8-462B-B1A7-C4A5066F8E2E}" presName="bgRect" presStyleLbl="bgShp" presStyleIdx="2" presStyleCnt="3"/>
      <dgm:spPr/>
    </dgm:pt>
    <dgm:pt modelId="{80F33750-04DC-4F58-84E2-B8C6B29A2451}" type="pres">
      <dgm:prSet presAssocID="{BE007847-E1B8-462B-B1A7-C4A5066F8E2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B3CD43D-8E4E-441A-8875-E9D4F3ACA6C3}" type="pres">
      <dgm:prSet presAssocID="{BE007847-E1B8-462B-B1A7-C4A5066F8E2E}" presName="spaceRect" presStyleCnt="0"/>
      <dgm:spPr/>
    </dgm:pt>
    <dgm:pt modelId="{98D19B84-E326-4E20-90F0-F255B2890EE2}" type="pres">
      <dgm:prSet presAssocID="{BE007847-E1B8-462B-B1A7-C4A5066F8E2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39FA91A-28E7-4827-9BDF-AF7540195A52}" srcId="{EF3C6D68-67FA-409B-A870-A2FA796B0B8B}" destId="{4886CA37-D924-4EED-B785-0AC46358993D}" srcOrd="0" destOrd="0" parTransId="{743E8D8F-74C4-448F-B706-6D6AB5FBD2D9}" sibTransId="{E1FBDAB5-FA2A-49D6-99CE-58D7D2891A46}"/>
    <dgm:cxn modelId="{5D78D947-C1EE-448C-8D91-FCA4347288D4}" type="presOf" srcId="{4886CA37-D924-4EED-B785-0AC46358993D}" destId="{FF0B1B03-01E6-45FD-8830-70E5CF45CFA3}" srcOrd="0" destOrd="0" presId="urn:microsoft.com/office/officeart/2018/2/layout/IconVerticalSolidList"/>
    <dgm:cxn modelId="{71562157-0D74-47F7-8896-34B858F3E828}" type="presOf" srcId="{DBCF7C5E-77AC-44C9-AE5F-E304FE397C48}" destId="{D62C8FC9-8B3E-4291-8E51-3930E5F17D10}" srcOrd="0" destOrd="0" presId="urn:microsoft.com/office/officeart/2018/2/layout/IconVerticalSolidList"/>
    <dgm:cxn modelId="{872C74C0-2D7F-49AC-85C9-8AF43E282E30}" type="presOf" srcId="{EF3C6D68-67FA-409B-A870-A2FA796B0B8B}" destId="{52CB10D2-4BC7-48BA-887F-988A159DA09B}" srcOrd="0" destOrd="0" presId="urn:microsoft.com/office/officeart/2018/2/layout/IconVerticalSolidList"/>
    <dgm:cxn modelId="{D43E8ED3-229D-4883-88CD-DF187E76B2DB}" srcId="{EF3C6D68-67FA-409B-A870-A2FA796B0B8B}" destId="{BE007847-E1B8-462B-B1A7-C4A5066F8E2E}" srcOrd="2" destOrd="0" parTransId="{ADB5E4B9-1F7A-4DC8-A09A-3E1F5711EBBB}" sibTransId="{B518A6C2-9F82-4F90-8814-2F02F312DA88}"/>
    <dgm:cxn modelId="{F9CBDDD7-17F0-4C0E-8592-6A0CF6995F67}" srcId="{EF3C6D68-67FA-409B-A870-A2FA796B0B8B}" destId="{DBCF7C5E-77AC-44C9-AE5F-E304FE397C48}" srcOrd="1" destOrd="0" parTransId="{547C60DA-A5BC-4BD9-BB42-986A2C647CBB}" sibTransId="{E08FE297-12DC-48A8-8F27-5F5CD4422296}"/>
    <dgm:cxn modelId="{D28F7CDB-8193-4378-87B3-CC30BEDAF24B}" type="presOf" srcId="{BE007847-E1B8-462B-B1A7-C4A5066F8E2E}" destId="{98D19B84-E326-4E20-90F0-F255B2890EE2}" srcOrd="0" destOrd="0" presId="urn:microsoft.com/office/officeart/2018/2/layout/IconVerticalSolidList"/>
    <dgm:cxn modelId="{D7CD5635-4B27-4B21-B9A4-7A4F4ABB0EBA}" type="presParOf" srcId="{52CB10D2-4BC7-48BA-887F-988A159DA09B}" destId="{9C664D7B-0B8B-4806-BE62-7320CFFE3926}" srcOrd="0" destOrd="0" presId="urn:microsoft.com/office/officeart/2018/2/layout/IconVerticalSolidList"/>
    <dgm:cxn modelId="{36BFCC75-899F-4934-813A-FDF5145E7489}" type="presParOf" srcId="{9C664D7B-0B8B-4806-BE62-7320CFFE3926}" destId="{8217CEF0-AE3C-4593-B1AC-2E9630D26DB3}" srcOrd="0" destOrd="0" presId="urn:microsoft.com/office/officeart/2018/2/layout/IconVerticalSolidList"/>
    <dgm:cxn modelId="{6E8C6365-EDC2-422D-AF1C-0386F9E16E98}" type="presParOf" srcId="{9C664D7B-0B8B-4806-BE62-7320CFFE3926}" destId="{BB5F9346-DC78-4D2F-981B-799D15ED7269}" srcOrd="1" destOrd="0" presId="urn:microsoft.com/office/officeart/2018/2/layout/IconVerticalSolidList"/>
    <dgm:cxn modelId="{F32C844B-E44F-40EA-ACB6-4EDA14986003}" type="presParOf" srcId="{9C664D7B-0B8B-4806-BE62-7320CFFE3926}" destId="{A437E340-4776-4B8D-93FA-85EC96BD2411}" srcOrd="2" destOrd="0" presId="urn:microsoft.com/office/officeart/2018/2/layout/IconVerticalSolidList"/>
    <dgm:cxn modelId="{2657FBF2-900C-4A54-B4A7-D35C0DAD5166}" type="presParOf" srcId="{9C664D7B-0B8B-4806-BE62-7320CFFE3926}" destId="{FF0B1B03-01E6-45FD-8830-70E5CF45CFA3}" srcOrd="3" destOrd="0" presId="urn:microsoft.com/office/officeart/2018/2/layout/IconVerticalSolidList"/>
    <dgm:cxn modelId="{D6AD64FE-4860-4B27-A530-882238F568F6}" type="presParOf" srcId="{52CB10D2-4BC7-48BA-887F-988A159DA09B}" destId="{826527CA-E4A6-4447-A6C2-C469EE10C013}" srcOrd="1" destOrd="0" presId="urn:microsoft.com/office/officeart/2018/2/layout/IconVerticalSolidList"/>
    <dgm:cxn modelId="{5A0F7F02-EA37-4C3C-896C-7F4190B9724E}" type="presParOf" srcId="{52CB10D2-4BC7-48BA-887F-988A159DA09B}" destId="{DEE5E337-E9D2-4EC7-B523-9FDDEA137A63}" srcOrd="2" destOrd="0" presId="urn:microsoft.com/office/officeart/2018/2/layout/IconVerticalSolidList"/>
    <dgm:cxn modelId="{A2B0364A-4CF9-4198-830B-FC052A1864D6}" type="presParOf" srcId="{DEE5E337-E9D2-4EC7-B523-9FDDEA137A63}" destId="{79A556AD-702B-44BE-B4D0-F263AA79B166}" srcOrd="0" destOrd="0" presId="urn:microsoft.com/office/officeart/2018/2/layout/IconVerticalSolidList"/>
    <dgm:cxn modelId="{CF4AA7D1-A8B1-4325-B4C5-7456D64E023F}" type="presParOf" srcId="{DEE5E337-E9D2-4EC7-B523-9FDDEA137A63}" destId="{FBC9611F-01C5-4F0A-AD5F-FA56FC46B970}" srcOrd="1" destOrd="0" presId="urn:microsoft.com/office/officeart/2018/2/layout/IconVerticalSolidList"/>
    <dgm:cxn modelId="{2034E884-832B-488A-8DFE-2A55FCEF1C73}" type="presParOf" srcId="{DEE5E337-E9D2-4EC7-B523-9FDDEA137A63}" destId="{14B4EC45-73DE-4109-AB4F-D74FC57AD049}" srcOrd="2" destOrd="0" presId="urn:microsoft.com/office/officeart/2018/2/layout/IconVerticalSolidList"/>
    <dgm:cxn modelId="{8326AF10-BE7E-4F09-ADAD-E7BDEABA09D1}" type="presParOf" srcId="{DEE5E337-E9D2-4EC7-B523-9FDDEA137A63}" destId="{D62C8FC9-8B3E-4291-8E51-3930E5F17D10}" srcOrd="3" destOrd="0" presId="urn:microsoft.com/office/officeart/2018/2/layout/IconVerticalSolidList"/>
    <dgm:cxn modelId="{16C54A9A-C56D-42CF-B5D1-306048197990}" type="presParOf" srcId="{52CB10D2-4BC7-48BA-887F-988A159DA09B}" destId="{742BC75A-D35A-4C75-AB0A-D9331843907C}" srcOrd="3" destOrd="0" presId="urn:microsoft.com/office/officeart/2018/2/layout/IconVerticalSolidList"/>
    <dgm:cxn modelId="{02286475-78CC-471D-B6DD-8B003D0CCED4}" type="presParOf" srcId="{52CB10D2-4BC7-48BA-887F-988A159DA09B}" destId="{2DAC5AEC-DE36-4519-B81E-6C80B403E36E}" srcOrd="4" destOrd="0" presId="urn:microsoft.com/office/officeart/2018/2/layout/IconVerticalSolidList"/>
    <dgm:cxn modelId="{CA80A6A4-28BD-4E24-ACBF-6128ED48B306}" type="presParOf" srcId="{2DAC5AEC-DE36-4519-B81E-6C80B403E36E}" destId="{D3876FE1-D792-4033-B025-8953EE027E3B}" srcOrd="0" destOrd="0" presId="urn:microsoft.com/office/officeart/2018/2/layout/IconVerticalSolidList"/>
    <dgm:cxn modelId="{1F909A3F-DC49-404F-BC23-60C601F3304D}" type="presParOf" srcId="{2DAC5AEC-DE36-4519-B81E-6C80B403E36E}" destId="{80F33750-04DC-4F58-84E2-B8C6B29A2451}" srcOrd="1" destOrd="0" presId="urn:microsoft.com/office/officeart/2018/2/layout/IconVerticalSolidList"/>
    <dgm:cxn modelId="{B2601231-429D-4444-ACCE-AC2D5A71F948}" type="presParOf" srcId="{2DAC5AEC-DE36-4519-B81E-6C80B403E36E}" destId="{1B3CD43D-8E4E-441A-8875-E9D4F3ACA6C3}" srcOrd="2" destOrd="0" presId="urn:microsoft.com/office/officeart/2018/2/layout/IconVerticalSolidList"/>
    <dgm:cxn modelId="{3F22F28E-1103-4F6C-91C8-3D05393489E5}" type="presParOf" srcId="{2DAC5AEC-DE36-4519-B81E-6C80B403E36E}" destId="{98D19B84-E326-4E20-90F0-F255B2890E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EBCD3BF-AC78-4068-9C69-7CC04CDCB92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490428B-EA39-4F57-AAD5-E0887A3D546D}">
      <dgm:prSet/>
      <dgm:spPr/>
      <dgm:t>
        <a:bodyPr/>
        <a:lstStyle/>
        <a:p>
          <a:r>
            <a:rPr lang="en-US"/>
            <a:t>Applies engineering practices to software creation</a:t>
          </a:r>
        </a:p>
      </dgm:t>
    </dgm:pt>
    <dgm:pt modelId="{816A772F-C441-471A-BE03-7C7ADA15AE93}" type="parTrans" cxnId="{4DB06CB5-B328-4FAB-B730-60924533AFF2}">
      <dgm:prSet/>
      <dgm:spPr/>
      <dgm:t>
        <a:bodyPr/>
        <a:lstStyle/>
        <a:p>
          <a:endParaRPr lang="en-US"/>
        </a:p>
      </dgm:t>
    </dgm:pt>
    <dgm:pt modelId="{66C2EBE7-AAD1-44C5-B3CF-B17A351BB3B0}" type="sibTrans" cxnId="{4DB06CB5-B328-4FAB-B730-60924533AFF2}">
      <dgm:prSet/>
      <dgm:spPr/>
      <dgm:t>
        <a:bodyPr/>
        <a:lstStyle/>
        <a:p>
          <a:endParaRPr lang="en-US"/>
        </a:p>
      </dgm:t>
    </dgm:pt>
    <dgm:pt modelId="{0C326293-4F53-47EA-AA6C-88CE5C0FFB1D}">
      <dgm:prSet/>
      <dgm:spPr/>
      <dgm:t>
        <a:bodyPr/>
        <a:lstStyle/>
        <a:p>
          <a:r>
            <a:rPr lang="en-US"/>
            <a:t>Covers SDLC, models, and quality practices</a:t>
          </a:r>
        </a:p>
      </dgm:t>
    </dgm:pt>
    <dgm:pt modelId="{9980E329-B466-4259-8B99-199499BE663A}" type="parTrans" cxnId="{9FDF7475-EFD8-4893-A383-E08E757C2667}">
      <dgm:prSet/>
      <dgm:spPr/>
      <dgm:t>
        <a:bodyPr/>
        <a:lstStyle/>
        <a:p>
          <a:endParaRPr lang="en-US"/>
        </a:p>
      </dgm:t>
    </dgm:pt>
    <dgm:pt modelId="{C7D06F29-76CB-40E8-9435-3806567D45F3}" type="sibTrans" cxnId="{9FDF7475-EFD8-4893-A383-E08E757C2667}">
      <dgm:prSet/>
      <dgm:spPr/>
      <dgm:t>
        <a:bodyPr/>
        <a:lstStyle/>
        <a:p>
          <a:endParaRPr lang="en-US"/>
        </a:p>
      </dgm:t>
    </dgm:pt>
    <dgm:pt modelId="{749D5C87-014C-457C-932B-DC09FA09BF40}">
      <dgm:prSet/>
      <dgm:spPr/>
      <dgm:t>
        <a:bodyPr/>
        <a:lstStyle/>
        <a:p>
          <a:r>
            <a:rPr lang="en-US"/>
            <a:t>Creates reliable, maintainable, and user-focused software</a:t>
          </a:r>
        </a:p>
      </dgm:t>
    </dgm:pt>
    <dgm:pt modelId="{6AAA458E-EF84-4C8A-B758-966E3BAEADDD}" type="parTrans" cxnId="{CA937262-2B0C-4B28-BC0A-B62B87CFBFA6}">
      <dgm:prSet/>
      <dgm:spPr/>
      <dgm:t>
        <a:bodyPr/>
        <a:lstStyle/>
        <a:p>
          <a:endParaRPr lang="en-US"/>
        </a:p>
      </dgm:t>
    </dgm:pt>
    <dgm:pt modelId="{5A1B8373-5D6A-4166-8CAD-DCEEC39E520B}" type="sibTrans" cxnId="{CA937262-2B0C-4B28-BC0A-B62B87CFBFA6}">
      <dgm:prSet/>
      <dgm:spPr/>
      <dgm:t>
        <a:bodyPr/>
        <a:lstStyle/>
        <a:p>
          <a:endParaRPr lang="en-US"/>
        </a:p>
      </dgm:t>
    </dgm:pt>
    <dgm:pt modelId="{CBCDBD9F-3468-40CA-8351-F5645654C759}">
      <dgm:prSet/>
      <dgm:spPr/>
      <dgm:t>
        <a:bodyPr/>
        <a:lstStyle/>
        <a:p>
          <a:r>
            <a:rPr lang="en-US"/>
            <a:t>Essential in the tech-driven world</a:t>
          </a:r>
        </a:p>
      </dgm:t>
    </dgm:pt>
    <dgm:pt modelId="{40986539-F9DF-4C1B-9B0C-B073705326FC}" type="parTrans" cxnId="{682C6F1B-9601-418F-9D7D-A903C8B0CAB2}">
      <dgm:prSet/>
      <dgm:spPr/>
      <dgm:t>
        <a:bodyPr/>
        <a:lstStyle/>
        <a:p>
          <a:endParaRPr lang="en-US"/>
        </a:p>
      </dgm:t>
    </dgm:pt>
    <dgm:pt modelId="{64C1030B-109E-48E7-A414-9353D33732CC}" type="sibTrans" cxnId="{682C6F1B-9601-418F-9D7D-A903C8B0CAB2}">
      <dgm:prSet/>
      <dgm:spPr/>
      <dgm:t>
        <a:bodyPr/>
        <a:lstStyle/>
        <a:p>
          <a:endParaRPr lang="en-US"/>
        </a:p>
      </dgm:t>
    </dgm:pt>
    <dgm:pt modelId="{5ABC811A-05DB-4403-967F-16DE3C71B223}" type="pres">
      <dgm:prSet presAssocID="{0EBCD3BF-AC78-4068-9C69-7CC04CDCB92D}" presName="root" presStyleCnt="0">
        <dgm:presLayoutVars>
          <dgm:dir/>
          <dgm:resizeHandles val="exact"/>
        </dgm:presLayoutVars>
      </dgm:prSet>
      <dgm:spPr/>
    </dgm:pt>
    <dgm:pt modelId="{C487F462-E929-4C5D-B4EA-914A000EB120}" type="pres">
      <dgm:prSet presAssocID="{0EBCD3BF-AC78-4068-9C69-7CC04CDCB92D}" presName="container" presStyleCnt="0">
        <dgm:presLayoutVars>
          <dgm:dir/>
          <dgm:resizeHandles val="exact"/>
        </dgm:presLayoutVars>
      </dgm:prSet>
      <dgm:spPr/>
    </dgm:pt>
    <dgm:pt modelId="{F122F4F0-8A99-4B70-902B-AC37C124D974}" type="pres">
      <dgm:prSet presAssocID="{F490428B-EA39-4F57-AAD5-E0887A3D546D}" presName="compNode" presStyleCnt="0"/>
      <dgm:spPr/>
    </dgm:pt>
    <dgm:pt modelId="{B0800F46-1480-4EDF-A282-D3768BD30D94}" type="pres">
      <dgm:prSet presAssocID="{F490428B-EA39-4F57-AAD5-E0887A3D546D}" presName="iconBgRect" presStyleLbl="bgShp" presStyleIdx="0" presStyleCnt="4"/>
      <dgm:spPr/>
    </dgm:pt>
    <dgm:pt modelId="{50618471-1805-4A24-8303-8F110B945F06}" type="pres">
      <dgm:prSet presAssocID="{F490428B-EA39-4F57-AAD5-E0887A3D546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F54C0AB-5D61-44C5-B38E-6C9A7F9FA703}" type="pres">
      <dgm:prSet presAssocID="{F490428B-EA39-4F57-AAD5-E0887A3D546D}" presName="spaceRect" presStyleCnt="0"/>
      <dgm:spPr/>
    </dgm:pt>
    <dgm:pt modelId="{1E82D6A7-AB7A-4758-AFFA-E0195AD37A57}" type="pres">
      <dgm:prSet presAssocID="{F490428B-EA39-4F57-AAD5-E0887A3D546D}" presName="textRect" presStyleLbl="revTx" presStyleIdx="0" presStyleCnt="4">
        <dgm:presLayoutVars>
          <dgm:chMax val="1"/>
          <dgm:chPref val="1"/>
        </dgm:presLayoutVars>
      </dgm:prSet>
      <dgm:spPr/>
    </dgm:pt>
    <dgm:pt modelId="{2BA5B86B-ED83-45B7-9448-91377D573171}" type="pres">
      <dgm:prSet presAssocID="{66C2EBE7-AAD1-44C5-B3CF-B17A351BB3B0}" presName="sibTrans" presStyleLbl="sibTrans2D1" presStyleIdx="0" presStyleCnt="0"/>
      <dgm:spPr/>
    </dgm:pt>
    <dgm:pt modelId="{7E7A106E-61C7-4C38-95AF-EC37189F5C32}" type="pres">
      <dgm:prSet presAssocID="{0C326293-4F53-47EA-AA6C-88CE5C0FFB1D}" presName="compNode" presStyleCnt="0"/>
      <dgm:spPr/>
    </dgm:pt>
    <dgm:pt modelId="{1C47C96A-8598-4576-A78C-CC7F6A8E7D9A}" type="pres">
      <dgm:prSet presAssocID="{0C326293-4F53-47EA-AA6C-88CE5C0FFB1D}" presName="iconBgRect" presStyleLbl="bgShp" presStyleIdx="1" presStyleCnt="4"/>
      <dgm:spPr/>
    </dgm:pt>
    <dgm:pt modelId="{B8A53757-2DFE-4C41-9FA0-FF5513914A3B}" type="pres">
      <dgm:prSet presAssocID="{0C326293-4F53-47EA-AA6C-88CE5C0FFB1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ttens"/>
        </a:ext>
      </dgm:extLst>
    </dgm:pt>
    <dgm:pt modelId="{E1B9B522-76BA-4B88-821C-13A06DFD0AB5}" type="pres">
      <dgm:prSet presAssocID="{0C326293-4F53-47EA-AA6C-88CE5C0FFB1D}" presName="spaceRect" presStyleCnt="0"/>
      <dgm:spPr/>
    </dgm:pt>
    <dgm:pt modelId="{5BCF7656-2A01-4573-BF80-88385D10FBD1}" type="pres">
      <dgm:prSet presAssocID="{0C326293-4F53-47EA-AA6C-88CE5C0FFB1D}" presName="textRect" presStyleLbl="revTx" presStyleIdx="1" presStyleCnt="4">
        <dgm:presLayoutVars>
          <dgm:chMax val="1"/>
          <dgm:chPref val="1"/>
        </dgm:presLayoutVars>
      </dgm:prSet>
      <dgm:spPr/>
    </dgm:pt>
    <dgm:pt modelId="{EC2B4B01-F2CC-490D-BA5B-6E5A2504C5DB}" type="pres">
      <dgm:prSet presAssocID="{C7D06F29-76CB-40E8-9435-3806567D45F3}" presName="sibTrans" presStyleLbl="sibTrans2D1" presStyleIdx="0" presStyleCnt="0"/>
      <dgm:spPr/>
    </dgm:pt>
    <dgm:pt modelId="{C5507E1E-C2A5-4CCE-BDAA-31605E58FE8A}" type="pres">
      <dgm:prSet presAssocID="{749D5C87-014C-457C-932B-DC09FA09BF40}" presName="compNode" presStyleCnt="0"/>
      <dgm:spPr/>
    </dgm:pt>
    <dgm:pt modelId="{D5401E36-C1B0-48A1-B32E-0AEE17E90EB5}" type="pres">
      <dgm:prSet presAssocID="{749D5C87-014C-457C-932B-DC09FA09BF40}" presName="iconBgRect" presStyleLbl="bgShp" presStyleIdx="2" presStyleCnt="4"/>
      <dgm:spPr/>
    </dgm:pt>
    <dgm:pt modelId="{62C4A62E-2133-4FDB-BCF7-B6B5326EA7EC}" type="pres">
      <dgm:prSet presAssocID="{749D5C87-014C-457C-932B-DC09FA09BF4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s"/>
        </a:ext>
      </dgm:extLst>
    </dgm:pt>
    <dgm:pt modelId="{9D8AF408-FBCD-4E08-8C7A-13F33F994923}" type="pres">
      <dgm:prSet presAssocID="{749D5C87-014C-457C-932B-DC09FA09BF40}" presName="spaceRect" presStyleCnt="0"/>
      <dgm:spPr/>
    </dgm:pt>
    <dgm:pt modelId="{25635432-7F2A-4FE7-BD13-0D8A61C2C75A}" type="pres">
      <dgm:prSet presAssocID="{749D5C87-014C-457C-932B-DC09FA09BF40}" presName="textRect" presStyleLbl="revTx" presStyleIdx="2" presStyleCnt="4">
        <dgm:presLayoutVars>
          <dgm:chMax val="1"/>
          <dgm:chPref val="1"/>
        </dgm:presLayoutVars>
      </dgm:prSet>
      <dgm:spPr/>
    </dgm:pt>
    <dgm:pt modelId="{6E4BA9E4-5039-4708-97AB-8EBB73C6E276}" type="pres">
      <dgm:prSet presAssocID="{5A1B8373-5D6A-4166-8CAD-DCEEC39E520B}" presName="sibTrans" presStyleLbl="sibTrans2D1" presStyleIdx="0" presStyleCnt="0"/>
      <dgm:spPr/>
    </dgm:pt>
    <dgm:pt modelId="{BEFE6034-B735-433C-A825-1622D7101C25}" type="pres">
      <dgm:prSet presAssocID="{CBCDBD9F-3468-40CA-8351-F5645654C759}" presName="compNode" presStyleCnt="0"/>
      <dgm:spPr/>
    </dgm:pt>
    <dgm:pt modelId="{6EE96419-5D91-4A81-AA25-FA064CCE6DB2}" type="pres">
      <dgm:prSet presAssocID="{CBCDBD9F-3468-40CA-8351-F5645654C759}" presName="iconBgRect" presStyleLbl="bgShp" presStyleIdx="3" presStyleCnt="4"/>
      <dgm:spPr/>
    </dgm:pt>
    <dgm:pt modelId="{957F72A4-AFD6-4CE0-B83D-8660F450984D}" type="pres">
      <dgm:prSet presAssocID="{CBCDBD9F-3468-40CA-8351-F5645654C75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4F393A6A-2F52-4F6E-B0C1-2660247A56D8}" type="pres">
      <dgm:prSet presAssocID="{CBCDBD9F-3468-40CA-8351-F5645654C759}" presName="spaceRect" presStyleCnt="0"/>
      <dgm:spPr/>
    </dgm:pt>
    <dgm:pt modelId="{D1EDF87E-1066-4EA4-B7BA-579AD147071B}" type="pres">
      <dgm:prSet presAssocID="{CBCDBD9F-3468-40CA-8351-F5645654C75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043D506-227E-43D1-AB20-19959B64BB3E}" type="presOf" srcId="{0C326293-4F53-47EA-AA6C-88CE5C0FFB1D}" destId="{5BCF7656-2A01-4573-BF80-88385D10FBD1}" srcOrd="0" destOrd="0" presId="urn:microsoft.com/office/officeart/2018/2/layout/IconCircleList"/>
    <dgm:cxn modelId="{682C6F1B-9601-418F-9D7D-A903C8B0CAB2}" srcId="{0EBCD3BF-AC78-4068-9C69-7CC04CDCB92D}" destId="{CBCDBD9F-3468-40CA-8351-F5645654C759}" srcOrd="3" destOrd="0" parTransId="{40986539-F9DF-4C1B-9B0C-B073705326FC}" sibTransId="{64C1030B-109E-48E7-A414-9353D33732CC}"/>
    <dgm:cxn modelId="{77D86637-FCC2-406E-A20C-F16F57C6E647}" type="presOf" srcId="{0EBCD3BF-AC78-4068-9C69-7CC04CDCB92D}" destId="{5ABC811A-05DB-4403-967F-16DE3C71B223}" srcOrd="0" destOrd="0" presId="urn:microsoft.com/office/officeart/2018/2/layout/IconCircleList"/>
    <dgm:cxn modelId="{B662CF39-CF10-492C-BED2-298C8CB6A013}" type="presOf" srcId="{66C2EBE7-AAD1-44C5-B3CF-B17A351BB3B0}" destId="{2BA5B86B-ED83-45B7-9448-91377D573171}" srcOrd="0" destOrd="0" presId="urn:microsoft.com/office/officeart/2018/2/layout/IconCircleList"/>
    <dgm:cxn modelId="{29B09F61-A769-4BDA-843F-A2D6B5A93B11}" type="presOf" srcId="{749D5C87-014C-457C-932B-DC09FA09BF40}" destId="{25635432-7F2A-4FE7-BD13-0D8A61C2C75A}" srcOrd="0" destOrd="0" presId="urn:microsoft.com/office/officeart/2018/2/layout/IconCircleList"/>
    <dgm:cxn modelId="{CA937262-2B0C-4B28-BC0A-B62B87CFBFA6}" srcId="{0EBCD3BF-AC78-4068-9C69-7CC04CDCB92D}" destId="{749D5C87-014C-457C-932B-DC09FA09BF40}" srcOrd="2" destOrd="0" parTransId="{6AAA458E-EF84-4C8A-B758-966E3BAEADDD}" sibTransId="{5A1B8373-5D6A-4166-8CAD-DCEEC39E520B}"/>
    <dgm:cxn modelId="{C6F62463-5CEF-43F5-AAB5-F6CDD7234ABB}" type="presOf" srcId="{5A1B8373-5D6A-4166-8CAD-DCEEC39E520B}" destId="{6E4BA9E4-5039-4708-97AB-8EBB73C6E276}" srcOrd="0" destOrd="0" presId="urn:microsoft.com/office/officeart/2018/2/layout/IconCircleList"/>
    <dgm:cxn modelId="{9FDF7475-EFD8-4893-A383-E08E757C2667}" srcId="{0EBCD3BF-AC78-4068-9C69-7CC04CDCB92D}" destId="{0C326293-4F53-47EA-AA6C-88CE5C0FFB1D}" srcOrd="1" destOrd="0" parTransId="{9980E329-B466-4259-8B99-199499BE663A}" sibTransId="{C7D06F29-76CB-40E8-9435-3806567D45F3}"/>
    <dgm:cxn modelId="{A99EE791-F953-4CD3-9A51-677B4BCDB3C4}" type="presOf" srcId="{C7D06F29-76CB-40E8-9435-3806567D45F3}" destId="{EC2B4B01-F2CC-490D-BA5B-6E5A2504C5DB}" srcOrd="0" destOrd="0" presId="urn:microsoft.com/office/officeart/2018/2/layout/IconCircleList"/>
    <dgm:cxn modelId="{92B6FD92-2F67-429D-9B9F-5E6347572891}" type="presOf" srcId="{F490428B-EA39-4F57-AAD5-E0887A3D546D}" destId="{1E82D6A7-AB7A-4758-AFFA-E0195AD37A57}" srcOrd="0" destOrd="0" presId="urn:microsoft.com/office/officeart/2018/2/layout/IconCircleList"/>
    <dgm:cxn modelId="{4DB06CB5-B328-4FAB-B730-60924533AFF2}" srcId="{0EBCD3BF-AC78-4068-9C69-7CC04CDCB92D}" destId="{F490428B-EA39-4F57-AAD5-E0887A3D546D}" srcOrd="0" destOrd="0" parTransId="{816A772F-C441-471A-BE03-7C7ADA15AE93}" sibTransId="{66C2EBE7-AAD1-44C5-B3CF-B17A351BB3B0}"/>
    <dgm:cxn modelId="{09A3ACC5-5C77-4680-B79C-70E3017B26B9}" type="presOf" srcId="{CBCDBD9F-3468-40CA-8351-F5645654C759}" destId="{D1EDF87E-1066-4EA4-B7BA-579AD147071B}" srcOrd="0" destOrd="0" presId="urn:microsoft.com/office/officeart/2018/2/layout/IconCircleList"/>
    <dgm:cxn modelId="{CA54A96B-F631-4451-ADFE-DFA5C60D664C}" type="presParOf" srcId="{5ABC811A-05DB-4403-967F-16DE3C71B223}" destId="{C487F462-E929-4C5D-B4EA-914A000EB120}" srcOrd="0" destOrd="0" presId="urn:microsoft.com/office/officeart/2018/2/layout/IconCircleList"/>
    <dgm:cxn modelId="{452D4A0D-4330-4714-A07B-DEBCECF3FD92}" type="presParOf" srcId="{C487F462-E929-4C5D-B4EA-914A000EB120}" destId="{F122F4F0-8A99-4B70-902B-AC37C124D974}" srcOrd="0" destOrd="0" presId="urn:microsoft.com/office/officeart/2018/2/layout/IconCircleList"/>
    <dgm:cxn modelId="{B06D8360-81F9-4AB1-99A7-862FB82155A6}" type="presParOf" srcId="{F122F4F0-8A99-4B70-902B-AC37C124D974}" destId="{B0800F46-1480-4EDF-A282-D3768BD30D94}" srcOrd="0" destOrd="0" presId="urn:microsoft.com/office/officeart/2018/2/layout/IconCircleList"/>
    <dgm:cxn modelId="{48FBC7F7-2FF2-42CE-84A6-24EA3A50B03C}" type="presParOf" srcId="{F122F4F0-8A99-4B70-902B-AC37C124D974}" destId="{50618471-1805-4A24-8303-8F110B945F06}" srcOrd="1" destOrd="0" presId="urn:microsoft.com/office/officeart/2018/2/layout/IconCircleList"/>
    <dgm:cxn modelId="{591824A9-F8B1-4DEA-9689-CEF97BE465B4}" type="presParOf" srcId="{F122F4F0-8A99-4B70-902B-AC37C124D974}" destId="{FF54C0AB-5D61-44C5-B38E-6C9A7F9FA703}" srcOrd="2" destOrd="0" presId="urn:microsoft.com/office/officeart/2018/2/layout/IconCircleList"/>
    <dgm:cxn modelId="{2610B433-D682-496A-AF23-6323B6873F66}" type="presParOf" srcId="{F122F4F0-8A99-4B70-902B-AC37C124D974}" destId="{1E82D6A7-AB7A-4758-AFFA-E0195AD37A57}" srcOrd="3" destOrd="0" presId="urn:microsoft.com/office/officeart/2018/2/layout/IconCircleList"/>
    <dgm:cxn modelId="{77F203A8-3B95-42D1-8C47-E68B5DA2D0ED}" type="presParOf" srcId="{C487F462-E929-4C5D-B4EA-914A000EB120}" destId="{2BA5B86B-ED83-45B7-9448-91377D573171}" srcOrd="1" destOrd="0" presId="urn:microsoft.com/office/officeart/2018/2/layout/IconCircleList"/>
    <dgm:cxn modelId="{1837137D-C61C-47DA-9B6D-51D6C36C110C}" type="presParOf" srcId="{C487F462-E929-4C5D-B4EA-914A000EB120}" destId="{7E7A106E-61C7-4C38-95AF-EC37189F5C32}" srcOrd="2" destOrd="0" presId="urn:microsoft.com/office/officeart/2018/2/layout/IconCircleList"/>
    <dgm:cxn modelId="{FD10C1ED-BCA1-4548-8E90-789B2ED02ACC}" type="presParOf" srcId="{7E7A106E-61C7-4C38-95AF-EC37189F5C32}" destId="{1C47C96A-8598-4576-A78C-CC7F6A8E7D9A}" srcOrd="0" destOrd="0" presId="urn:microsoft.com/office/officeart/2018/2/layout/IconCircleList"/>
    <dgm:cxn modelId="{3D33A4E0-E1E0-49AD-8B8E-D303B0758C92}" type="presParOf" srcId="{7E7A106E-61C7-4C38-95AF-EC37189F5C32}" destId="{B8A53757-2DFE-4C41-9FA0-FF5513914A3B}" srcOrd="1" destOrd="0" presId="urn:microsoft.com/office/officeart/2018/2/layout/IconCircleList"/>
    <dgm:cxn modelId="{C77C01A6-D3A8-4CDC-833E-2EDB1FAEBC9A}" type="presParOf" srcId="{7E7A106E-61C7-4C38-95AF-EC37189F5C32}" destId="{E1B9B522-76BA-4B88-821C-13A06DFD0AB5}" srcOrd="2" destOrd="0" presId="urn:microsoft.com/office/officeart/2018/2/layout/IconCircleList"/>
    <dgm:cxn modelId="{25BD5383-5EE5-4CF3-96D9-153699FCCE7F}" type="presParOf" srcId="{7E7A106E-61C7-4C38-95AF-EC37189F5C32}" destId="{5BCF7656-2A01-4573-BF80-88385D10FBD1}" srcOrd="3" destOrd="0" presId="urn:microsoft.com/office/officeart/2018/2/layout/IconCircleList"/>
    <dgm:cxn modelId="{DE86FFE1-C919-43D7-9322-11C34B3A0E1D}" type="presParOf" srcId="{C487F462-E929-4C5D-B4EA-914A000EB120}" destId="{EC2B4B01-F2CC-490D-BA5B-6E5A2504C5DB}" srcOrd="3" destOrd="0" presId="urn:microsoft.com/office/officeart/2018/2/layout/IconCircleList"/>
    <dgm:cxn modelId="{DD32015D-8D98-430B-8BE0-D7305321DAE4}" type="presParOf" srcId="{C487F462-E929-4C5D-B4EA-914A000EB120}" destId="{C5507E1E-C2A5-4CCE-BDAA-31605E58FE8A}" srcOrd="4" destOrd="0" presId="urn:microsoft.com/office/officeart/2018/2/layout/IconCircleList"/>
    <dgm:cxn modelId="{90A6E5C0-6AEC-452B-BEA3-38B53EC61EB7}" type="presParOf" srcId="{C5507E1E-C2A5-4CCE-BDAA-31605E58FE8A}" destId="{D5401E36-C1B0-48A1-B32E-0AEE17E90EB5}" srcOrd="0" destOrd="0" presId="urn:microsoft.com/office/officeart/2018/2/layout/IconCircleList"/>
    <dgm:cxn modelId="{E70FC930-98BD-4B89-86A3-B282D148FA54}" type="presParOf" srcId="{C5507E1E-C2A5-4CCE-BDAA-31605E58FE8A}" destId="{62C4A62E-2133-4FDB-BCF7-B6B5326EA7EC}" srcOrd="1" destOrd="0" presId="urn:microsoft.com/office/officeart/2018/2/layout/IconCircleList"/>
    <dgm:cxn modelId="{A4A1FAF5-4682-468A-9420-F43988009C99}" type="presParOf" srcId="{C5507E1E-C2A5-4CCE-BDAA-31605E58FE8A}" destId="{9D8AF408-FBCD-4E08-8C7A-13F33F994923}" srcOrd="2" destOrd="0" presId="urn:microsoft.com/office/officeart/2018/2/layout/IconCircleList"/>
    <dgm:cxn modelId="{211E90E9-E755-4BE8-BC08-C309A6CD0182}" type="presParOf" srcId="{C5507E1E-C2A5-4CCE-BDAA-31605E58FE8A}" destId="{25635432-7F2A-4FE7-BD13-0D8A61C2C75A}" srcOrd="3" destOrd="0" presId="urn:microsoft.com/office/officeart/2018/2/layout/IconCircleList"/>
    <dgm:cxn modelId="{292C6C38-7DA1-4D6C-80D0-8AAD2972EF7B}" type="presParOf" srcId="{C487F462-E929-4C5D-B4EA-914A000EB120}" destId="{6E4BA9E4-5039-4708-97AB-8EBB73C6E276}" srcOrd="5" destOrd="0" presId="urn:microsoft.com/office/officeart/2018/2/layout/IconCircleList"/>
    <dgm:cxn modelId="{3D430BD5-56B9-44C8-9FF9-910CA97B5A07}" type="presParOf" srcId="{C487F462-E929-4C5D-B4EA-914A000EB120}" destId="{BEFE6034-B735-433C-A825-1622D7101C25}" srcOrd="6" destOrd="0" presId="urn:microsoft.com/office/officeart/2018/2/layout/IconCircleList"/>
    <dgm:cxn modelId="{2788D305-ACDA-4227-BA45-436F39B9DC44}" type="presParOf" srcId="{BEFE6034-B735-433C-A825-1622D7101C25}" destId="{6EE96419-5D91-4A81-AA25-FA064CCE6DB2}" srcOrd="0" destOrd="0" presId="urn:microsoft.com/office/officeart/2018/2/layout/IconCircleList"/>
    <dgm:cxn modelId="{FDE37B1D-488D-4B23-9679-29EFA9BD61DA}" type="presParOf" srcId="{BEFE6034-B735-433C-A825-1622D7101C25}" destId="{957F72A4-AFD6-4CE0-B83D-8660F450984D}" srcOrd="1" destOrd="0" presId="urn:microsoft.com/office/officeart/2018/2/layout/IconCircleList"/>
    <dgm:cxn modelId="{7BE5A88F-F51F-4D82-BDDE-EAAB2613B2FC}" type="presParOf" srcId="{BEFE6034-B735-433C-A825-1622D7101C25}" destId="{4F393A6A-2F52-4F6E-B0C1-2660247A56D8}" srcOrd="2" destOrd="0" presId="urn:microsoft.com/office/officeart/2018/2/layout/IconCircleList"/>
    <dgm:cxn modelId="{76431966-2C35-44B4-A8A7-18D2103B94CF}" type="presParOf" srcId="{BEFE6034-B735-433C-A825-1622D7101C25}" destId="{D1EDF87E-1066-4EA4-B7BA-579AD147071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FAD2CE-8CD2-4736-8048-C10243BE22A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EFE8807-4213-442F-9CDA-5BBC40473577}">
      <dgm:prSet/>
      <dgm:spPr/>
      <dgm:t>
        <a:bodyPr/>
        <a:lstStyle/>
        <a:p>
          <a:r>
            <a:rPr lang="en-US"/>
            <a:t>Manages complexity of large projects</a:t>
          </a:r>
        </a:p>
      </dgm:t>
    </dgm:pt>
    <dgm:pt modelId="{DFDC047E-D6F4-4366-97DF-414A8BD2F575}" type="parTrans" cxnId="{894567CA-2A6D-401C-8183-67C03D112252}">
      <dgm:prSet/>
      <dgm:spPr/>
      <dgm:t>
        <a:bodyPr/>
        <a:lstStyle/>
        <a:p>
          <a:endParaRPr lang="en-US"/>
        </a:p>
      </dgm:t>
    </dgm:pt>
    <dgm:pt modelId="{A45BA04A-A1A9-4A10-A33E-8A23D2EF55CB}" type="sibTrans" cxnId="{894567CA-2A6D-401C-8183-67C03D112252}">
      <dgm:prSet/>
      <dgm:spPr/>
      <dgm:t>
        <a:bodyPr/>
        <a:lstStyle/>
        <a:p>
          <a:endParaRPr lang="en-US"/>
        </a:p>
      </dgm:t>
    </dgm:pt>
    <dgm:pt modelId="{50DA6F82-E8C1-430E-864B-34185FB4E634}">
      <dgm:prSet/>
      <dgm:spPr/>
      <dgm:t>
        <a:bodyPr/>
        <a:lstStyle/>
        <a:p>
          <a:r>
            <a:rPr lang="en-US"/>
            <a:t>Improves quality, scalability, and maintainability</a:t>
          </a:r>
        </a:p>
      </dgm:t>
    </dgm:pt>
    <dgm:pt modelId="{5D9514E6-46EC-482E-96F9-27BC8AD5D0B5}" type="parTrans" cxnId="{AE63147E-3A0E-4DEF-AA7F-4A5212E9C8B3}">
      <dgm:prSet/>
      <dgm:spPr/>
      <dgm:t>
        <a:bodyPr/>
        <a:lstStyle/>
        <a:p>
          <a:endParaRPr lang="en-US"/>
        </a:p>
      </dgm:t>
    </dgm:pt>
    <dgm:pt modelId="{D81B6D8D-C30E-4DB4-BEBC-42FED529A6B7}" type="sibTrans" cxnId="{AE63147E-3A0E-4DEF-AA7F-4A5212E9C8B3}">
      <dgm:prSet/>
      <dgm:spPr/>
      <dgm:t>
        <a:bodyPr/>
        <a:lstStyle/>
        <a:p>
          <a:endParaRPr lang="en-US"/>
        </a:p>
      </dgm:t>
    </dgm:pt>
    <dgm:pt modelId="{D7093E4A-7D39-412C-82EB-93C9301F6E01}">
      <dgm:prSet/>
      <dgm:spPr/>
      <dgm:t>
        <a:bodyPr/>
        <a:lstStyle/>
        <a:p>
          <a:r>
            <a:rPr lang="en-US"/>
            <a:t>Reduces costs and development time</a:t>
          </a:r>
        </a:p>
      </dgm:t>
    </dgm:pt>
    <dgm:pt modelId="{86A80612-4EF7-4532-8915-C2C6AC0C6BED}" type="parTrans" cxnId="{775E765E-AABD-43A5-A7BE-D2D46E9D39F4}">
      <dgm:prSet/>
      <dgm:spPr/>
      <dgm:t>
        <a:bodyPr/>
        <a:lstStyle/>
        <a:p>
          <a:endParaRPr lang="en-US"/>
        </a:p>
      </dgm:t>
    </dgm:pt>
    <dgm:pt modelId="{85C720F0-6215-4E59-A0DF-0E397FAF6D5D}" type="sibTrans" cxnId="{775E765E-AABD-43A5-A7BE-D2D46E9D39F4}">
      <dgm:prSet/>
      <dgm:spPr/>
      <dgm:t>
        <a:bodyPr/>
        <a:lstStyle/>
        <a:p>
          <a:endParaRPr lang="en-US"/>
        </a:p>
      </dgm:t>
    </dgm:pt>
    <dgm:pt modelId="{34D05685-E662-409F-83D7-40B4276A61BC}">
      <dgm:prSet/>
      <dgm:spPr/>
      <dgm:t>
        <a:bodyPr/>
        <a:lstStyle/>
        <a:p>
          <a:r>
            <a:rPr lang="en-US"/>
            <a:t>Promotes collaboration among developers and stakeholders</a:t>
          </a:r>
        </a:p>
      </dgm:t>
    </dgm:pt>
    <dgm:pt modelId="{4695E56D-B774-485C-AF5A-317F424F08EA}" type="parTrans" cxnId="{D7BF773D-FF11-49F0-930B-5590F74A3C00}">
      <dgm:prSet/>
      <dgm:spPr/>
      <dgm:t>
        <a:bodyPr/>
        <a:lstStyle/>
        <a:p>
          <a:endParaRPr lang="en-US"/>
        </a:p>
      </dgm:t>
    </dgm:pt>
    <dgm:pt modelId="{7C4D45D5-1B82-4AD5-961A-48B4CBCBD951}" type="sibTrans" cxnId="{D7BF773D-FF11-49F0-930B-5590F74A3C00}">
      <dgm:prSet/>
      <dgm:spPr/>
      <dgm:t>
        <a:bodyPr/>
        <a:lstStyle/>
        <a:p>
          <a:endParaRPr lang="en-US"/>
        </a:p>
      </dgm:t>
    </dgm:pt>
    <dgm:pt modelId="{2D992F4E-C953-4B81-8C42-718B4F8C9890}" type="pres">
      <dgm:prSet presAssocID="{35FAD2CE-8CD2-4736-8048-C10243BE22AD}" presName="root" presStyleCnt="0">
        <dgm:presLayoutVars>
          <dgm:dir/>
          <dgm:resizeHandles val="exact"/>
        </dgm:presLayoutVars>
      </dgm:prSet>
      <dgm:spPr/>
    </dgm:pt>
    <dgm:pt modelId="{613997EC-5CA3-42A4-93A3-517966CF6415}" type="pres">
      <dgm:prSet presAssocID="{6EFE8807-4213-442F-9CDA-5BBC40473577}" presName="compNode" presStyleCnt="0"/>
      <dgm:spPr/>
    </dgm:pt>
    <dgm:pt modelId="{F1D00140-48B2-4719-80CF-BC1CFEFACF3D}" type="pres">
      <dgm:prSet presAssocID="{6EFE8807-4213-442F-9CDA-5BBC40473577}" presName="bgRect" presStyleLbl="bgShp" presStyleIdx="0" presStyleCnt="4"/>
      <dgm:spPr/>
    </dgm:pt>
    <dgm:pt modelId="{FE528C66-C132-4C4A-9B32-695A43E4F154}" type="pres">
      <dgm:prSet presAssocID="{6EFE8807-4213-442F-9CDA-5BBC4047357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495FD89D-023A-4D0A-9EA8-A04CE4939799}" type="pres">
      <dgm:prSet presAssocID="{6EFE8807-4213-442F-9CDA-5BBC40473577}" presName="spaceRect" presStyleCnt="0"/>
      <dgm:spPr/>
    </dgm:pt>
    <dgm:pt modelId="{4B5592EF-54F2-4814-BF9A-5C43D22C042D}" type="pres">
      <dgm:prSet presAssocID="{6EFE8807-4213-442F-9CDA-5BBC40473577}" presName="parTx" presStyleLbl="revTx" presStyleIdx="0" presStyleCnt="4">
        <dgm:presLayoutVars>
          <dgm:chMax val="0"/>
          <dgm:chPref val="0"/>
        </dgm:presLayoutVars>
      </dgm:prSet>
      <dgm:spPr/>
    </dgm:pt>
    <dgm:pt modelId="{83E0A447-89DE-4EC7-84FC-CD104165C065}" type="pres">
      <dgm:prSet presAssocID="{A45BA04A-A1A9-4A10-A33E-8A23D2EF55CB}" presName="sibTrans" presStyleCnt="0"/>
      <dgm:spPr/>
    </dgm:pt>
    <dgm:pt modelId="{AF59D186-19E4-4AEC-9A73-80F8AAB6698B}" type="pres">
      <dgm:prSet presAssocID="{50DA6F82-E8C1-430E-864B-34185FB4E634}" presName="compNode" presStyleCnt="0"/>
      <dgm:spPr/>
    </dgm:pt>
    <dgm:pt modelId="{7361616E-7798-4172-92BE-C9EE7E4BBE36}" type="pres">
      <dgm:prSet presAssocID="{50DA6F82-E8C1-430E-864B-34185FB4E634}" presName="bgRect" presStyleLbl="bgShp" presStyleIdx="1" presStyleCnt="4"/>
      <dgm:spPr/>
    </dgm:pt>
    <dgm:pt modelId="{A1FBDA1D-DB38-498B-BB5C-DB7BE61B2302}" type="pres">
      <dgm:prSet presAssocID="{50DA6F82-E8C1-430E-864B-34185FB4E63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BB35110D-297A-440E-8C95-7053D96E4171}" type="pres">
      <dgm:prSet presAssocID="{50DA6F82-E8C1-430E-864B-34185FB4E634}" presName="spaceRect" presStyleCnt="0"/>
      <dgm:spPr/>
    </dgm:pt>
    <dgm:pt modelId="{4C8BEA5F-11DF-4D4E-88AF-693727AD5E95}" type="pres">
      <dgm:prSet presAssocID="{50DA6F82-E8C1-430E-864B-34185FB4E634}" presName="parTx" presStyleLbl="revTx" presStyleIdx="1" presStyleCnt="4">
        <dgm:presLayoutVars>
          <dgm:chMax val="0"/>
          <dgm:chPref val="0"/>
        </dgm:presLayoutVars>
      </dgm:prSet>
      <dgm:spPr/>
    </dgm:pt>
    <dgm:pt modelId="{4F7C022F-CE75-4328-AEB2-68E46CCC607C}" type="pres">
      <dgm:prSet presAssocID="{D81B6D8D-C30E-4DB4-BEBC-42FED529A6B7}" presName="sibTrans" presStyleCnt="0"/>
      <dgm:spPr/>
    </dgm:pt>
    <dgm:pt modelId="{4DE6C987-D48D-44F6-9195-B7CB1966D73A}" type="pres">
      <dgm:prSet presAssocID="{D7093E4A-7D39-412C-82EB-93C9301F6E01}" presName="compNode" presStyleCnt="0"/>
      <dgm:spPr/>
    </dgm:pt>
    <dgm:pt modelId="{A1C8D054-05F0-43D2-86F4-C94247BE45A9}" type="pres">
      <dgm:prSet presAssocID="{D7093E4A-7D39-412C-82EB-93C9301F6E01}" presName="bgRect" presStyleLbl="bgShp" presStyleIdx="2" presStyleCnt="4"/>
      <dgm:spPr/>
    </dgm:pt>
    <dgm:pt modelId="{5A8B7D55-C71C-45AE-8BDE-22EC90AA53DF}" type="pres">
      <dgm:prSet presAssocID="{D7093E4A-7D39-412C-82EB-93C9301F6E0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16F4016-D335-44BD-9AA1-978209832AE4}" type="pres">
      <dgm:prSet presAssocID="{D7093E4A-7D39-412C-82EB-93C9301F6E01}" presName="spaceRect" presStyleCnt="0"/>
      <dgm:spPr/>
    </dgm:pt>
    <dgm:pt modelId="{1BCA621E-2DE3-4E69-A516-631B7F515EF2}" type="pres">
      <dgm:prSet presAssocID="{D7093E4A-7D39-412C-82EB-93C9301F6E01}" presName="parTx" presStyleLbl="revTx" presStyleIdx="2" presStyleCnt="4">
        <dgm:presLayoutVars>
          <dgm:chMax val="0"/>
          <dgm:chPref val="0"/>
        </dgm:presLayoutVars>
      </dgm:prSet>
      <dgm:spPr/>
    </dgm:pt>
    <dgm:pt modelId="{1BA2931B-04C6-4A5F-9098-A8FA20C266E9}" type="pres">
      <dgm:prSet presAssocID="{85C720F0-6215-4E59-A0DF-0E397FAF6D5D}" presName="sibTrans" presStyleCnt="0"/>
      <dgm:spPr/>
    </dgm:pt>
    <dgm:pt modelId="{5CEB64E1-21C7-4A6F-97B5-91B0EFE329B3}" type="pres">
      <dgm:prSet presAssocID="{34D05685-E662-409F-83D7-40B4276A61BC}" presName="compNode" presStyleCnt="0"/>
      <dgm:spPr/>
    </dgm:pt>
    <dgm:pt modelId="{02FBC49F-BEF2-4231-A219-04DFA3B95680}" type="pres">
      <dgm:prSet presAssocID="{34D05685-E662-409F-83D7-40B4276A61BC}" presName="bgRect" presStyleLbl="bgShp" presStyleIdx="3" presStyleCnt="4"/>
      <dgm:spPr/>
    </dgm:pt>
    <dgm:pt modelId="{1597072E-FF99-41F6-9DC8-B7B084CA88C5}" type="pres">
      <dgm:prSet presAssocID="{34D05685-E662-409F-83D7-40B4276A61B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0EC08301-F984-48E6-AA17-8BDC1FCF94AF}" type="pres">
      <dgm:prSet presAssocID="{34D05685-E662-409F-83D7-40B4276A61BC}" presName="spaceRect" presStyleCnt="0"/>
      <dgm:spPr/>
    </dgm:pt>
    <dgm:pt modelId="{007D52CA-9150-47B8-88BE-8505091289A9}" type="pres">
      <dgm:prSet presAssocID="{34D05685-E662-409F-83D7-40B4276A61B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08C0C0E-8FF7-4DB1-8181-70B0D3E447C9}" type="presOf" srcId="{50DA6F82-E8C1-430E-864B-34185FB4E634}" destId="{4C8BEA5F-11DF-4D4E-88AF-693727AD5E95}" srcOrd="0" destOrd="0" presId="urn:microsoft.com/office/officeart/2018/2/layout/IconVerticalSolidList"/>
    <dgm:cxn modelId="{2E636E18-00AC-4A36-8099-4004FB8B425A}" type="presOf" srcId="{35FAD2CE-8CD2-4736-8048-C10243BE22AD}" destId="{2D992F4E-C953-4B81-8C42-718B4F8C9890}" srcOrd="0" destOrd="0" presId="urn:microsoft.com/office/officeart/2018/2/layout/IconVerticalSolidList"/>
    <dgm:cxn modelId="{002B923B-678C-4579-936A-FC22DD02AE55}" type="presOf" srcId="{34D05685-E662-409F-83D7-40B4276A61BC}" destId="{007D52CA-9150-47B8-88BE-8505091289A9}" srcOrd="0" destOrd="0" presId="urn:microsoft.com/office/officeart/2018/2/layout/IconVerticalSolidList"/>
    <dgm:cxn modelId="{D7BF773D-FF11-49F0-930B-5590F74A3C00}" srcId="{35FAD2CE-8CD2-4736-8048-C10243BE22AD}" destId="{34D05685-E662-409F-83D7-40B4276A61BC}" srcOrd="3" destOrd="0" parTransId="{4695E56D-B774-485C-AF5A-317F424F08EA}" sibTransId="{7C4D45D5-1B82-4AD5-961A-48B4CBCBD951}"/>
    <dgm:cxn modelId="{775E765E-AABD-43A5-A7BE-D2D46E9D39F4}" srcId="{35FAD2CE-8CD2-4736-8048-C10243BE22AD}" destId="{D7093E4A-7D39-412C-82EB-93C9301F6E01}" srcOrd="2" destOrd="0" parTransId="{86A80612-4EF7-4532-8915-C2C6AC0C6BED}" sibTransId="{85C720F0-6215-4E59-A0DF-0E397FAF6D5D}"/>
    <dgm:cxn modelId="{45630158-EF32-44F1-A2B8-BF4DE2F3CA55}" type="presOf" srcId="{D7093E4A-7D39-412C-82EB-93C9301F6E01}" destId="{1BCA621E-2DE3-4E69-A516-631B7F515EF2}" srcOrd="0" destOrd="0" presId="urn:microsoft.com/office/officeart/2018/2/layout/IconVerticalSolidList"/>
    <dgm:cxn modelId="{AE63147E-3A0E-4DEF-AA7F-4A5212E9C8B3}" srcId="{35FAD2CE-8CD2-4736-8048-C10243BE22AD}" destId="{50DA6F82-E8C1-430E-864B-34185FB4E634}" srcOrd="1" destOrd="0" parTransId="{5D9514E6-46EC-482E-96F9-27BC8AD5D0B5}" sibTransId="{D81B6D8D-C30E-4DB4-BEBC-42FED529A6B7}"/>
    <dgm:cxn modelId="{104CBFB6-A5F3-48F3-8467-0130406C891A}" type="presOf" srcId="{6EFE8807-4213-442F-9CDA-5BBC40473577}" destId="{4B5592EF-54F2-4814-BF9A-5C43D22C042D}" srcOrd="0" destOrd="0" presId="urn:microsoft.com/office/officeart/2018/2/layout/IconVerticalSolidList"/>
    <dgm:cxn modelId="{894567CA-2A6D-401C-8183-67C03D112252}" srcId="{35FAD2CE-8CD2-4736-8048-C10243BE22AD}" destId="{6EFE8807-4213-442F-9CDA-5BBC40473577}" srcOrd="0" destOrd="0" parTransId="{DFDC047E-D6F4-4366-97DF-414A8BD2F575}" sibTransId="{A45BA04A-A1A9-4A10-A33E-8A23D2EF55CB}"/>
    <dgm:cxn modelId="{9C41045D-D857-408B-B786-4CDB4C6B3947}" type="presParOf" srcId="{2D992F4E-C953-4B81-8C42-718B4F8C9890}" destId="{613997EC-5CA3-42A4-93A3-517966CF6415}" srcOrd="0" destOrd="0" presId="urn:microsoft.com/office/officeart/2018/2/layout/IconVerticalSolidList"/>
    <dgm:cxn modelId="{0D0D1992-F5FE-49E4-85B8-CA4F1D960C98}" type="presParOf" srcId="{613997EC-5CA3-42A4-93A3-517966CF6415}" destId="{F1D00140-48B2-4719-80CF-BC1CFEFACF3D}" srcOrd="0" destOrd="0" presId="urn:microsoft.com/office/officeart/2018/2/layout/IconVerticalSolidList"/>
    <dgm:cxn modelId="{184FFE51-0686-4BCA-8B09-56122CBC5B95}" type="presParOf" srcId="{613997EC-5CA3-42A4-93A3-517966CF6415}" destId="{FE528C66-C132-4C4A-9B32-695A43E4F154}" srcOrd="1" destOrd="0" presId="urn:microsoft.com/office/officeart/2018/2/layout/IconVerticalSolidList"/>
    <dgm:cxn modelId="{9775FA22-D80C-40CC-8747-C6E886860292}" type="presParOf" srcId="{613997EC-5CA3-42A4-93A3-517966CF6415}" destId="{495FD89D-023A-4D0A-9EA8-A04CE4939799}" srcOrd="2" destOrd="0" presId="urn:microsoft.com/office/officeart/2018/2/layout/IconVerticalSolidList"/>
    <dgm:cxn modelId="{64538DAA-095E-4ECD-959A-7FDEBE12D19C}" type="presParOf" srcId="{613997EC-5CA3-42A4-93A3-517966CF6415}" destId="{4B5592EF-54F2-4814-BF9A-5C43D22C042D}" srcOrd="3" destOrd="0" presId="urn:microsoft.com/office/officeart/2018/2/layout/IconVerticalSolidList"/>
    <dgm:cxn modelId="{544315CB-E47C-4A84-8CE9-F88348527C17}" type="presParOf" srcId="{2D992F4E-C953-4B81-8C42-718B4F8C9890}" destId="{83E0A447-89DE-4EC7-84FC-CD104165C065}" srcOrd="1" destOrd="0" presId="urn:microsoft.com/office/officeart/2018/2/layout/IconVerticalSolidList"/>
    <dgm:cxn modelId="{836F161D-4CD1-44AB-927A-C1464EF564FC}" type="presParOf" srcId="{2D992F4E-C953-4B81-8C42-718B4F8C9890}" destId="{AF59D186-19E4-4AEC-9A73-80F8AAB6698B}" srcOrd="2" destOrd="0" presId="urn:microsoft.com/office/officeart/2018/2/layout/IconVerticalSolidList"/>
    <dgm:cxn modelId="{4279761C-79AA-4F27-8A64-4951057ED47D}" type="presParOf" srcId="{AF59D186-19E4-4AEC-9A73-80F8AAB6698B}" destId="{7361616E-7798-4172-92BE-C9EE7E4BBE36}" srcOrd="0" destOrd="0" presId="urn:microsoft.com/office/officeart/2018/2/layout/IconVerticalSolidList"/>
    <dgm:cxn modelId="{019857EA-5AF4-4C34-8860-4F35EB4B5429}" type="presParOf" srcId="{AF59D186-19E4-4AEC-9A73-80F8AAB6698B}" destId="{A1FBDA1D-DB38-498B-BB5C-DB7BE61B2302}" srcOrd="1" destOrd="0" presId="urn:microsoft.com/office/officeart/2018/2/layout/IconVerticalSolidList"/>
    <dgm:cxn modelId="{9A4A296B-D6C9-47EC-B1CB-13C65CBD9582}" type="presParOf" srcId="{AF59D186-19E4-4AEC-9A73-80F8AAB6698B}" destId="{BB35110D-297A-440E-8C95-7053D96E4171}" srcOrd="2" destOrd="0" presId="urn:microsoft.com/office/officeart/2018/2/layout/IconVerticalSolidList"/>
    <dgm:cxn modelId="{8FDE8174-48EC-4992-8258-D7FAF10BC57A}" type="presParOf" srcId="{AF59D186-19E4-4AEC-9A73-80F8AAB6698B}" destId="{4C8BEA5F-11DF-4D4E-88AF-693727AD5E95}" srcOrd="3" destOrd="0" presId="urn:microsoft.com/office/officeart/2018/2/layout/IconVerticalSolidList"/>
    <dgm:cxn modelId="{DACA6E20-BEB9-4A65-A248-B799ED0D43F6}" type="presParOf" srcId="{2D992F4E-C953-4B81-8C42-718B4F8C9890}" destId="{4F7C022F-CE75-4328-AEB2-68E46CCC607C}" srcOrd="3" destOrd="0" presId="urn:microsoft.com/office/officeart/2018/2/layout/IconVerticalSolidList"/>
    <dgm:cxn modelId="{D99D690C-9E8A-4AFD-9427-E3C6FB573694}" type="presParOf" srcId="{2D992F4E-C953-4B81-8C42-718B4F8C9890}" destId="{4DE6C987-D48D-44F6-9195-B7CB1966D73A}" srcOrd="4" destOrd="0" presId="urn:microsoft.com/office/officeart/2018/2/layout/IconVerticalSolidList"/>
    <dgm:cxn modelId="{E40F831E-2F41-4678-9446-55EE9196DCC2}" type="presParOf" srcId="{4DE6C987-D48D-44F6-9195-B7CB1966D73A}" destId="{A1C8D054-05F0-43D2-86F4-C94247BE45A9}" srcOrd="0" destOrd="0" presId="urn:microsoft.com/office/officeart/2018/2/layout/IconVerticalSolidList"/>
    <dgm:cxn modelId="{C8B611BB-4A8E-4F8E-A7EB-4C253F3CAF50}" type="presParOf" srcId="{4DE6C987-D48D-44F6-9195-B7CB1966D73A}" destId="{5A8B7D55-C71C-45AE-8BDE-22EC90AA53DF}" srcOrd="1" destOrd="0" presId="urn:microsoft.com/office/officeart/2018/2/layout/IconVerticalSolidList"/>
    <dgm:cxn modelId="{EF14B28C-4896-45FA-A430-52FB911D392D}" type="presParOf" srcId="{4DE6C987-D48D-44F6-9195-B7CB1966D73A}" destId="{216F4016-D335-44BD-9AA1-978209832AE4}" srcOrd="2" destOrd="0" presId="urn:microsoft.com/office/officeart/2018/2/layout/IconVerticalSolidList"/>
    <dgm:cxn modelId="{FF8C83E1-C30E-4DCA-83C7-FFB1F7DCF42A}" type="presParOf" srcId="{4DE6C987-D48D-44F6-9195-B7CB1966D73A}" destId="{1BCA621E-2DE3-4E69-A516-631B7F515EF2}" srcOrd="3" destOrd="0" presId="urn:microsoft.com/office/officeart/2018/2/layout/IconVerticalSolidList"/>
    <dgm:cxn modelId="{2CE6EF96-7BC4-4A26-A15B-FF215FE6E2B3}" type="presParOf" srcId="{2D992F4E-C953-4B81-8C42-718B4F8C9890}" destId="{1BA2931B-04C6-4A5F-9098-A8FA20C266E9}" srcOrd="5" destOrd="0" presId="urn:microsoft.com/office/officeart/2018/2/layout/IconVerticalSolidList"/>
    <dgm:cxn modelId="{212C9810-06CE-41DE-B253-C3E996B3BC9B}" type="presParOf" srcId="{2D992F4E-C953-4B81-8C42-718B4F8C9890}" destId="{5CEB64E1-21C7-4A6F-97B5-91B0EFE329B3}" srcOrd="6" destOrd="0" presId="urn:microsoft.com/office/officeart/2018/2/layout/IconVerticalSolidList"/>
    <dgm:cxn modelId="{20EA9A0B-AAFB-4A1D-8D04-F286A915CAF6}" type="presParOf" srcId="{5CEB64E1-21C7-4A6F-97B5-91B0EFE329B3}" destId="{02FBC49F-BEF2-4231-A219-04DFA3B95680}" srcOrd="0" destOrd="0" presId="urn:microsoft.com/office/officeart/2018/2/layout/IconVerticalSolidList"/>
    <dgm:cxn modelId="{FE11FC62-C755-44D2-9A46-249A1FF3E3D7}" type="presParOf" srcId="{5CEB64E1-21C7-4A6F-97B5-91B0EFE329B3}" destId="{1597072E-FF99-41F6-9DC8-B7B084CA88C5}" srcOrd="1" destOrd="0" presId="urn:microsoft.com/office/officeart/2018/2/layout/IconVerticalSolidList"/>
    <dgm:cxn modelId="{71662EBD-83BF-4219-9E57-2553D0ED5CCC}" type="presParOf" srcId="{5CEB64E1-21C7-4A6F-97B5-91B0EFE329B3}" destId="{0EC08301-F984-48E6-AA17-8BDC1FCF94AF}" srcOrd="2" destOrd="0" presId="urn:microsoft.com/office/officeart/2018/2/layout/IconVerticalSolidList"/>
    <dgm:cxn modelId="{A2B31F9D-4CD8-4692-A9F0-5FF57D94D655}" type="presParOf" srcId="{5CEB64E1-21C7-4A6F-97B5-91B0EFE329B3}" destId="{007D52CA-9150-47B8-88BE-8505091289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32B9B7-098F-4A71-B13E-C82DF9E4BC2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66D617C-F3A0-4648-A8B5-538DEB73A897}">
      <dgm:prSet/>
      <dgm:spPr/>
      <dgm:t>
        <a:bodyPr/>
        <a:lstStyle/>
        <a:p>
          <a:r>
            <a:rPr lang="en-US"/>
            <a:t>1. Requirement Analysis</a:t>
          </a:r>
        </a:p>
      </dgm:t>
    </dgm:pt>
    <dgm:pt modelId="{6BD9E36F-8887-42CC-8D19-1DCA1BFEEF7B}" type="parTrans" cxnId="{F0F192E5-3297-425E-8F20-58F176475A83}">
      <dgm:prSet/>
      <dgm:spPr/>
      <dgm:t>
        <a:bodyPr/>
        <a:lstStyle/>
        <a:p>
          <a:endParaRPr lang="en-US"/>
        </a:p>
      </dgm:t>
    </dgm:pt>
    <dgm:pt modelId="{6E985489-2501-425D-9610-F1F2DCD81BD4}" type="sibTrans" cxnId="{F0F192E5-3297-425E-8F20-58F176475A83}">
      <dgm:prSet/>
      <dgm:spPr/>
      <dgm:t>
        <a:bodyPr/>
        <a:lstStyle/>
        <a:p>
          <a:endParaRPr lang="en-US"/>
        </a:p>
      </dgm:t>
    </dgm:pt>
    <dgm:pt modelId="{A8AF07B1-A2AA-4873-B2FF-394D8DDCC680}">
      <dgm:prSet/>
      <dgm:spPr/>
      <dgm:t>
        <a:bodyPr/>
        <a:lstStyle/>
        <a:p>
          <a:r>
            <a:rPr lang="en-US"/>
            <a:t>2. System Design</a:t>
          </a:r>
        </a:p>
      </dgm:t>
    </dgm:pt>
    <dgm:pt modelId="{792B7A37-14AD-4FFB-8F0B-C48DE43A96BA}" type="parTrans" cxnId="{EA1DE677-C290-4D50-AEB4-B9CD131C83B3}">
      <dgm:prSet/>
      <dgm:spPr/>
      <dgm:t>
        <a:bodyPr/>
        <a:lstStyle/>
        <a:p>
          <a:endParaRPr lang="en-US"/>
        </a:p>
      </dgm:t>
    </dgm:pt>
    <dgm:pt modelId="{B8D81CF8-4F69-4D76-9426-69B1F9D3EB03}" type="sibTrans" cxnId="{EA1DE677-C290-4D50-AEB4-B9CD131C83B3}">
      <dgm:prSet/>
      <dgm:spPr/>
      <dgm:t>
        <a:bodyPr/>
        <a:lstStyle/>
        <a:p>
          <a:endParaRPr lang="en-US"/>
        </a:p>
      </dgm:t>
    </dgm:pt>
    <dgm:pt modelId="{6B69B014-1D85-4093-A02C-D317F153E504}">
      <dgm:prSet/>
      <dgm:spPr/>
      <dgm:t>
        <a:bodyPr/>
        <a:lstStyle/>
        <a:p>
          <a:r>
            <a:rPr lang="en-US"/>
            <a:t>3. Implementation (Coding)</a:t>
          </a:r>
        </a:p>
      </dgm:t>
    </dgm:pt>
    <dgm:pt modelId="{322EF585-F86E-4054-BFB9-AA753FCE5F28}" type="parTrans" cxnId="{79A9566A-F3B8-49E2-8343-FB4B2DD9577B}">
      <dgm:prSet/>
      <dgm:spPr/>
      <dgm:t>
        <a:bodyPr/>
        <a:lstStyle/>
        <a:p>
          <a:endParaRPr lang="en-US"/>
        </a:p>
      </dgm:t>
    </dgm:pt>
    <dgm:pt modelId="{F5D04EE0-1ACE-4881-A106-9E369EF93499}" type="sibTrans" cxnId="{79A9566A-F3B8-49E2-8343-FB4B2DD9577B}">
      <dgm:prSet/>
      <dgm:spPr/>
      <dgm:t>
        <a:bodyPr/>
        <a:lstStyle/>
        <a:p>
          <a:endParaRPr lang="en-US"/>
        </a:p>
      </dgm:t>
    </dgm:pt>
    <dgm:pt modelId="{2F162F65-A111-4309-8004-D485BD00056C}">
      <dgm:prSet/>
      <dgm:spPr/>
      <dgm:t>
        <a:bodyPr/>
        <a:lstStyle/>
        <a:p>
          <a:r>
            <a:rPr lang="en-US"/>
            <a:t>4. Testing</a:t>
          </a:r>
        </a:p>
      </dgm:t>
    </dgm:pt>
    <dgm:pt modelId="{DD401E0D-C35D-46D0-AED8-7FDD8DC42783}" type="parTrans" cxnId="{FFDCE508-0353-40E2-B400-D77D774A3DB8}">
      <dgm:prSet/>
      <dgm:spPr/>
      <dgm:t>
        <a:bodyPr/>
        <a:lstStyle/>
        <a:p>
          <a:endParaRPr lang="en-US"/>
        </a:p>
      </dgm:t>
    </dgm:pt>
    <dgm:pt modelId="{D0483972-53AA-4836-8945-C4EFB2EFA209}" type="sibTrans" cxnId="{FFDCE508-0353-40E2-B400-D77D774A3DB8}">
      <dgm:prSet/>
      <dgm:spPr/>
      <dgm:t>
        <a:bodyPr/>
        <a:lstStyle/>
        <a:p>
          <a:endParaRPr lang="en-US"/>
        </a:p>
      </dgm:t>
    </dgm:pt>
    <dgm:pt modelId="{8CE380FD-6042-4476-9D57-59F6E504AB0E}">
      <dgm:prSet/>
      <dgm:spPr/>
      <dgm:t>
        <a:bodyPr/>
        <a:lstStyle/>
        <a:p>
          <a:r>
            <a:rPr lang="en-US"/>
            <a:t>5. Deployment</a:t>
          </a:r>
        </a:p>
      </dgm:t>
    </dgm:pt>
    <dgm:pt modelId="{4030D241-59B3-4596-9D9F-B423E1981192}" type="parTrans" cxnId="{69A8D30A-A35D-42F5-BE6F-AD8579E21BB5}">
      <dgm:prSet/>
      <dgm:spPr/>
      <dgm:t>
        <a:bodyPr/>
        <a:lstStyle/>
        <a:p>
          <a:endParaRPr lang="en-US"/>
        </a:p>
      </dgm:t>
    </dgm:pt>
    <dgm:pt modelId="{5B4C397E-A4D7-455B-943D-32B4C5ECB093}" type="sibTrans" cxnId="{69A8D30A-A35D-42F5-BE6F-AD8579E21BB5}">
      <dgm:prSet/>
      <dgm:spPr/>
      <dgm:t>
        <a:bodyPr/>
        <a:lstStyle/>
        <a:p>
          <a:endParaRPr lang="en-US"/>
        </a:p>
      </dgm:t>
    </dgm:pt>
    <dgm:pt modelId="{A174B9F4-4819-461F-9337-F14B366F5081}">
      <dgm:prSet/>
      <dgm:spPr/>
      <dgm:t>
        <a:bodyPr/>
        <a:lstStyle/>
        <a:p>
          <a:r>
            <a:rPr lang="en-US"/>
            <a:t>6. Maintenance</a:t>
          </a:r>
        </a:p>
      </dgm:t>
    </dgm:pt>
    <dgm:pt modelId="{02F6908A-122E-476C-8425-D4B76EEEC630}" type="parTrans" cxnId="{9AE19918-3AE8-4D6A-B1E6-7EDC03BD2A4C}">
      <dgm:prSet/>
      <dgm:spPr/>
      <dgm:t>
        <a:bodyPr/>
        <a:lstStyle/>
        <a:p>
          <a:endParaRPr lang="en-US"/>
        </a:p>
      </dgm:t>
    </dgm:pt>
    <dgm:pt modelId="{69E792EB-5752-44E5-83B6-B9A4489A5E8E}" type="sibTrans" cxnId="{9AE19918-3AE8-4D6A-B1E6-7EDC03BD2A4C}">
      <dgm:prSet/>
      <dgm:spPr/>
      <dgm:t>
        <a:bodyPr/>
        <a:lstStyle/>
        <a:p>
          <a:endParaRPr lang="en-US"/>
        </a:p>
      </dgm:t>
    </dgm:pt>
    <dgm:pt modelId="{63C4303D-5AEA-4A17-9C72-34B04E215457}" type="pres">
      <dgm:prSet presAssocID="{8132B9B7-098F-4A71-B13E-C82DF9E4BC20}" presName="root" presStyleCnt="0">
        <dgm:presLayoutVars>
          <dgm:dir/>
          <dgm:resizeHandles val="exact"/>
        </dgm:presLayoutVars>
      </dgm:prSet>
      <dgm:spPr/>
    </dgm:pt>
    <dgm:pt modelId="{98A1047D-DBCF-4B0A-BE1E-FF5510E2993D}" type="pres">
      <dgm:prSet presAssocID="{8132B9B7-098F-4A71-B13E-C82DF9E4BC20}" presName="container" presStyleCnt="0">
        <dgm:presLayoutVars>
          <dgm:dir/>
          <dgm:resizeHandles val="exact"/>
        </dgm:presLayoutVars>
      </dgm:prSet>
      <dgm:spPr/>
    </dgm:pt>
    <dgm:pt modelId="{77EE5269-57F9-45C0-A13D-303854DB7800}" type="pres">
      <dgm:prSet presAssocID="{B66D617C-F3A0-4648-A8B5-538DEB73A897}" presName="compNode" presStyleCnt="0"/>
      <dgm:spPr/>
    </dgm:pt>
    <dgm:pt modelId="{0022F44C-20C8-4102-8A49-BB097E3E083A}" type="pres">
      <dgm:prSet presAssocID="{B66D617C-F3A0-4648-A8B5-538DEB73A897}" presName="iconBgRect" presStyleLbl="bgShp" presStyleIdx="0" presStyleCnt="6"/>
      <dgm:spPr/>
    </dgm:pt>
    <dgm:pt modelId="{3C17E045-2B8F-4087-9917-663D4D68B0F8}" type="pres">
      <dgm:prSet presAssocID="{B66D617C-F3A0-4648-A8B5-538DEB73A89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29B15E4-65DA-498D-BF14-B86F6EAFC6F4}" type="pres">
      <dgm:prSet presAssocID="{B66D617C-F3A0-4648-A8B5-538DEB73A897}" presName="spaceRect" presStyleCnt="0"/>
      <dgm:spPr/>
    </dgm:pt>
    <dgm:pt modelId="{032BD340-7DBD-41DE-852B-DFE871A0E3B4}" type="pres">
      <dgm:prSet presAssocID="{B66D617C-F3A0-4648-A8B5-538DEB73A897}" presName="textRect" presStyleLbl="revTx" presStyleIdx="0" presStyleCnt="6">
        <dgm:presLayoutVars>
          <dgm:chMax val="1"/>
          <dgm:chPref val="1"/>
        </dgm:presLayoutVars>
      </dgm:prSet>
      <dgm:spPr/>
    </dgm:pt>
    <dgm:pt modelId="{13A7BF29-7F8D-46F2-A767-95AC08B93C35}" type="pres">
      <dgm:prSet presAssocID="{6E985489-2501-425D-9610-F1F2DCD81BD4}" presName="sibTrans" presStyleLbl="sibTrans2D1" presStyleIdx="0" presStyleCnt="0"/>
      <dgm:spPr/>
    </dgm:pt>
    <dgm:pt modelId="{09DB4F22-1C96-4434-A234-35052BB22696}" type="pres">
      <dgm:prSet presAssocID="{A8AF07B1-A2AA-4873-B2FF-394D8DDCC680}" presName="compNode" presStyleCnt="0"/>
      <dgm:spPr/>
    </dgm:pt>
    <dgm:pt modelId="{9E39BC86-5125-4D4C-A546-53170BB7A6D8}" type="pres">
      <dgm:prSet presAssocID="{A8AF07B1-A2AA-4873-B2FF-394D8DDCC680}" presName="iconBgRect" presStyleLbl="bgShp" presStyleIdx="1" presStyleCnt="6"/>
      <dgm:spPr/>
    </dgm:pt>
    <dgm:pt modelId="{B5501251-9003-42D0-9A6C-99FE9B606B38}" type="pres">
      <dgm:prSet presAssocID="{A8AF07B1-A2AA-4873-B2FF-394D8DDCC68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3F6A7853-335E-4EB0-B78B-1F3ABF4E301E}" type="pres">
      <dgm:prSet presAssocID="{A8AF07B1-A2AA-4873-B2FF-394D8DDCC680}" presName="spaceRect" presStyleCnt="0"/>
      <dgm:spPr/>
    </dgm:pt>
    <dgm:pt modelId="{4F0DE413-DC6B-4E92-ABEC-04FD4192FCAD}" type="pres">
      <dgm:prSet presAssocID="{A8AF07B1-A2AA-4873-B2FF-394D8DDCC680}" presName="textRect" presStyleLbl="revTx" presStyleIdx="1" presStyleCnt="6">
        <dgm:presLayoutVars>
          <dgm:chMax val="1"/>
          <dgm:chPref val="1"/>
        </dgm:presLayoutVars>
      </dgm:prSet>
      <dgm:spPr/>
    </dgm:pt>
    <dgm:pt modelId="{775BD5D2-EBF6-463D-B734-A5B5D5264D15}" type="pres">
      <dgm:prSet presAssocID="{B8D81CF8-4F69-4D76-9426-69B1F9D3EB03}" presName="sibTrans" presStyleLbl="sibTrans2D1" presStyleIdx="0" presStyleCnt="0"/>
      <dgm:spPr/>
    </dgm:pt>
    <dgm:pt modelId="{CF742486-7748-4E1C-9D94-403FF7E8C2EE}" type="pres">
      <dgm:prSet presAssocID="{6B69B014-1D85-4093-A02C-D317F153E504}" presName="compNode" presStyleCnt="0"/>
      <dgm:spPr/>
    </dgm:pt>
    <dgm:pt modelId="{BF7B6218-9520-45E3-A9C2-282AA7A2EF44}" type="pres">
      <dgm:prSet presAssocID="{6B69B014-1D85-4093-A02C-D317F153E504}" presName="iconBgRect" presStyleLbl="bgShp" presStyleIdx="2" presStyleCnt="6"/>
      <dgm:spPr/>
    </dgm:pt>
    <dgm:pt modelId="{1E3E411D-913E-4694-B7FA-F5793CC41937}" type="pres">
      <dgm:prSet presAssocID="{6B69B014-1D85-4093-A02C-D317F153E50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4ABAE5A-6923-4368-AD7F-7C747C364656}" type="pres">
      <dgm:prSet presAssocID="{6B69B014-1D85-4093-A02C-D317F153E504}" presName="spaceRect" presStyleCnt="0"/>
      <dgm:spPr/>
    </dgm:pt>
    <dgm:pt modelId="{DF0808DC-0070-4351-8143-F47C34A754C5}" type="pres">
      <dgm:prSet presAssocID="{6B69B014-1D85-4093-A02C-D317F153E504}" presName="textRect" presStyleLbl="revTx" presStyleIdx="2" presStyleCnt="6">
        <dgm:presLayoutVars>
          <dgm:chMax val="1"/>
          <dgm:chPref val="1"/>
        </dgm:presLayoutVars>
      </dgm:prSet>
      <dgm:spPr/>
    </dgm:pt>
    <dgm:pt modelId="{2E79E95D-9EC1-433A-8E31-14EFEBD067B6}" type="pres">
      <dgm:prSet presAssocID="{F5D04EE0-1ACE-4881-A106-9E369EF93499}" presName="sibTrans" presStyleLbl="sibTrans2D1" presStyleIdx="0" presStyleCnt="0"/>
      <dgm:spPr/>
    </dgm:pt>
    <dgm:pt modelId="{79A7859E-0FC5-434A-98FA-E2DEC69028ED}" type="pres">
      <dgm:prSet presAssocID="{2F162F65-A111-4309-8004-D485BD00056C}" presName="compNode" presStyleCnt="0"/>
      <dgm:spPr/>
    </dgm:pt>
    <dgm:pt modelId="{5A78590E-54CA-4568-807D-1A2608EDF24C}" type="pres">
      <dgm:prSet presAssocID="{2F162F65-A111-4309-8004-D485BD00056C}" presName="iconBgRect" presStyleLbl="bgShp" presStyleIdx="3" presStyleCnt="6"/>
      <dgm:spPr/>
    </dgm:pt>
    <dgm:pt modelId="{6FF30042-247D-4D75-AFF1-B7B98D60B4C4}" type="pres">
      <dgm:prSet presAssocID="{2F162F65-A111-4309-8004-D485BD00056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5E2024E4-2204-4E35-AFE4-F79DA4FDB944}" type="pres">
      <dgm:prSet presAssocID="{2F162F65-A111-4309-8004-D485BD00056C}" presName="spaceRect" presStyleCnt="0"/>
      <dgm:spPr/>
    </dgm:pt>
    <dgm:pt modelId="{B5D8295E-C9AF-4A79-977E-E1BE5E3BD21D}" type="pres">
      <dgm:prSet presAssocID="{2F162F65-A111-4309-8004-D485BD00056C}" presName="textRect" presStyleLbl="revTx" presStyleIdx="3" presStyleCnt="6">
        <dgm:presLayoutVars>
          <dgm:chMax val="1"/>
          <dgm:chPref val="1"/>
        </dgm:presLayoutVars>
      </dgm:prSet>
      <dgm:spPr/>
    </dgm:pt>
    <dgm:pt modelId="{35D64F91-A7E9-4619-A771-C77B70F332CC}" type="pres">
      <dgm:prSet presAssocID="{D0483972-53AA-4836-8945-C4EFB2EFA209}" presName="sibTrans" presStyleLbl="sibTrans2D1" presStyleIdx="0" presStyleCnt="0"/>
      <dgm:spPr/>
    </dgm:pt>
    <dgm:pt modelId="{8CC70B73-8FE5-42C9-9612-A3B7BC38D90C}" type="pres">
      <dgm:prSet presAssocID="{8CE380FD-6042-4476-9D57-59F6E504AB0E}" presName="compNode" presStyleCnt="0"/>
      <dgm:spPr/>
    </dgm:pt>
    <dgm:pt modelId="{1E2374AC-BE76-4E20-9D43-277A639CAE44}" type="pres">
      <dgm:prSet presAssocID="{8CE380FD-6042-4476-9D57-59F6E504AB0E}" presName="iconBgRect" presStyleLbl="bgShp" presStyleIdx="4" presStyleCnt="6"/>
      <dgm:spPr/>
    </dgm:pt>
    <dgm:pt modelId="{2D93989A-066B-439F-B58F-EC4CA0CBC395}" type="pres">
      <dgm:prSet presAssocID="{8CE380FD-6042-4476-9D57-59F6E504AB0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8C8DF8D1-D03C-4E8F-9F82-9CA7639C8283}" type="pres">
      <dgm:prSet presAssocID="{8CE380FD-6042-4476-9D57-59F6E504AB0E}" presName="spaceRect" presStyleCnt="0"/>
      <dgm:spPr/>
    </dgm:pt>
    <dgm:pt modelId="{A6143B42-C4FF-46DE-91B3-4C2F49FBB320}" type="pres">
      <dgm:prSet presAssocID="{8CE380FD-6042-4476-9D57-59F6E504AB0E}" presName="textRect" presStyleLbl="revTx" presStyleIdx="4" presStyleCnt="6">
        <dgm:presLayoutVars>
          <dgm:chMax val="1"/>
          <dgm:chPref val="1"/>
        </dgm:presLayoutVars>
      </dgm:prSet>
      <dgm:spPr/>
    </dgm:pt>
    <dgm:pt modelId="{A6ECD707-3035-43F1-AD07-AD9E1329E8EB}" type="pres">
      <dgm:prSet presAssocID="{5B4C397E-A4D7-455B-943D-32B4C5ECB093}" presName="sibTrans" presStyleLbl="sibTrans2D1" presStyleIdx="0" presStyleCnt="0"/>
      <dgm:spPr/>
    </dgm:pt>
    <dgm:pt modelId="{91153180-A134-4889-A6DF-A5ABBD78932D}" type="pres">
      <dgm:prSet presAssocID="{A174B9F4-4819-461F-9337-F14B366F5081}" presName="compNode" presStyleCnt="0"/>
      <dgm:spPr/>
    </dgm:pt>
    <dgm:pt modelId="{44BAF60C-F0EF-4BAB-9217-F88DFBEADC35}" type="pres">
      <dgm:prSet presAssocID="{A174B9F4-4819-461F-9337-F14B366F5081}" presName="iconBgRect" presStyleLbl="bgShp" presStyleIdx="5" presStyleCnt="6"/>
      <dgm:spPr/>
    </dgm:pt>
    <dgm:pt modelId="{8C5B8C23-526C-4C5E-BF81-69EF2AD8F5FC}" type="pres">
      <dgm:prSet presAssocID="{A174B9F4-4819-461F-9337-F14B366F508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B192ACAC-1C01-463F-8F93-7BF262219849}" type="pres">
      <dgm:prSet presAssocID="{A174B9F4-4819-461F-9337-F14B366F5081}" presName="spaceRect" presStyleCnt="0"/>
      <dgm:spPr/>
    </dgm:pt>
    <dgm:pt modelId="{32AB0278-6EA1-406A-88EC-AEB2B2410D22}" type="pres">
      <dgm:prSet presAssocID="{A174B9F4-4819-461F-9337-F14B366F508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FDCE508-0353-40E2-B400-D77D774A3DB8}" srcId="{8132B9B7-098F-4A71-B13E-C82DF9E4BC20}" destId="{2F162F65-A111-4309-8004-D485BD00056C}" srcOrd="3" destOrd="0" parTransId="{DD401E0D-C35D-46D0-AED8-7FDD8DC42783}" sibTransId="{D0483972-53AA-4836-8945-C4EFB2EFA209}"/>
    <dgm:cxn modelId="{69A8D30A-A35D-42F5-BE6F-AD8579E21BB5}" srcId="{8132B9B7-098F-4A71-B13E-C82DF9E4BC20}" destId="{8CE380FD-6042-4476-9D57-59F6E504AB0E}" srcOrd="4" destOrd="0" parTransId="{4030D241-59B3-4596-9D9F-B423E1981192}" sibTransId="{5B4C397E-A4D7-455B-943D-32B4C5ECB093}"/>
    <dgm:cxn modelId="{74BC8B0B-C0F5-4190-B040-2A0D20D8C9BD}" type="presOf" srcId="{2F162F65-A111-4309-8004-D485BD00056C}" destId="{B5D8295E-C9AF-4A79-977E-E1BE5E3BD21D}" srcOrd="0" destOrd="0" presId="urn:microsoft.com/office/officeart/2018/2/layout/IconCircleList"/>
    <dgm:cxn modelId="{9AE19918-3AE8-4D6A-B1E6-7EDC03BD2A4C}" srcId="{8132B9B7-098F-4A71-B13E-C82DF9E4BC20}" destId="{A174B9F4-4819-461F-9337-F14B366F5081}" srcOrd="5" destOrd="0" parTransId="{02F6908A-122E-476C-8425-D4B76EEEC630}" sibTransId="{69E792EB-5752-44E5-83B6-B9A4489A5E8E}"/>
    <dgm:cxn modelId="{35D62A20-E607-4034-A695-DB24C5B32A64}" type="presOf" srcId="{5B4C397E-A4D7-455B-943D-32B4C5ECB093}" destId="{A6ECD707-3035-43F1-AD07-AD9E1329E8EB}" srcOrd="0" destOrd="0" presId="urn:microsoft.com/office/officeart/2018/2/layout/IconCircleList"/>
    <dgm:cxn modelId="{6C2C5440-38EA-406F-90C7-49A64E4BB211}" type="presOf" srcId="{A174B9F4-4819-461F-9337-F14B366F5081}" destId="{32AB0278-6EA1-406A-88EC-AEB2B2410D22}" srcOrd="0" destOrd="0" presId="urn:microsoft.com/office/officeart/2018/2/layout/IconCircleList"/>
    <dgm:cxn modelId="{C3778447-FE2D-4008-946A-85BB3054FD94}" type="presOf" srcId="{D0483972-53AA-4836-8945-C4EFB2EFA209}" destId="{35D64F91-A7E9-4619-A771-C77B70F332CC}" srcOrd="0" destOrd="0" presId="urn:microsoft.com/office/officeart/2018/2/layout/IconCircleList"/>
    <dgm:cxn modelId="{79A9566A-F3B8-49E2-8343-FB4B2DD9577B}" srcId="{8132B9B7-098F-4A71-B13E-C82DF9E4BC20}" destId="{6B69B014-1D85-4093-A02C-D317F153E504}" srcOrd="2" destOrd="0" parTransId="{322EF585-F86E-4054-BFB9-AA753FCE5F28}" sibTransId="{F5D04EE0-1ACE-4881-A106-9E369EF93499}"/>
    <dgm:cxn modelId="{EA1DE677-C290-4D50-AEB4-B9CD131C83B3}" srcId="{8132B9B7-098F-4A71-B13E-C82DF9E4BC20}" destId="{A8AF07B1-A2AA-4873-B2FF-394D8DDCC680}" srcOrd="1" destOrd="0" parTransId="{792B7A37-14AD-4FFB-8F0B-C48DE43A96BA}" sibTransId="{B8D81CF8-4F69-4D76-9426-69B1F9D3EB03}"/>
    <dgm:cxn modelId="{5094A279-5A42-43CD-B4E8-EBC1E7FFA73D}" type="presOf" srcId="{F5D04EE0-1ACE-4881-A106-9E369EF93499}" destId="{2E79E95D-9EC1-433A-8E31-14EFEBD067B6}" srcOrd="0" destOrd="0" presId="urn:microsoft.com/office/officeart/2018/2/layout/IconCircleList"/>
    <dgm:cxn modelId="{4CF6E279-F444-4EA9-98B7-86CC73B790D7}" type="presOf" srcId="{B66D617C-F3A0-4648-A8B5-538DEB73A897}" destId="{032BD340-7DBD-41DE-852B-DFE871A0E3B4}" srcOrd="0" destOrd="0" presId="urn:microsoft.com/office/officeart/2018/2/layout/IconCircleList"/>
    <dgm:cxn modelId="{0A6FD3A1-E393-40D5-803C-EFC123B0FCE2}" type="presOf" srcId="{6E985489-2501-425D-9610-F1F2DCD81BD4}" destId="{13A7BF29-7F8D-46F2-A767-95AC08B93C35}" srcOrd="0" destOrd="0" presId="urn:microsoft.com/office/officeart/2018/2/layout/IconCircleList"/>
    <dgm:cxn modelId="{262AC8B2-B8EB-4FC0-A5E4-8BBF5007DE9F}" type="presOf" srcId="{8CE380FD-6042-4476-9D57-59F6E504AB0E}" destId="{A6143B42-C4FF-46DE-91B3-4C2F49FBB320}" srcOrd="0" destOrd="0" presId="urn:microsoft.com/office/officeart/2018/2/layout/IconCircleList"/>
    <dgm:cxn modelId="{370FAFB3-9FCE-4E27-93F5-1B3C29C28AD7}" type="presOf" srcId="{A8AF07B1-A2AA-4873-B2FF-394D8DDCC680}" destId="{4F0DE413-DC6B-4E92-ABEC-04FD4192FCAD}" srcOrd="0" destOrd="0" presId="urn:microsoft.com/office/officeart/2018/2/layout/IconCircleList"/>
    <dgm:cxn modelId="{F662CAC1-F5E7-4B8C-A732-BF3D4B52E41B}" type="presOf" srcId="{B8D81CF8-4F69-4D76-9426-69B1F9D3EB03}" destId="{775BD5D2-EBF6-463D-B734-A5B5D5264D15}" srcOrd="0" destOrd="0" presId="urn:microsoft.com/office/officeart/2018/2/layout/IconCircleList"/>
    <dgm:cxn modelId="{C63BFDDC-3663-46FF-BD8E-433719CBF4FD}" type="presOf" srcId="{6B69B014-1D85-4093-A02C-D317F153E504}" destId="{DF0808DC-0070-4351-8143-F47C34A754C5}" srcOrd="0" destOrd="0" presId="urn:microsoft.com/office/officeart/2018/2/layout/IconCircleList"/>
    <dgm:cxn modelId="{4DECCDE3-82C0-4A2A-9291-D7599C07F9FD}" type="presOf" srcId="{8132B9B7-098F-4A71-B13E-C82DF9E4BC20}" destId="{63C4303D-5AEA-4A17-9C72-34B04E215457}" srcOrd="0" destOrd="0" presId="urn:microsoft.com/office/officeart/2018/2/layout/IconCircleList"/>
    <dgm:cxn modelId="{F0F192E5-3297-425E-8F20-58F176475A83}" srcId="{8132B9B7-098F-4A71-B13E-C82DF9E4BC20}" destId="{B66D617C-F3A0-4648-A8B5-538DEB73A897}" srcOrd="0" destOrd="0" parTransId="{6BD9E36F-8887-42CC-8D19-1DCA1BFEEF7B}" sibTransId="{6E985489-2501-425D-9610-F1F2DCD81BD4}"/>
    <dgm:cxn modelId="{572E3187-8B9F-44CC-AC8E-C4E2E5B9F0EA}" type="presParOf" srcId="{63C4303D-5AEA-4A17-9C72-34B04E215457}" destId="{98A1047D-DBCF-4B0A-BE1E-FF5510E2993D}" srcOrd="0" destOrd="0" presId="urn:microsoft.com/office/officeart/2018/2/layout/IconCircleList"/>
    <dgm:cxn modelId="{5D2D4611-3CE8-4404-869C-8714DDFDF8EB}" type="presParOf" srcId="{98A1047D-DBCF-4B0A-BE1E-FF5510E2993D}" destId="{77EE5269-57F9-45C0-A13D-303854DB7800}" srcOrd="0" destOrd="0" presId="urn:microsoft.com/office/officeart/2018/2/layout/IconCircleList"/>
    <dgm:cxn modelId="{67BC4635-BDFA-4031-BCCC-998C0FD2D4B2}" type="presParOf" srcId="{77EE5269-57F9-45C0-A13D-303854DB7800}" destId="{0022F44C-20C8-4102-8A49-BB097E3E083A}" srcOrd="0" destOrd="0" presId="urn:microsoft.com/office/officeart/2018/2/layout/IconCircleList"/>
    <dgm:cxn modelId="{BAD36BB2-7AD7-4AAA-8D0E-1667CE2C55BB}" type="presParOf" srcId="{77EE5269-57F9-45C0-A13D-303854DB7800}" destId="{3C17E045-2B8F-4087-9917-663D4D68B0F8}" srcOrd="1" destOrd="0" presId="urn:microsoft.com/office/officeart/2018/2/layout/IconCircleList"/>
    <dgm:cxn modelId="{5AC8CEAB-8F4B-4425-8AF0-5F2D70DB69DB}" type="presParOf" srcId="{77EE5269-57F9-45C0-A13D-303854DB7800}" destId="{329B15E4-65DA-498D-BF14-B86F6EAFC6F4}" srcOrd="2" destOrd="0" presId="urn:microsoft.com/office/officeart/2018/2/layout/IconCircleList"/>
    <dgm:cxn modelId="{B7D55C05-B0AF-4325-93D9-5A1C75D2E124}" type="presParOf" srcId="{77EE5269-57F9-45C0-A13D-303854DB7800}" destId="{032BD340-7DBD-41DE-852B-DFE871A0E3B4}" srcOrd="3" destOrd="0" presId="urn:microsoft.com/office/officeart/2018/2/layout/IconCircleList"/>
    <dgm:cxn modelId="{356E36AD-43BD-497E-9093-A2034EEA71C8}" type="presParOf" srcId="{98A1047D-DBCF-4B0A-BE1E-FF5510E2993D}" destId="{13A7BF29-7F8D-46F2-A767-95AC08B93C35}" srcOrd="1" destOrd="0" presId="urn:microsoft.com/office/officeart/2018/2/layout/IconCircleList"/>
    <dgm:cxn modelId="{70104601-5070-4805-9251-BA4F9CB5D4D1}" type="presParOf" srcId="{98A1047D-DBCF-4B0A-BE1E-FF5510E2993D}" destId="{09DB4F22-1C96-4434-A234-35052BB22696}" srcOrd="2" destOrd="0" presId="urn:microsoft.com/office/officeart/2018/2/layout/IconCircleList"/>
    <dgm:cxn modelId="{DA05E703-8D66-4E73-B3AD-9211B506EC01}" type="presParOf" srcId="{09DB4F22-1C96-4434-A234-35052BB22696}" destId="{9E39BC86-5125-4D4C-A546-53170BB7A6D8}" srcOrd="0" destOrd="0" presId="urn:microsoft.com/office/officeart/2018/2/layout/IconCircleList"/>
    <dgm:cxn modelId="{8A003C27-79CB-42F6-A730-31CC76455CD4}" type="presParOf" srcId="{09DB4F22-1C96-4434-A234-35052BB22696}" destId="{B5501251-9003-42D0-9A6C-99FE9B606B38}" srcOrd="1" destOrd="0" presId="urn:microsoft.com/office/officeart/2018/2/layout/IconCircleList"/>
    <dgm:cxn modelId="{9DE95B79-DC3B-4197-B315-C8E67D7C4B95}" type="presParOf" srcId="{09DB4F22-1C96-4434-A234-35052BB22696}" destId="{3F6A7853-335E-4EB0-B78B-1F3ABF4E301E}" srcOrd="2" destOrd="0" presId="urn:microsoft.com/office/officeart/2018/2/layout/IconCircleList"/>
    <dgm:cxn modelId="{35CDDDC3-6159-4908-828F-EFF790106914}" type="presParOf" srcId="{09DB4F22-1C96-4434-A234-35052BB22696}" destId="{4F0DE413-DC6B-4E92-ABEC-04FD4192FCAD}" srcOrd="3" destOrd="0" presId="urn:microsoft.com/office/officeart/2018/2/layout/IconCircleList"/>
    <dgm:cxn modelId="{FAABB396-50A9-484E-9689-FB3B931278FA}" type="presParOf" srcId="{98A1047D-DBCF-4B0A-BE1E-FF5510E2993D}" destId="{775BD5D2-EBF6-463D-B734-A5B5D5264D15}" srcOrd="3" destOrd="0" presId="urn:microsoft.com/office/officeart/2018/2/layout/IconCircleList"/>
    <dgm:cxn modelId="{AD8B714B-98A2-4636-9E2A-752F6AB9441A}" type="presParOf" srcId="{98A1047D-DBCF-4B0A-BE1E-FF5510E2993D}" destId="{CF742486-7748-4E1C-9D94-403FF7E8C2EE}" srcOrd="4" destOrd="0" presId="urn:microsoft.com/office/officeart/2018/2/layout/IconCircleList"/>
    <dgm:cxn modelId="{CDDD093D-5575-4CC8-BCA1-A7A734ED84C0}" type="presParOf" srcId="{CF742486-7748-4E1C-9D94-403FF7E8C2EE}" destId="{BF7B6218-9520-45E3-A9C2-282AA7A2EF44}" srcOrd="0" destOrd="0" presId="urn:microsoft.com/office/officeart/2018/2/layout/IconCircleList"/>
    <dgm:cxn modelId="{9D2F7470-12E4-452D-A74F-6A722909CDB5}" type="presParOf" srcId="{CF742486-7748-4E1C-9D94-403FF7E8C2EE}" destId="{1E3E411D-913E-4694-B7FA-F5793CC41937}" srcOrd="1" destOrd="0" presId="urn:microsoft.com/office/officeart/2018/2/layout/IconCircleList"/>
    <dgm:cxn modelId="{038044EE-953A-469A-8B28-3C1BC327AE98}" type="presParOf" srcId="{CF742486-7748-4E1C-9D94-403FF7E8C2EE}" destId="{F4ABAE5A-6923-4368-AD7F-7C747C364656}" srcOrd="2" destOrd="0" presId="urn:microsoft.com/office/officeart/2018/2/layout/IconCircleList"/>
    <dgm:cxn modelId="{AFB2C57A-21B6-4EED-8D23-8470FC78CA6F}" type="presParOf" srcId="{CF742486-7748-4E1C-9D94-403FF7E8C2EE}" destId="{DF0808DC-0070-4351-8143-F47C34A754C5}" srcOrd="3" destOrd="0" presId="urn:microsoft.com/office/officeart/2018/2/layout/IconCircleList"/>
    <dgm:cxn modelId="{28733B85-E66E-4FB9-9483-4FEFFD6F202C}" type="presParOf" srcId="{98A1047D-DBCF-4B0A-BE1E-FF5510E2993D}" destId="{2E79E95D-9EC1-433A-8E31-14EFEBD067B6}" srcOrd="5" destOrd="0" presId="urn:microsoft.com/office/officeart/2018/2/layout/IconCircleList"/>
    <dgm:cxn modelId="{0BDDA5A2-0CC3-4285-AE65-04C55FC53997}" type="presParOf" srcId="{98A1047D-DBCF-4B0A-BE1E-FF5510E2993D}" destId="{79A7859E-0FC5-434A-98FA-E2DEC69028ED}" srcOrd="6" destOrd="0" presId="urn:microsoft.com/office/officeart/2018/2/layout/IconCircleList"/>
    <dgm:cxn modelId="{83E9E860-E49E-405B-A58C-1F6344E7F2DC}" type="presParOf" srcId="{79A7859E-0FC5-434A-98FA-E2DEC69028ED}" destId="{5A78590E-54CA-4568-807D-1A2608EDF24C}" srcOrd="0" destOrd="0" presId="urn:microsoft.com/office/officeart/2018/2/layout/IconCircleList"/>
    <dgm:cxn modelId="{7A81F043-5184-4014-B403-C33ED43431B0}" type="presParOf" srcId="{79A7859E-0FC5-434A-98FA-E2DEC69028ED}" destId="{6FF30042-247D-4D75-AFF1-B7B98D60B4C4}" srcOrd="1" destOrd="0" presId="urn:microsoft.com/office/officeart/2018/2/layout/IconCircleList"/>
    <dgm:cxn modelId="{DCCFBDE3-6D72-4CDF-B0F8-20742C521EB4}" type="presParOf" srcId="{79A7859E-0FC5-434A-98FA-E2DEC69028ED}" destId="{5E2024E4-2204-4E35-AFE4-F79DA4FDB944}" srcOrd="2" destOrd="0" presId="urn:microsoft.com/office/officeart/2018/2/layout/IconCircleList"/>
    <dgm:cxn modelId="{B119BA60-576F-4948-B0F4-7850423E8C08}" type="presParOf" srcId="{79A7859E-0FC5-434A-98FA-E2DEC69028ED}" destId="{B5D8295E-C9AF-4A79-977E-E1BE5E3BD21D}" srcOrd="3" destOrd="0" presId="urn:microsoft.com/office/officeart/2018/2/layout/IconCircleList"/>
    <dgm:cxn modelId="{FCC0B2B6-5395-4B46-9298-B9DF78784446}" type="presParOf" srcId="{98A1047D-DBCF-4B0A-BE1E-FF5510E2993D}" destId="{35D64F91-A7E9-4619-A771-C77B70F332CC}" srcOrd="7" destOrd="0" presId="urn:microsoft.com/office/officeart/2018/2/layout/IconCircleList"/>
    <dgm:cxn modelId="{DD7435A4-CF42-40ED-9160-5447F6C6D019}" type="presParOf" srcId="{98A1047D-DBCF-4B0A-BE1E-FF5510E2993D}" destId="{8CC70B73-8FE5-42C9-9612-A3B7BC38D90C}" srcOrd="8" destOrd="0" presId="urn:microsoft.com/office/officeart/2018/2/layout/IconCircleList"/>
    <dgm:cxn modelId="{3E745563-406A-430C-8017-F884A0308C73}" type="presParOf" srcId="{8CC70B73-8FE5-42C9-9612-A3B7BC38D90C}" destId="{1E2374AC-BE76-4E20-9D43-277A639CAE44}" srcOrd="0" destOrd="0" presId="urn:microsoft.com/office/officeart/2018/2/layout/IconCircleList"/>
    <dgm:cxn modelId="{EB6979A8-2C30-4C41-82B7-B2E885EC4FDE}" type="presParOf" srcId="{8CC70B73-8FE5-42C9-9612-A3B7BC38D90C}" destId="{2D93989A-066B-439F-B58F-EC4CA0CBC395}" srcOrd="1" destOrd="0" presId="urn:microsoft.com/office/officeart/2018/2/layout/IconCircleList"/>
    <dgm:cxn modelId="{825E3684-5452-4033-B38F-689B8C032077}" type="presParOf" srcId="{8CC70B73-8FE5-42C9-9612-A3B7BC38D90C}" destId="{8C8DF8D1-D03C-4E8F-9F82-9CA7639C8283}" srcOrd="2" destOrd="0" presId="urn:microsoft.com/office/officeart/2018/2/layout/IconCircleList"/>
    <dgm:cxn modelId="{BA5602A1-3A68-4BF9-BC3A-5B9F8E060757}" type="presParOf" srcId="{8CC70B73-8FE5-42C9-9612-A3B7BC38D90C}" destId="{A6143B42-C4FF-46DE-91B3-4C2F49FBB320}" srcOrd="3" destOrd="0" presId="urn:microsoft.com/office/officeart/2018/2/layout/IconCircleList"/>
    <dgm:cxn modelId="{41585BB7-D755-4FF4-B2EF-B79B90E26ABD}" type="presParOf" srcId="{98A1047D-DBCF-4B0A-BE1E-FF5510E2993D}" destId="{A6ECD707-3035-43F1-AD07-AD9E1329E8EB}" srcOrd="9" destOrd="0" presId="urn:microsoft.com/office/officeart/2018/2/layout/IconCircleList"/>
    <dgm:cxn modelId="{3CFFE49C-FCAA-4ADA-A46D-8DFE45A287E8}" type="presParOf" srcId="{98A1047D-DBCF-4B0A-BE1E-FF5510E2993D}" destId="{91153180-A134-4889-A6DF-A5ABBD78932D}" srcOrd="10" destOrd="0" presId="urn:microsoft.com/office/officeart/2018/2/layout/IconCircleList"/>
    <dgm:cxn modelId="{F7370CB6-E6B6-4E2C-9256-B4538C3AF384}" type="presParOf" srcId="{91153180-A134-4889-A6DF-A5ABBD78932D}" destId="{44BAF60C-F0EF-4BAB-9217-F88DFBEADC35}" srcOrd="0" destOrd="0" presId="urn:microsoft.com/office/officeart/2018/2/layout/IconCircleList"/>
    <dgm:cxn modelId="{E7A242F4-985C-4A01-A525-708238D5149B}" type="presParOf" srcId="{91153180-A134-4889-A6DF-A5ABBD78932D}" destId="{8C5B8C23-526C-4C5E-BF81-69EF2AD8F5FC}" srcOrd="1" destOrd="0" presId="urn:microsoft.com/office/officeart/2018/2/layout/IconCircleList"/>
    <dgm:cxn modelId="{C9632C7E-F388-445A-A08A-A02E2958A49C}" type="presParOf" srcId="{91153180-A134-4889-A6DF-A5ABBD78932D}" destId="{B192ACAC-1C01-463F-8F93-7BF262219849}" srcOrd="2" destOrd="0" presId="urn:microsoft.com/office/officeart/2018/2/layout/IconCircleList"/>
    <dgm:cxn modelId="{7118A404-3603-44EF-8951-27BA7523E819}" type="presParOf" srcId="{91153180-A134-4889-A6DF-A5ABBD78932D}" destId="{32AB0278-6EA1-406A-88EC-AEB2B2410D2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C08E17-EFAD-49E0-B3CA-4FEF8B77320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6F592CC-5B47-4F0C-B748-00FB1B6AD4DB}">
      <dgm:prSet/>
      <dgm:spPr/>
      <dgm:t>
        <a:bodyPr/>
        <a:lstStyle/>
        <a:p>
          <a:r>
            <a:rPr lang="en-US"/>
            <a:t>Waterfall Model – Linear, structured</a:t>
          </a:r>
        </a:p>
      </dgm:t>
    </dgm:pt>
    <dgm:pt modelId="{A9C21E24-7E4B-4431-9DD2-39F96558173D}" type="parTrans" cxnId="{8A3F34BA-F851-4816-82E0-F9A75C2F3503}">
      <dgm:prSet/>
      <dgm:spPr/>
      <dgm:t>
        <a:bodyPr/>
        <a:lstStyle/>
        <a:p>
          <a:endParaRPr lang="en-US"/>
        </a:p>
      </dgm:t>
    </dgm:pt>
    <dgm:pt modelId="{DCF4214C-4F03-409D-BD6C-09A4D0D24669}" type="sibTrans" cxnId="{8A3F34BA-F851-4816-82E0-F9A75C2F3503}">
      <dgm:prSet/>
      <dgm:spPr/>
      <dgm:t>
        <a:bodyPr/>
        <a:lstStyle/>
        <a:p>
          <a:endParaRPr lang="en-US"/>
        </a:p>
      </dgm:t>
    </dgm:pt>
    <dgm:pt modelId="{C8F22765-F570-49AA-A4D2-D8917CD966F3}">
      <dgm:prSet/>
      <dgm:spPr/>
      <dgm:t>
        <a:bodyPr/>
        <a:lstStyle/>
        <a:p>
          <a:r>
            <a:rPr lang="en-US"/>
            <a:t>Incremental Model – Develop in parts</a:t>
          </a:r>
        </a:p>
      </dgm:t>
    </dgm:pt>
    <dgm:pt modelId="{D4023187-203C-4232-9EDB-8082108226B4}" type="parTrans" cxnId="{AA1055E6-9BF7-44FA-9BCB-3EFDF94D0BE4}">
      <dgm:prSet/>
      <dgm:spPr/>
      <dgm:t>
        <a:bodyPr/>
        <a:lstStyle/>
        <a:p>
          <a:endParaRPr lang="en-US"/>
        </a:p>
      </dgm:t>
    </dgm:pt>
    <dgm:pt modelId="{1111B89C-109A-4689-9185-680854CE3868}" type="sibTrans" cxnId="{AA1055E6-9BF7-44FA-9BCB-3EFDF94D0BE4}">
      <dgm:prSet/>
      <dgm:spPr/>
      <dgm:t>
        <a:bodyPr/>
        <a:lstStyle/>
        <a:p>
          <a:endParaRPr lang="en-US"/>
        </a:p>
      </dgm:t>
    </dgm:pt>
    <dgm:pt modelId="{78286E65-2DA9-46D5-8967-33F2DCB9F84C}">
      <dgm:prSet/>
      <dgm:spPr/>
      <dgm:t>
        <a:bodyPr/>
        <a:lstStyle/>
        <a:p>
          <a:r>
            <a:rPr lang="en-US"/>
            <a:t>Spiral Model – Iterative with risk management</a:t>
          </a:r>
        </a:p>
      </dgm:t>
    </dgm:pt>
    <dgm:pt modelId="{C59F5214-DD8C-40BD-A1D3-05B48E55FB99}" type="parTrans" cxnId="{FCBAE309-466B-4274-8885-D222F9187E0C}">
      <dgm:prSet/>
      <dgm:spPr/>
      <dgm:t>
        <a:bodyPr/>
        <a:lstStyle/>
        <a:p>
          <a:endParaRPr lang="en-US"/>
        </a:p>
      </dgm:t>
    </dgm:pt>
    <dgm:pt modelId="{C3340749-C168-42C0-9934-34FB8BF33E3B}" type="sibTrans" cxnId="{FCBAE309-466B-4274-8885-D222F9187E0C}">
      <dgm:prSet/>
      <dgm:spPr/>
      <dgm:t>
        <a:bodyPr/>
        <a:lstStyle/>
        <a:p>
          <a:endParaRPr lang="en-US"/>
        </a:p>
      </dgm:t>
    </dgm:pt>
    <dgm:pt modelId="{12B222C6-295C-4A13-B3C4-239B9992F7E5}">
      <dgm:prSet/>
      <dgm:spPr/>
      <dgm:t>
        <a:bodyPr/>
        <a:lstStyle/>
        <a:p>
          <a:r>
            <a:rPr lang="en-US"/>
            <a:t>V-Model – Validation and verification</a:t>
          </a:r>
        </a:p>
      </dgm:t>
    </dgm:pt>
    <dgm:pt modelId="{F1AD28E4-2B16-4F0E-89FB-41DBA51D63BC}" type="parTrans" cxnId="{EBD1AA85-D43C-450B-B0FF-473571CF8C63}">
      <dgm:prSet/>
      <dgm:spPr/>
      <dgm:t>
        <a:bodyPr/>
        <a:lstStyle/>
        <a:p>
          <a:endParaRPr lang="en-US"/>
        </a:p>
      </dgm:t>
    </dgm:pt>
    <dgm:pt modelId="{327B6B6E-88A5-416A-993E-1AFF412D8FC1}" type="sibTrans" cxnId="{EBD1AA85-D43C-450B-B0FF-473571CF8C63}">
      <dgm:prSet/>
      <dgm:spPr/>
      <dgm:t>
        <a:bodyPr/>
        <a:lstStyle/>
        <a:p>
          <a:endParaRPr lang="en-US"/>
        </a:p>
      </dgm:t>
    </dgm:pt>
    <dgm:pt modelId="{F7EA209A-8A82-4186-AA8B-D6D6262DB48C}">
      <dgm:prSet/>
      <dgm:spPr/>
      <dgm:t>
        <a:bodyPr/>
        <a:lstStyle/>
        <a:p>
          <a:r>
            <a:rPr lang="en-US"/>
            <a:t>Agile Model – Iterative, flexible (e.g., Scrum, Kanban)</a:t>
          </a:r>
        </a:p>
      </dgm:t>
    </dgm:pt>
    <dgm:pt modelId="{FFCB978A-7AAD-4880-8D78-2059E6FC559C}" type="parTrans" cxnId="{54002201-F7DC-48A5-90EE-A5B1BF897579}">
      <dgm:prSet/>
      <dgm:spPr/>
      <dgm:t>
        <a:bodyPr/>
        <a:lstStyle/>
        <a:p>
          <a:endParaRPr lang="en-US"/>
        </a:p>
      </dgm:t>
    </dgm:pt>
    <dgm:pt modelId="{5359E0D3-709B-49B6-8501-A3D8CB3DC3FC}" type="sibTrans" cxnId="{54002201-F7DC-48A5-90EE-A5B1BF897579}">
      <dgm:prSet/>
      <dgm:spPr/>
      <dgm:t>
        <a:bodyPr/>
        <a:lstStyle/>
        <a:p>
          <a:endParaRPr lang="en-US"/>
        </a:p>
      </dgm:t>
    </dgm:pt>
    <dgm:pt modelId="{A7EC420F-68A8-44D1-A21B-CF62647AC4F4}" type="pres">
      <dgm:prSet presAssocID="{8BC08E17-EFAD-49E0-B3CA-4FEF8B77320B}" presName="root" presStyleCnt="0">
        <dgm:presLayoutVars>
          <dgm:dir/>
          <dgm:resizeHandles val="exact"/>
        </dgm:presLayoutVars>
      </dgm:prSet>
      <dgm:spPr/>
    </dgm:pt>
    <dgm:pt modelId="{3FC8C28A-6EAF-4BEB-8905-A751CA4C44F9}" type="pres">
      <dgm:prSet presAssocID="{56F592CC-5B47-4F0C-B748-00FB1B6AD4DB}" presName="compNode" presStyleCnt="0"/>
      <dgm:spPr/>
    </dgm:pt>
    <dgm:pt modelId="{B0F0144C-DAAA-488D-8A91-E12BCAB39F41}" type="pres">
      <dgm:prSet presAssocID="{56F592CC-5B47-4F0C-B748-00FB1B6AD4DB}" presName="bgRect" presStyleLbl="bgShp" presStyleIdx="0" presStyleCnt="5"/>
      <dgm:spPr/>
    </dgm:pt>
    <dgm:pt modelId="{ED435D96-29F6-4732-B345-607CB836CEB9}" type="pres">
      <dgm:prSet presAssocID="{56F592CC-5B47-4F0C-B748-00FB1B6AD4D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fall scene"/>
        </a:ext>
      </dgm:extLst>
    </dgm:pt>
    <dgm:pt modelId="{18D2C697-E276-4D63-8947-959E4BBD8AC5}" type="pres">
      <dgm:prSet presAssocID="{56F592CC-5B47-4F0C-B748-00FB1B6AD4DB}" presName="spaceRect" presStyleCnt="0"/>
      <dgm:spPr/>
    </dgm:pt>
    <dgm:pt modelId="{CFAF569B-1DF3-41E6-843C-EF9D4BEF7E9B}" type="pres">
      <dgm:prSet presAssocID="{56F592CC-5B47-4F0C-B748-00FB1B6AD4DB}" presName="parTx" presStyleLbl="revTx" presStyleIdx="0" presStyleCnt="5">
        <dgm:presLayoutVars>
          <dgm:chMax val="0"/>
          <dgm:chPref val="0"/>
        </dgm:presLayoutVars>
      </dgm:prSet>
      <dgm:spPr/>
    </dgm:pt>
    <dgm:pt modelId="{049A4256-3DB7-49F0-A33C-6B5F38B7FBA7}" type="pres">
      <dgm:prSet presAssocID="{DCF4214C-4F03-409D-BD6C-09A4D0D24669}" presName="sibTrans" presStyleCnt="0"/>
      <dgm:spPr/>
    </dgm:pt>
    <dgm:pt modelId="{734561E0-1757-4303-BD94-799B1CB334F9}" type="pres">
      <dgm:prSet presAssocID="{C8F22765-F570-49AA-A4D2-D8917CD966F3}" presName="compNode" presStyleCnt="0"/>
      <dgm:spPr/>
    </dgm:pt>
    <dgm:pt modelId="{E198A941-3B68-429D-BC25-97F60C4DD89C}" type="pres">
      <dgm:prSet presAssocID="{C8F22765-F570-49AA-A4D2-D8917CD966F3}" presName="bgRect" presStyleLbl="bgShp" presStyleIdx="1" presStyleCnt="5"/>
      <dgm:spPr/>
    </dgm:pt>
    <dgm:pt modelId="{C56F79CB-4779-4C24-B9DD-9B20FCDE9D05}" type="pres">
      <dgm:prSet presAssocID="{C8F22765-F570-49AA-A4D2-D8917CD966F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7036EA1-5BDF-4BED-AF35-55BA84082CCA}" type="pres">
      <dgm:prSet presAssocID="{C8F22765-F570-49AA-A4D2-D8917CD966F3}" presName="spaceRect" presStyleCnt="0"/>
      <dgm:spPr/>
    </dgm:pt>
    <dgm:pt modelId="{87A90797-C405-4F03-8517-C3A5713C1BE2}" type="pres">
      <dgm:prSet presAssocID="{C8F22765-F570-49AA-A4D2-D8917CD966F3}" presName="parTx" presStyleLbl="revTx" presStyleIdx="1" presStyleCnt="5">
        <dgm:presLayoutVars>
          <dgm:chMax val="0"/>
          <dgm:chPref val="0"/>
        </dgm:presLayoutVars>
      </dgm:prSet>
      <dgm:spPr/>
    </dgm:pt>
    <dgm:pt modelId="{8884AAB7-3009-4942-A7F4-5A488FC4B499}" type="pres">
      <dgm:prSet presAssocID="{1111B89C-109A-4689-9185-680854CE3868}" presName="sibTrans" presStyleCnt="0"/>
      <dgm:spPr/>
    </dgm:pt>
    <dgm:pt modelId="{5E90A312-BF22-4205-B060-4EDD1FC1E587}" type="pres">
      <dgm:prSet presAssocID="{78286E65-2DA9-46D5-8967-33F2DCB9F84C}" presName="compNode" presStyleCnt="0"/>
      <dgm:spPr/>
    </dgm:pt>
    <dgm:pt modelId="{E7A038B4-BE37-4A6C-9DF3-3B0F3B04FE91}" type="pres">
      <dgm:prSet presAssocID="{78286E65-2DA9-46D5-8967-33F2DCB9F84C}" presName="bgRect" presStyleLbl="bgShp" presStyleIdx="2" presStyleCnt="5"/>
      <dgm:spPr/>
    </dgm:pt>
    <dgm:pt modelId="{194EC759-A096-490B-95A4-59155FDEE3EA}" type="pres">
      <dgm:prSet presAssocID="{78286E65-2DA9-46D5-8967-33F2DCB9F84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A9FE22B9-6BAE-4D35-AC58-00AA146FCF23}" type="pres">
      <dgm:prSet presAssocID="{78286E65-2DA9-46D5-8967-33F2DCB9F84C}" presName="spaceRect" presStyleCnt="0"/>
      <dgm:spPr/>
    </dgm:pt>
    <dgm:pt modelId="{EA53FF1B-9A51-4FB2-90B5-A799F4A3C020}" type="pres">
      <dgm:prSet presAssocID="{78286E65-2DA9-46D5-8967-33F2DCB9F84C}" presName="parTx" presStyleLbl="revTx" presStyleIdx="2" presStyleCnt="5">
        <dgm:presLayoutVars>
          <dgm:chMax val="0"/>
          <dgm:chPref val="0"/>
        </dgm:presLayoutVars>
      </dgm:prSet>
      <dgm:spPr/>
    </dgm:pt>
    <dgm:pt modelId="{DDA4866C-3F4C-4737-B788-95647A366318}" type="pres">
      <dgm:prSet presAssocID="{C3340749-C168-42C0-9934-34FB8BF33E3B}" presName="sibTrans" presStyleCnt="0"/>
      <dgm:spPr/>
    </dgm:pt>
    <dgm:pt modelId="{79D83FD6-5031-487D-8F1A-9E33E0546CF3}" type="pres">
      <dgm:prSet presAssocID="{12B222C6-295C-4A13-B3C4-239B9992F7E5}" presName="compNode" presStyleCnt="0"/>
      <dgm:spPr/>
    </dgm:pt>
    <dgm:pt modelId="{15FD91E5-C0D5-401E-B8A4-48996FFED511}" type="pres">
      <dgm:prSet presAssocID="{12B222C6-295C-4A13-B3C4-239B9992F7E5}" presName="bgRect" presStyleLbl="bgShp" presStyleIdx="3" presStyleCnt="5"/>
      <dgm:spPr/>
    </dgm:pt>
    <dgm:pt modelId="{2FE6EFCC-50D8-4CFA-90EA-109314F95580}" type="pres">
      <dgm:prSet presAssocID="{12B222C6-295C-4A13-B3C4-239B9992F7E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B2B84462-92F7-43DF-AE11-FEFAD60ACFB5}" type="pres">
      <dgm:prSet presAssocID="{12B222C6-295C-4A13-B3C4-239B9992F7E5}" presName="spaceRect" presStyleCnt="0"/>
      <dgm:spPr/>
    </dgm:pt>
    <dgm:pt modelId="{5FE29E18-F04F-40FB-848E-3F7320CDC7FB}" type="pres">
      <dgm:prSet presAssocID="{12B222C6-295C-4A13-B3C4-239B9992F7E5}" presName="parTx" presStyleLbl="revTx" presStyleIdx="3" presStyleCnt="5">
        <dgm:presLayoutVars>
          <dgm:chMax val="0"/>
          <dgm:chPref val="0"/>
        </dgm:presLayoutVars>
      </dgm:prSet>
      <dgm:spPr/>
    </dgm:pt>
    <dgm:pt modelId="{8D142C53-C578-4A98-88AE-B8DC9B79C2DE}" type="pres">
      <dgm:prSet presAssocID="{327B6B6E-88A5-416A-993E-1AFF412D8FC1}" presName="sibTrans" presStyleCnt="0"/>
      <dgm:spPr/>
    </dgm:pt>
    <dgm:pt modelId="{AF134AA4-405D-4CD2-8FAF-47EEEEBE0642}" type="pres">
      <dgm:prSet presAssocID="{F7EA209A-8A82-4186-AA8B-D6D6262DB48C}" presName="compNode" presStyleCnt="0"/>
      <dgm:spPr/>
    </dgm:pt>
    <dgm:pt modelId="{5EF51901-0745-4A68-9F5E-EFC1F3542A8E}" type="pres">
      <dgm:prSet presAssocID="{F7EA209A-8A82-4186-AA8B-D6D6262DB48C}" presName="bgRect" presStyleLbl="bgShp" presStyleIdx="4" presStyleCnt="5"/>
      <dgm:spPr/>
    </dgm:pt>
    <dgm:pt modelId="{E063FF88-65CC-489D-AA4C-4C9CD1EFD110}" type="pres">
      <dgm:prSet presAssocID="{F7EA209A-8A82-4186-AA8B-D6D6262DB48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53BDECBB-DC39-41D9-A423-B28B2784D993}" type="pres">
      <dgm:prSet presAssocID="{F7EA209A-8A82-4186-AA8B-D6D6262DB48C}" presName="spaceRect" presStyleCnt="0"/>
      <dgm:spPr/>
    </dgm:pt>
    <dgm:pt modelId="{B6C6131B-24BB-4263-9B47-331B3890FB4E}" type="pres">
      <dgm:prSet presAssocID="{F7EA209A-8A82-4186-AA8B-D6D6262DB48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4002201-F7DC-48A5-90EE-A5B1BF897579}" srcId="{8BC08E17-EFAD-49E0-B3CA-4FEF8B77320B}" destId="{F7EA209A-8A82-4186-AA8B-D6D6262DB48C}" srcOrd="4" destOrd="0" parTransId="{FFCB978A-7AAD-4880-8D78-2059E6FC559C}" sibTransId="{5359E0D3-709B-49B6-8501-A3D8CB3DC3FC}"/>
    <dgm:cxn modelId="{FCBAE309-466B-4274-8885-D222F9187E0C}" srcId="{8BC08E17-EFAD-49E0-B3CA-4FEF8B77320B}" destId="{78286E65-2DA9-46D5-8967-33F2DCB9F84C}" srcOrd="2" destOrd="0" parTransId="{C59F5214-DD8C-40BD-A1D3-05B48E55FB99}" sibTransId="{C3340749-C168-42C0-9934-34FB8BF33E3B}"/>
    <dgm:cxn modelId="{22469E17-4C51-4A63-8EAC-DA27EB3FB912}" type="presOf" srcId="{56F592CC-5B47-4F0C-B748-00FB1B6AD4DB}" destId="{CFAF569B-1DF3-41E6-843C-EF9D4BEF7E9B}" srcOrd="0" destOrd="0" presId="urn:microsoft.com/office/officeart/2018/2/layout/IconVerticalSolidList"/>
    <dgm:cxn modelId="{D73D7284-F7F5-4BB0-84C5-FBB662EDF499}" type="presOf" srcId="{C8F22765-F570-49AA-A4D2-D8917CD966F3}" destId="{87A90797-C405-4F03-8517-C3A5713C1BE2}" srcOrd="0" destOrd="0" presId="urn:microsoft.com/office/officeart/2018/2/layout/IconVerticalSolidList"/>
    <dgm:cxn modelId="{EBD1AA85-D43C-450B-B0FF-473571CF8C63}" srcId="{8BC08E17-EFAD-49E0-B3CA-4FEF8B77320B}" destId="{12B222C6-295C-4A13-B3C4-239B9992F7E5}" srcOrd="3" destOrd="0" parTransId="{F1AD28E4-2B16-4F0E-89FB-41DBA51D63BC}" sibTransId="{327B6B6E-88A5-416A-993E-1AFF412D8FC1}"/>
    <dgm:cxn modelId="{4B5AB7AE-1130-4FBE-A8E7-7BB8372871E0}" type="presOf" srcId="{12B222C6-295C-4A13-B3C4-239B9992F7E5}" destId="{5FE29E18-F04F-40FB-848E-3F7320CDC7FB}" srcOrd="0" destOrd="0" presId="urn:microsoft.com/office/officeart/2018/2/layout/IconVerticalSolidList"/>
    <dgm:cxn modelId="{3539D5B0-E150-4A81-A3F2-86094AC99CDA}" type="presOf" srcId="{8BC08E17-EFAD-49E0-B3CA-4FEF8B77320B}" destId="{A7EC420F-68A8-44D1-A21B-CF62647AC4F4}" srcOrd="0" destOrd="0" presId="urn:microsoft.com/office/officeart/2018/2/layout/IconVerticalSolidList"/>
    <dgm:cxn modelId="{8A3F34BA-F851-4816-82E0-F9A75C2F3503}" srcId="{8BC08E17-EFAD-49E0-B3CA-4FEF8B77320B}" destId="{56F592CC-5B47-4F0C-B748-00FB1B6AD4DB}" srcOrd="0" destOrd="0" parTransId="{A9C21E24-7E4B-4431-9DD2-39F96558173D}" sibTransId="{DCF4214C-4F03-409D-BD6C-09A4D0D24669}"/>
    <dgm:cxn modelId="{C9A13EE4-E07B-4B7A-AB3F-1A53C66992D1}" type="presOf" srcId="{78286E65-2DA9-46D5-8967-33F2DCB9F84C}" destId="{EA53FF1B-9A51-4FB2-90B5-A799F4A3C020}" srcOrd="0" destOrd="0" presId="urn:microsoft.com/office/officeart/2018/2/layout/IconVerticalSolidList"/>
    <dgm:cxn modelId="{AA1055E6-9BF7-44FA-9BCB-3EFDF94D0BE4}" srcId="{8BC08E17-EFAD-49E0-B3CA-4FEF8B77320B}" destId="{C8F22765-F570-49AA-A4D2-D8917CD966F3}" srcOrd="1" destOrd="0" parTransId="{D4023187-203C-4232-9EDB-8082108226B4}" sibTransId="{1111B89C-109A-4689-9185-680854CE3868}"/>
    <dgm:cxn modelId="{2BF457EB-1450-40CA-A87A-E0F222CF462F}" type="presOf" srcId="{F7EA209A-8A82-4186-AA8B-D6D6262DB48C}" destId="{B6C6131B-24BB-4263-9B47-331B3890FB4E}" srcOrd="0" destOrd="0" presId="urn:microsoft.com/office/officeart/2018/2/layout/IconVerticalSolidList"/>
    <dgm:cxn modelId="{14CB5B1B-D15E-4285-83AE-41D7B2C8E7C9}" type="presParOf" srcId="{A7EC420F-68A8-44D1-A21B-CF62647AC4F4}" destId="{3FC8C28A-6EAF-4BEB-8905-A751CA4C44F9}" srcOrd="0" destOrd="0" presId="urn:microsoft.com/office/officeart/2018/2/layout/IconVerticalSolidList"/>
    <dgm:cxn modelId="{B43560BE-6E3C-4EBA-801E-DEB7440A1702}" type="presParOf" srcId="{3FC8C28A-6EAF-4BEB-8905-A751CA4C44F9}" destId="{B0F0144C-DAAA-488D-8A91-E12BCAB39F41}" srcOrd="0" destOrd="0" presId="urn:microsoft.com/office/officeart/2018/2/layout/IconVerticalSolidList"/>
    <dgm:cxn modelId="{48C922D4-2E82-41E1-83B2-958AA44D275D}" type="presParOf" srcId="{3FC8C28A-6EAF-4BEB-8905-A751CA4C44F9}" destId="{ED435D96-29F6-4732-B345-607CB836CEB9}" srcOrd="1" destOrd="0" presId="urn:microsoft.com/office/officeart/2018/2/layout/IconVerticalSolidList"/>
    <dgm:cxn modelId="{A2E43B72-EC8D-41B2-915E-731A397BEAEB}" type="presParOf" srcId="{3FC8C28A-6EAF-4BEB-8905-A751CA4C44F9}" destId="{18D2C697-E276-4D63-8947-959E4BBD8AC5}" srcOrd="2" destOrd="0" presId="urn:microsoft.com/office/officeart/2018/2/layout/IconVerticalSolidList"/>
    <dgm:cxn modelId="{AD71B610-AA0E-4EFB-A3DE-819F9FC114AF}" type="presParOf" srcId="{3FC8C28A-6EAF-4BEB-8905-A751CA4C44F9}" destId="{CFAF569B-1DF3-41E6-843C-EF9D4BEF7E9B}" srcOrd="3" destOrd="0" presId="urn:microsoft.com/office/officeart/2018/2/layout/IconVerticalSolidList"/>
    <dgm:cxn modelId="{F2B2407A-7E86-4865-B287-76FF8EDA5CDD}" type="presParOf" srcId="{A7EC420F-68A8-44D1-A21B-CF62647AC4F4}" destId="{049A4256-3DB7-49F0-A33C-6B5F38B7FBA7}" srcOrd="1" destOrd="0" presId="urn:microsoft.com/office/officeart/2018/2/layout/IconVerticalSolidList"/>
    <dgm:cxn modelId="{5A3E0D4F-1EA9-4EEA-8782-A474CD365C35}" type="presParOf" srcId="{A7EC420F-68A8-44D1-A21B-CF62647AC4F4}" destId="{734561E0-1757-4303-BD94-799B1CB334F9}" srcOrd="2" destOrd="0" presId="urn:microsoft.com/office/officeart/2018/2/layout/IconVerticalSolidList"/>
    <dgm:cxn modelId="{3CF7447C-FF32-43E6-BF3F-E79450291DEC}" type="presParOf" srcId="{734561E0-1757-4303-BD94-799B1CB334F9}" destId="{E198A941-3B68-429D-BC25-97F60C4DD89C}" srcOrd="0" destOrd="0" presId="urn:microsoft.com/office/officeart/2018/2/layout/IconVerticalSolidList"/>
    <dgm:cxn modelId="{580D1D7B-4CD3-484B-A171-15E48D389F62}" type="presParOf" srcId="{734561E0-1757-4303-BD94-799B1CB334F9}" destId="{C56F79CB-4779-4C24-B9DD-9B20FCDE9D05}" srcOrd="1" destOrd="0" presId="urn:microsoft.com/office/officeart/2018/2/layout/IconVerticalSolidList"/>
    <dgm:cxn modelId="{EE748A16-DB32-4B2D-BDA5-9F69A558223F}" type="presParOf" srcId="{734561E0-1757-4303-BD94-799B1CB334F9}" destId="{17036EA1-5BDF-4BED-AF35-55BA84082CCA}" srcOrd="2" destOrd="0" presId="urn:microsoft.com/office/officeart/2018/2/layout/IconVerticalSolidList"/>
    <dgm:cxn modelId="{E55C793F-24F2-4E08-B500-012E3DA7A1E0}" type="presParOf" srcId="{734561E0-1757-4303-BD94-799B1CB334F9}" destId="{87A90797-C405-4F03-8517-C3A5713C1BE2}" srcOrd="3" destOrd="0" presId="urn:microsoft.com/office/officeart/2018/2/layout/IconVerticalSolidList"/>
    <dgm:cxn modelId="{E2A04A37-B2C1-41AF-88B2-79877E77F004}" type="presParOf" srcId="{A7EC420F-68A8-44D1-A21B-CF62647AC4F4}" destId="{8884AAB7-3009-4942-A7F4-5A488FC4B499}" srcOrd="3" destOrd="0" presId="urn:microsoft.com/office/officeart/2018/2/layout/IconVerticalSolidList"/>
    <dgm:cxn modelId="{66564DF5-EAC7-4B87-93C6-395B64E3DB68}" type="presParOf" srcId="{A7EC420F-68A8-44D1-A21B-CF62647AC4F4}" destId="{5E90A312-BF22-4205-B060-4EDD1FC1E587}" srcOrd="4" destOrd="0" presId="urn:microsoft.com/office/officeart/2018/2/layout/IconVerticalSolidList"/>
    <dgm:cxn modelId="{A57047AC-26FC-4930-A4DF-60F8B9619732}" type="presParOf" srcId="{5E90A312-BF22-4205-B060-4EDD1FC1E587}" destId="{E7A038B4-BE37-4A6C-9DF3-3B0F3B04FE91}" srcOrd="0" destOrd="0" presId="urn:microsoft.com/office/officeart/2018/2/layout/IconVerticalSolidList"/>
    <dgm:cxn modelId="{082F5F43-B3A3-4898-ACDC-65DA1E97D531}" type="presParOf" srcId="{5E90A312-BF22-4205-B060-4EDD1FC1E587}" destId="{194EC759-A096-490B-95A4-59155FDEE3EA}" srcOrd="1" destOrd="0" presId="urn:microsoft.com/office/officeart/2018/2/layout/IconVerticalSolidList"/>
    <dgm:cxn modelId="{E36BBB0E-89F1-4A23-9412-3F16B56C3BEE}" type="presParOf" srcId="{5E90A312-BF22-4205-B060-4EDD1FC1E587}" destId="{A9FE22B9-6BAE-4D35-AC58-00AA146FCF23}" srcOrd="2" destOrd="0" presId="urn:microsoft.com/office/officeart/2018/2/layout/IconVerticalSolidList"/>
    <dgm:cxn modelId="{B49F6122-5864-4C81-AB06-34141A5802DD}" type="presParOf" srcId="{5E90A312-BF22-4205-B060-4EDD1FC1E587}" destId="{EA53FF1B-9A51-4FB2-90B5-A799F4A3C020}" srcOrd="3" destOrd="0" presId="urn:microsoft.com/office/officeart/2018/2/layout/IconVerticalSolidList"/>
    <dgm:cxn modelId="{6AED2A43-FCB0-4A20-AC11-1D854B78B008}" type="presParOf" srcId="{A7EC420F-68A8-44D1-A21B-CF62647AC4F4}" destId="{DDA4866C-3F4C-4737-B788-95647A366318}" srcOrd="5" destOrd="0" presId="urn:microsoft.com/office/officeart/2018/2/layout/IconVerticalSolidList"/>
    <dgm:cxn modelId="{268EBB2A-7550-42D2-8114-387F90607E4F}" type="presParOf" srcId="{A7EC420F-68A8-44D1-A21B-CF62647AC4F4}" destId="{79D83FD6-5031-487D-8F1A-9E33E0546CF3}" srcOrd="6" destOrd="0" presId="urn:microsoft.com/office/officeart/2018/2/layout/IconVerticalSolidList"/>
    <dgm:cxn modelId="{A439CF3F-E224-41BF-A219-1DBB38D6CE11}" type="presParOf" srcId="{79D83FD6-5031-487D-8F1A-9E33E0546CF3}" destId="{15FD91E5-C0D5-401E-B8A4-48996FFED511}" srcOrd="0" destOrd="0" presId="urn:microsoft.com/office/officeart/2018/2/layout/IconVerticalSolidList"/>
    <dgm:cxn modelId="{F4F5E22A-E7C7-4441-99EA-9A5DC96A8C27}" type="presParOf" srcId="{79D83FD6-5031-487D-8F1A-9E33E0546CF3}" destId="{2FE6EFCC-50D8-4CFA-90EA-109314F95580}" srcOrd="1" destOrd="0" presId="urn:microsoft.com/office/officeart/2018/2/layout/IconVerticalSolidList"/>
    <dgm:cxn modelId="{695CE134-E843-4242-AA28-50A1334BB118}" type="presParOf" srcId="{79D83FD6-5031-487D-8F1A-9E33E0546CF3}" destId="{B2B84462-92F7-43DF-AE11-FEFAD60ACFB5}" srcOrd="2" destOrd="0" presId="urn:microsoft.com/office/officeart/2018/2/layout/IconVerticalSolidList"/>
    <dgm:cxn modelId="{FAAC1D1D-C130-4C74-BA65-2B5AA8329225}" type="presParOf" srcId="{79D83FD6-5031-487D-8F1A-9E33E0546CF3}" destId="{5FE29E18-F04F-40FB-848E-3F7320CDC7FB}" srcOrd="3" destOrd="0" presId="urn:microsoft.com/office/officeart/2018/2/layout/IconVerticalSolidList"/>
    <dgm:cxn modelId="{B53CB7B0-B8B3-4156-AD6C-484A504EC83E}" type="presParOf" srcId="{A7EC420F-68A8-44D1-A21B-CF62647AC4F4}" destId="{8D142C53-C578-4A98-88AE-B8DC9B79C2DE}" srcOrd="7" destOrd="0" presId="urn:microsoft.com/office/officeart/2018/2/layout/IconVerticalSolidList"/>
    <dgm:cxn modelId="{3F8AD135-C69D-4449-BDED-E20DE7E60D99}" type="presParOf" srcId="{A7EC420F-68A8-44D1-A21B-CF62647AC4F4}" destId="{AF134AA4-405D-4CD2-8FAF-47EEEEBE0642}" srcOrd="8" destOrd="0" presId="urn:microsoft.com/office/officeart/2018/2/layout/IconVerticalSolidList"/>
    <dgm:cxn modelId="{CB67F12C-E0D8-4B85-AF9C-A19B2495E9BF}" type="presParOf" srcId="{AF134AA4-405D-4CD2-8FAF-47EEEEBE0642}" destId="{5EF51901-0745-4A68-9F5E-EFC1F3542A8E}" srcOrd="0" destOrd="0" presId="urn:microsoft.com/office/officeart/2018/2/layout/IconVerticalSolidList"/>
    <dgm:cxn modelId="{1FC8ADC9-92E0-41EE-9DFC-4028508EFB4B}" type="presParOf" srcId="{AF134AA4-405D-4CD2-8FAF-47EEEEBE0642}" destId="{E063FF88-65CC-489D-AA4C-4C9CD1EFD110}" srcOrd="1" destOrd="0" presId="urn:microsoft.com/office/officeart/2018/2/layout/IconVerticalSolidList"/>
    <dgm:cxn modelId="{9FE938E3-D310-43B7-8FCC-DC67E909D823}" type="presParOf" srcId="{AF134AA4-405D-4CD2-8FAF-47EEEEBE0642}" destId="{53BDECBB-DC39-41D9-A423-B28B2784D993}" srcOrd="2" destOrd="0" presId="urn:microsoft.com/office/officeart/2018/2/layout/IconVerticalSolidList"/>
    <dgm:cxn modelId="{BD9482D0-B486-4974-9C45-013E2D9B044D}" type="presParOf" srcId="{AF134AA4-405D-4CD2-8FAF-47EEEEBE0642}" destId="{B6C6131B-24BB-4263-9B47-331B3890FB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B9B1D2-04CE-4655-9C20-115DBF06CF62}" type="doc">
      <dgm:prSet loTypeId="urn:microsoft.com/office/officeart/2005/8/layout/vProcess5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FCE0640-2FAB-4ED5-885C-84125905BE5E}">
      <dgm:prSet/>
      <dgm:spPr/>
      <dgm:t>
        <a:bodyPr/>
        <a:lstStyle/>
        <a:p>
          <a:r>
            <a:rPr lang="en-US"/>
            <a:t>Process of gathering and documenting software requirements</a:t>
          </a:r>
        </a:p>
      </dgm:t>
    </dgm:pt>
    <dgm:pt modelId="{76EAD70E-8193-4728-80B9-7E3B46B73873}" type="parTrans" cxnId="{624FAF41-C325-4879-AFE0-328F67239EC7}">
      <dgm:prSet/>
      <dgm:spPr/>
      <dgm:t>
        <a:bodyPr/>
        <a:lstStyle/>
        <a:p>
          <a:endParaRPr lang="en-US"/>
        </a:p>
      </dgm:t>
    </dgm:pt>
    <dgm:pt modelId="{948681E9-672F-4E7F-A5C7-148D9E3D0BEB}" type="sibTrans" cxnId="{624FAF41-C325-4879-AFE0-328F67239EC7}">
      <dgm:prSet/>
      <dgm:spPr/>
      <dgm:t>
        <a:bodyPr/>
        <a:lstStyle/>
        <a:p>
          <a:endParaRPr lang="en-US"/>
        </a:p>
      </dgm:t>
    </dgm:pt>
    <dgm:pt modelId="{7C9E175C-9D78-4320-90D5-15C4AAC99A19}">
      <dgm:prSet/>
      <dgm:spPr/>
      <dgm:t>
        <a:bodyPr/>
        <a:lstStyle/>
        <a:p>
          <a:r>
            <a:rPr lang="en-US"/>
            <a:t>Types: Functional and Non-functional requirements</a:t>
          </a:r>
        </a:p>
      </dgm:t>
    </dgm:pt>
    <dgm:pt modelId="{ABF07DC0-996C-434B-A0C0-DADEE5D52852}" type="parTrans" cxnId="{24837AF4-08B3-44B2-87EB-2E11AA6A4646}">
      <dgm:prSet/>
      <dgm:spPr/>
      <dgm:t>
        <a:bodyPr/>
        <a:lstStyle/>
        <a:p>
          <a:endParaRPr lang="en-US"/>
        </a:p>
      </dgm:t>
    </dgm:pt>
    <dgm:pt modelId="{1A769DA6-BDAA-4314-AE5B-B82262E67490}" type="sibTrans" cxnId="{24837AF4-08B3-44B2-87EB-2E11AA6A4646}">
      <dgm:prSet/>
      <dgm:spPr/>
      <dgm:t>
        <a:bodyPr/>
        <a:lstStyle/>
        <a:p>
          <a:endParaRPr lang="en-US"/>
        </a:p>
      </dgm:t>
    </dgm:pt>
    <dgm:pt modelId="{717984F2-CAAC-482E-A33A-F402F3D9590D}">
      <dgm:prSet/>
      <dgm:spPr/>
      <dgm:t>
        <a:bodyPr/>
        <a:lstStyle/>
        <a:p>
          <a:r>
            <a:rPr lang="en-US"/>
            <a:t>Tools: Use cases, user stories, Software Requirements Specification (SRS)</a:t>
          </a:r>
        </a:p>
      </dgm:t>
    </dgm:pt>
    <dgm:pt modelId="{9B211368-F4C6-43EE-9447-57C77DA2A76D}" type="parTrans" cxnId="{4E7A9C2B-70CD-402E-BA24-CD38FF0F99F6}">
      <dgm:prSet/>
      <dgm:spPr/>
      <dgm:t>
        <a:bodyPr/>
        <a:lstStyle/>
        <a:p>
          <a:endParaRPr lang="en-US"/>
        </a:p>
      </dgm:t>
    </dgm:pt>
    <dgm:pt modelId="{DE7175E4-8B87-4B14-978E-9506006D0F45}" type="sibTrans" cxnId="{4E7A9C2B-70CD-402E-BA24-CD38FF0F99F6}">
      <dgm:prSet/>
      <dgm:spPr/>
      <dgm:t>
        <a:bodyPr/>
        <a:lstStyle/>
        <a:p>
          <a:endParaRPr lang="en-US"/>
        </a:p>
      </dgm:t>
    </dgm:pt>
    <dgm:pt modelId="{76153B86-B051-4EC8-A920-C16FF2D92CEF}" type="pres">
      <dgm:prSet presAssocID="{12B9B1D2-04CE-4655-9C20-115DBF06CF62}" presName="outerComposite" presStyleCnt="0">
        <dgm:presLayoutVars>
          <dgm:chMax val="5"/>
          <dgm:dir/>
          <dgm:resizeHandles val="exact"/>
        </dgm:presLayoutVars>
      </dgm:prSet>
      <dgm:spPr/>
    </dgm:pt>
    <dgm:pt modelId="{4B8CE051-1967-48B1-9316-7A8D00597998}" type="pres">
      <dgm:prSet presAssocID="{12B9B1D2-04CE-4655-9C20-115DBF06CF62}" presName="dummyMaxCanvas" presStyleCnt="0">
        <dgm:presLayoutVars/>
      </dgm:prSet>
      <dgm:spPr/>
    </dgm:pt>
    <dgm:pt modelId="{2DB55DA5-8250-4465-9FE7-DCC7378A5033}" type="pres">
      <dgm:prSet presAssocID="{12B9B1D2-04CE-4655-9C20-115DBF06CF62}" presName="ThreeNodes_1" presStyleLbl="node1" presStyleIdx="0" presStyleCnt="3">
        <dgm:presLayoutVars>
          <dgm:bulletEnabled val="1"/>
        </dgm:presLayoutVars>
      </dgm:prSet>
      <dgm:spPr/>
    </dgm:pt>
    <dgm:pt modelId="{32130997-A707-4BA9-A200-F93466E4B5E9}" type="pres">
      <dgm:prSet presAssocID="{12B9B1D2-04CE-4655-9C20-115DBF06CF62}" presName="ThreeNodes_2" presStyleLbl="node1" presStyleIdx="1" presStyleCnt="3">
        <dgm:presLayoutVars>
          <dgm:bulletEnabled val="1"/>
        </dgm:presLayoutVars>
      </dgm:prSet>
      <dgm:spPr/>
    </dgm:pt>
    <dgm:pt modelId="{E2AF9FC3-520E-450E-A586-76D64AFC199B}" type="pres">
      <dgm:prSet presAssocID="{12B9B1D2-04CE-4655-9C20-115DBF06CF62}" presName="ThreeNodes_3" presStyleLbl="node1" presStyleIdx="2" presStyleCnt="3">
        <dgm:presLayoutVars>
          <dgm:bulletEnabled val="1"/>
        </dgm:presLayoutVars>
      </dgm:prSet>
      <dgm:spPr/>
    </dgm:pt>
    <dgm:pt modelId="{3B1D8985-4496-41E9-913B-F6265095B1F3}" type="pres">
      <dgm:prSet presAssocID="{12B9B1D2-04CE-4655-9C20-115DBF06CF62}" presName="ThreeConn_1-2" presStyleLbl="fgAccFollowNode1" presStyleIdx="0" presStyleCnt="2">
        <dgm:presLayoutVars>
          <dgm:bulletEnabled val="1"/>
        </dgm:presLayoutVars>
      </dgm:prSet>
      <dgm:spPr/>
    </dgm:pt>
    <dgm:pt modelId="{E8C72E4D-C8B4-4FAF-A46A-1CAB8C08BE52}" type="pres">
      <dgm:prSet presAssocID="{12B9B1D2-04CE-4655-9C20-115DBF06CF62}" presName="ThreeConn_2-3" presStyleLbl="fgAccFollowNode1" presStyleIdx="1" presStyleCnt="2">
        <dgm:presLayoutVars>
          <dgm:bulletEnabled val="1"/>
        </dgm:presLayoutVars>
      </dgm:prSet>
      <dgm:spPr/>
    </dgm:pt>
    <dgm:pt modelId="{A6C92687-EC92-4D4D-9C69-40BD9FC495BD}" type="pres">
      <dgm:prSet presAssocID="{12B9B1D2-04CE-4655-9C20-115DBF06CF62}" presName="ThreeNodes_1_text" presStyleLbl="node1" presStyleIdx="2" presStyleCnt="3">
        <dgm:presLayoutVars>
          <dgm:bulletEnabled val="1"/>
        </dgm:presLayoutVars>
      </dgm:prSet>
      <dgm:spPr/>
    </dgm:pt>
    <dgm:pt modelId="{90BDC7AB-5E37-412B-AEB3-AC8088E28141}" type="pres">
      <dgm:prSet presAssocID="{12B9B1D2-04CE-4655-9C20-115DBF06CF62}" presName="ThreeNodes_2_text" presStyleLbl="node1" presStyleIdx="2" presStyleCnt="3">
        <dgm:presLayoutVars>
          <dgm:bulletEnabled val="1"/>
        </dgm:presLayoutVars>
      </dgm:prSet>
      <dgm:spPr/>
    </dgm:pt>
    <dgm:pt modelId="{D819BAAE-4D46-4D30-9E06-A0BB57677CEF}" type="pres">
      <dgm:prSet presAssocID="{12B9B1D2-04CE-4655-9C20-115DBF06CF6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5058C0E-C45E-426F-9341-1E0F12DBBFDA}" type="presOf" srcId="{948681E9-672F-4E7F-A5C7-148D9E3D0BEB}" destId="{3B1D8985-4496-41E9-913B-F6265095B1F3}" srcOrd="0" destOrd="0" presId="urn:microsoft.com/office/officeart/2005/8/layout/vProcess5"/>
    <dgm:cxn modelId="{19589E20-2BEA-4C77-B430-B467CE81F3F4}" type="presOf" srcId="{0FCE0640-2FAB-4ED5-885C-84125905BE5E}" destId="{2DB55DA5-8250-4465-9FE7-DCC7378A5033}" srcOrd="0" destOrd="0" presId="urn:microsoft.com/office/officeart/2005/8/layout/vProcess5"/>
    <dgm:cxn modelId="{4E7A9C2B-70CD-402E-BA24-CD38FF0F99F6}" srcId="{12B9B1D2-04CE-4655-9C20-115DBF06CF62}" destId="{717984F2-CAAC-482E-A33A-F402F3D9590D}" srcOrd="2" destOrd="0" parTransId="{9B211368-F4C6-43EE-9447-57C77DA2A76D}" sibTransId="{DE7175E4-8B87-4B14-978E-9506006D0F45}"/>
    <dgm:cxn modelId="{A0ACC735-3472-42F8-9F67-E6D1B94802F4}" type="presOf" srcId="{717984F2-CAAC-482E-A33A-F402F3D9590D}" destId="{D819BAAE-4D46-4D30-9E06-A0BB57677CEF}" srcOrd="1" destOrd="0" presId="urn:microsoft.com/office/officeart/2005/8/layout/vProcess5"/>
    <dgm:cxn modelId="{624FAF41-C325-4879-AFE0-328F67239EC7}" srcId="{12B9B1D2-04CE-4655-9C20-115DBF06CF62}" destId="{0FCE0640-2FAB-4ED5-885C-84125905BE5E}" srcOrd="0" destOrd="0" parTransId="{76EAD70E-8193-4728-80B9-7E3B46B73873}" sibTransId="{948681E9-672F-4E7F-A5C7-148D9E3D0BEB}"/>
    <dgm:cxn modelId="{2F43FB75-052B-4458-982A-FF0A4A4ABF73}" type="presOf" srcId="{717984F2-CAAC-482E-A33A-F402F3D9590D}" destId="{E2AF9FC3-520E-450E-A586-76D64AFC199B}" srcOrd="0" destOrd="0" presId="urn:microsoft.com/office/officeart/2005/8/layout/vProcess5"/>
    <dgm:cxn modelId="{62C92E7B-B4E6-4A99-A07A-C1F0A731DD6F}" type="presOf" srcId="{1A769DA6-BDAA-4314-AE5B-B82262E67490}" destId="{E8C72E4D-C8B4-4FAF-A46A-1CAB8C08BE52}" srcOrd="0" destOrd="0" presId="urn:microsoft.com/office/officeart/2005/8/layout/vProcess5"/>
    <dgm:cxn modelId="{D65C418D-5E90-4435-81C8-495D425D424E}" type="presOf" srcId="{7C9E175C-9D78-4320-90D5-15C4AAC99A19}" destId="{32130997-A707-4BA9-A200-F93466E4B5E9}" srcOrd="0" destOrd="0" presId="urn:microsoft.com/office/officeart/2005/8/layout/vProcess5"/>
    <dgm:cxn modelId="{4E5DCFA1-EF6E-4A99-AE87-5FA32F8B788C}" type="presOf" srcId="{12B9B1D2-04CE-4655-9C20-115DBF06CF62}" destId="{76153B86-B051-4EC8-A920-C16FF2D92CEF}" srcOrd="0" destOrd="0" presId="urn:microsoft.com/office/officeart/2005/8/layout/vProcess5"/>
    <dgm:cxn modelId="{D95720B1-2594-48D9-B571-B50B0342A663}" type="presOf" srcId="{7C9E175C-9D78-4320-90D5-15C4AAC99A19}" destId="{90BDC7AB-5E37-412B-AEB3-AC8088E28141}" srcOrd="1" destOrd="0" presId="urn:microsoft.com/office/officeart/2005/8/layout/vProcess5"/>
    <dgm:cxn modelId="{3A267AF1-E4CB-4FB7-9A74-412B3B6BB774}" type="presOf" srcId="{0FCE0640-2FAB-4ED5-885C-84125905BE5E}" destId="{A6C92687-EC92-4D4D-9C69-40BD9FC495BD}" srcOrd="1" destOrd="0" presId="urn:microsoft.com/office/officeart/2005/8/layout/vProcess5"/>
    <dgm:cxn modelId="{24837AF4-08B3-44B2-87EB-2E11AA6A4646}" srcId="{12B9B1D2-04CE-4655-9C20-115DBF06CF62}" destId="{7C9E175C-9D78-4320-90D5-15C4AAC99A19}" srcOrd="1" destOrd="0" parTransId="{ABF07DC0-996C-434B-A0C0-DADEE5D52852}" sibTransId="{1A769DA6-BDAA-4314-AE5B-B82262E67490}"/>
    <dgm:cxn modelId="{914D3769-8869-405F-BACB-447B82B9B407}" type="presParOf" srcId="{76153B86-B051-4EC8-A920-C16FF2D92CEF}" destId="{4B8CE051-1967-48B1-9316-7A8D00597998}" srcOrd="0" destOrd="0" presId="urn:microsoft.com/office/officeart/2005/8/layout/vProcess5"/>
    <dgm:cxn modelId="{5C13CA02-509F-48E6-A189-2646840DAB1D}" type="presParOf" srcId="{76153B86-B051-4EC8-A920-C16FF2D92CEF}" destId="{2DB55DA5-8250-4465-9FE7-DCC7378A5033}" srcOrd="1" destOrd="0" presId="urn:microsoft.com/office/officeart/2005/8/layout/vProcess5"/>
    <dgm:cxn modelId="{1A92A74F-AA75-438F-885C-66140166E05A}" type="presParOf" srcId="{76153B86-B051-4EC8-A920-C16FF2D92CEF}" destId="{32130997-A707-4BA9-A200-F93466E4B5E9}" srcOrd="2" destOrd="0" presId="urn:microsoft.com/office/officeart/2005/8/layout/vProcess5"/>
    <dgm:cxn modelId="{159D29BD-D9FE-44D3-B981-5D569AD10705}" type="presParOf" srcId="{76153B86-B051-4EC8-A920-C16FF2D92CEF}" destId="{E2AF9FC3-520E-450E-A586-76D64AFC199B}" srcOrd="3" destOrd="0" presId="urn:microsoft.com/office/officeart/2005/8/layout/vProcess5"/>
    <dgm:cxn modelId="{23E9C213-8D5B-492B-A97F-0924B83F52BF}" type="presParOf" srcId="{76153B86-B051-4EC8-A920-C16FF2D92CEF}" destId="{3B1D8985-4496-41E9-913B-F6265095B1F3}" srcOrd="4" destOrd="0" presId="urn:microsoft.com/office/officeart/2005/8/layout/vProcess5"/>
    <dgm:cxn modelId="{EF95BE3F-A486-417E-A152-C8CCEC4FBAF7}" type="presParOf" srcId="{76153B86-B051-4EC8-A920-C16FF2D92CEF}" destId="{E8C72E4D-C8B4-4FAF-A46A-1CAB8C08BE52}" srcOrd="5" destOrd="0" presId="urn:microsoft.com/office/officeart/2005/8/layout/vProcess5"/>
    <dgm:cxn modelId="{C38A9736-40B8-433D-AD4E-3465C087FED0}" type="presParOf" srcId="{76153B86-B051-4EC8-A920-C16FF2D92CEF}" destId="{A6C92687-EC92-4D4D-9C69-40BD9FC495BD}" srcOrd="6" destOrd="0" presId="urn:microsoft.com/office/officeart/2005/8/layout/vProcess5"/>
    <dgm:cxn modelId="{295D021C-295D-483C-A213-D26C4AA3A8E2}" type="presParOf" srcId="{76153B86-B051-4EC8-A920-C16FF2D92CEF}" destId="{90BDC7AB-5E37-412B-AEB3-AC8088E28141}" srcOrd="7" destOrd="0" presId="urn:microsoft.com/office/officeart/2005/8/layout/vProcess5"/>
    <dgm:cxn modelId="{524E4311-5216-435C-A92E-DDCE2AF9AFBC}" type="presParOf" srcId="{76153B86-B051-4EC8-A920-C16FF2D92CEF}" destId="{D819BAAE-4D46-4D30-9E06-A0BB57677CE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E18E819-1292-4CC9-A022-6FFB181EBB7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D8FC920-2455-4F46-A356-C7E4E9641C26}">
      <dgm:prSet/>
      <dgm:spPr/>
      <dgm:t>
        <a:bodyPr/>
        <a:lstStyle/>
        <a:p>
          <a:r>
            <a:rPr lang="en-US"/>
            <a:t>Modularity – Break system into parts</a:t>
          </a:r>
        </a:p>
      </dgm:t>
    </dgm:pt>
    <dgm:pt modelId="{7410ECC1-4E15-4C4C-895D-7D85A94D9175}" type="parTrans" cxnId="{D1173384-79F4-4DA3-9270-11F2952F37B0}">
      <dgm:prSet/>
      <dgm:spPr/>
      <dgm:t>
        <a:bodyPr/>
        <a:lstStyle/>
        <a:p>
          <a:endParaRPr lang="en-US"/>
        </a:p>
      </dgm:t>
    </dgm:pt>
    <dgm:pt modelId="{893BD42D-4444-45DF-9590-7B1A7A8F8DC4}" type="sibTrans" cxnId="{D1173384-79F4-4DA3-9270-11F2952F37B0}">
      <dgm:prSet/>
      <dgm:spPr/>
      <dgm:t>
        <a:bodyPr/>
        <a:lstStyle/>
        <a:p>
          <a:endParaRPr lang="en-US"/>
        </a:p>
      </dgm:t>
    </dgm:pt>
    <dgm:pt modelId="{9C72C0D7-76A0-477B-B7F7-3D3782791E45}">
      <dgm:prSet/>
      <dgm:spPr/>
      <dgm:t>
        <a:bodyPr/>
        <a:lstStyle/>
        <a:p>
          <a:r>
            <a:rPr lang="en-US"/>
            <a:t>Abstraction – Hide complexity</a:t>
          </a:r>
        </a:p>
      </dgm:t>
    </dgm:pt>
    <dgm:pt modelId="{4DBD8BF6-E088-422F-84AD-0D8B0696B257}" type="parTrans" cxnId="{24DEF507-4495-449A-AB52-2E544DCBAE58}">
      <dgm:prSet/>
      <dgm:spPr/>
      <dgm:t>
        <a:bodyPr/>
        <a:lstStyle/>
        <a:p>
          <a:endParaRPr lang="en-US"/>
        </a:p>
      </dgm:t>
    </dgm:pt>
    <dgm:pt modelId="{3795C802-B5C5-49ED-8857-180687019151}" type="sibTrans" cxnId="{24DEF507-4495-449A-AB52-2E544DCBAE58}">
      <dgm:prSet/>
      <dgm:spPr/>
      <dgm:t>
        <a:bodyPr/>
        <a:lstStyle/>
        <a:p>
          <a:endParaRPr lang="en-US"/>
        </a:p>
      </dgm:t>
    </dgm:pt>
    <dgm:pt modelId="{9F894F34-9A0D-4948-AECA-01EFA45D07A6}">
      <dgm:prSet/>
      <dgm:spPr/>
      <dgm:t>
        <a:bodyPr/>
        <a:lstStyle/>
        <a:p>
          <a:r>
            <a:rPr lang="en-US"/>
            <a:t>Encapsulation – Hide internal state</a:t>
          </a:r>
        </a:p>
      </dgm:t>
    </dgm:pt>
    <dgm:pt modelId="{63AE59AE-B31F-45C2-90B2-7707A4E28CC6}" type="parTrans" cxnId="{DEA23339-6100-4EEF-B38C-FBE6FC524365}">
      <dgm:prSet/>
      <dgm:spPr/>
      <dgm:t>
        <a:bodyPr/>
        <a:lstStyle/>
        <a:p>
          <a:endParaRPr lang="en-US"/>
        </a:p>
      </dgm:t>
    </dgm:pt>
    <dgm:pt modelId="{3F0C20F2-72C0-4942-95CD-3E1088A2BAB9}" type="sibTrans" cxnId="{DEA23339-6100-4EEF-B38C-FBE6FC524365}">
      <dgm:prSet/>
      <dgm:spPr/>
      <dgm:t>
        <a:bodyPr/>
        <a:lstStyle/>
        <a:p>
          <a:endParaRPr lang="en-US"/>
        </a:p>
      </dgm:t>
    </dgm:pt>
    <dgm:pt modelId="{03F1BDC9-BE52-481C-8BEF-5F0E2C5B5A34}">
      <dgm:prSet/>
      <dgm:spPr/>
      <dgm:t>
        <a:bodyPr/>
        <a:lstStyle/>
        <a:p>
          <a:r>
            <a:rPr lang="en-US"/>
            <a:t>Separation of Concerns – Single responsibility per module</a:t>
          </a:r>
        </a:p>
      </dgm:t>
    </dgm:pt>
    <dgm:pt modelId="{591B8A48-2E0A-4465-901F-AFCAD50C401F}" type="parTrans" cxnId="{F0D2569F-D321-44F2-B147-E46E569263DA}">
      <dgm:prSet/>
      <dgm:spPr/>
      <dgm:t>
        <a:bodyPr/>
        <a:lstStyle/>
        <a:p>
          <a:endParaRPr lang="en-US"/>
        </a:p>
      </dgm:t>
    </dgm:pt>
    <dgm:pt modelId="{D85AEFDE-EB5F-4754-8325-06D408229E49}" type="sibTrans" cxnId="{F0D2569F-D321-44F2-B147-E46E569263DA}">
      <dgm:prSet/>
      <dgm:spPr/>
      <dgm:t>
        <a:bodyPr/>
        <a:lstStyle/>
        <a:p>
          <a:endParaRPr lang="en-US"/>
        </a:p>
      </dgm:t>
    </dgm:pt>
    <dgm:pt modelId="{71B38DC3-F912-43A1-B111-76B40D0242F0}">
      <dgm:prSet/>
      <dgm:spPr/>
      <dgm:t>
        <a:bodyPr/>
        <a:lstStyle/>
        <a:p>
          <a:r>
            <a:rPr lang="en-US"/>
            <a:t>Design Patterns – Proven solutions (MVC, Singleton)</a:t>
          </a:r>
        </a:p>
      </dgm:t>
    </dgm:pt>
    <dgm:pt modelId="{7C49BCEB-2B18-44D3-AB1B-A8981F88DE31}" type="parTrans" cxnId="{EB635153-4AAF-443F-8283-7BCD63621D0B}">
      <dgm:prSet/>
      <dgm:spPr/>
      <dgm:t>
        <a:bodyPr/>
        <a:lstStyle/>
        <a:p>
          <a:endParaRPr lang="en-US"/>
        </a:p>
      </dgm:t>
    </dgm:pt>
    <dgm:pt modelId="{4CB9548F-DAE3-476D-9269-DFB7BC21EAC1}" type="sibTrans" cxnId="{EB635153-4AAF-443F-8283-7BCD63621D0B}">
      <dgm:prSet/>
      <dgm:spPr/>
      <dgm:t>
        <a:bodyPr/>
        <a:lstStyle/>
        <a:p>
          <a:endParaRPr lang="en-US"/>
        </a:p>
      </dgm:t>
    </dgm:pt>
    <dgm:pt modelId="{7117982D-9BBD-45B4-86A3-7D588685D7BF}" type="pres">
      <dgm:prSet presAssocID="{2E18E819-1292-4CC9-A022-6FFB181EBB7B}" presName="root" presStyleCnt="0">
        <dgm:presLayoutVars>
          <dgm:dir/>
          <dgm:resizeHandles val="exact"/>
        </dgm:presLayoutVars>
      </dgm:prSet>
      <dgm:spPr/>
    </dgm:pt>
    <dgm:pt modelId="{42EC5883-E89E-40A4-94DA-DAE0094C2333}" type="pres">
      <dgm:prSet presAssocID="{6D8FC920-2455-4F46-A356-C7E4E9641C26}" presName="compNode" presStyleCnt="0"/>
      <dgm:spPr/>
    </dgm:pt>
    <dgm:pt modelId="{0C88FE08-FD1F-4E90-8D83-357CCCD6C4C2}" type="pres">
      <dgm:prSet presAssocID="{6D8FC920-2455-4F46-A356-C7E4E9641C26}" presName="bgRect" presStyleLbl="bgShp" presStyleIdx="0" presStyleCnt="5"/>
      <dgm:spPr/>
    </dgm:pt>
    <dgm:pt modelId="{A88793F7-62FE-4DE9-832D-8064AA779F0D}" type="pres">
      <dgm:prSet presAssocID="{6D8FC920-2455-4F46-A356-C7E4E9641C2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55935980-184C-42B8-A37F-4E429CA5ED80}" type="pres">
      <dgm:prSet presAssocID="{6D8FC920-2455-4F46-A356-C7E4E9641C26}" presName="spaceRect" presStyleCnt="0"/>
      <dgm:spPr/>
    </dgm:pt>
    <dgm:pt modelId="{DBA574B4-D6BA-4D8B-B038-80646865A9F9}" type="pres">
      <dgm:prSet presAssocID="{6D8FC920-2455-4F46-A356-C7E4E9641C26}" presName="parTx" presStyleLbl="revTx" presStyleIdx="0" presStyleCnt="5">
        <dgm:presLayoutVars>
          <dgm:chMax val="0"/>
          <dgm:chPref val="0"/>
        </dgm:presLayoutVars>
      </dgm:prSet>
      <dgm:spPr/>
    </dgm:pt>
    <dgm:pt modelId="{743DFCF1-1E9A-4CD5-A841-ACB320D85221}" type="pres">
      <dgm:prSet presAssocID="{893BD42D-4444-45DF-9590-7B1A7A8F8DC4}" presName="sibTrans" presStyleCnt="0"/>
      <dgm:spPr/>
    </dgm:pt>
    <dgm:pt modelId="{3E599A4C-1C15-41C2-B9A8-1520CFE3A754}" type="pres">
      <dgm:prSet presAssocID="{9C72C0D7-76A0-477B-B7F7-3D3782791E45}" presName="compNode" presStyleCnt="0"/>
      <dgm:spPr/>
    </dgm:pt>
    <dgm:pt modelId="{AF067415-39CF-44C2-8B5F-CE82CCB82E2A}" type="pres">
      <dgm:prSet presAssocID="{9C72C0D7-76A0-477B-B7F7-3D3782791E45}" presName="bgRect" presStyleLbl="bgShp" presStyleIdx="1" presStyleCnt="5"/>
      <dgm:spPr/>
    </dgm:pt>
    <dgm:pt modelId="{EB487A59-0A1D-4C16-AF38-97C63146B08E}" type="pres">
      <dgm:prSet presAssocID="{9C72C0D7-76A0-477B-B7F7-3D3782791E4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4D623D2-3494-4E45-9F1F-85F1A31E73F1}" type="pres">
      <dgm:prSet presAssocID="{9C72C0D7-76A0-477B-B7F7-3D3782791E45}" presName="spaceRect" presStyleCnt="0"/>
      <dgm:spPr/>
    </dgm:pt>
    <dgm:pt modelId="{76D62817-C810-4897-8A24-D573F27D9A0E}" type="pres">
      <dgm:prSet presAssocID="{9C72C0D7-76A0-477B-B7F7-3D3782791E45}" presName="parTx" presStyleLbl="revTx" presStyleIdx="1" presStyleCnt="5">
        <dgm:presLayoutVars>
          <dgm:chMax val="0"/>
          <dgm:chPref val="0"/>
        </dgm:presLayoutVars>
      </dgm:prSet>
      <dgm:spPr/>
    </dgm:pt>
    <dgm:pt modelId="{585EF7D9-590F-434F-92D4-88B16C41909F}" type="pres">
      <dgm:prSet presAssocID="{3795C802-B5C5-49ED-8857-180687019151}" presName="sibTrans" presStyleCnt="0"/>
      <dgm:spPr/>
    </dgm:pt>
    <dgm:pt modelId="{706376E0-0034-4937-9A48-D51C59C84F9E}" type="pres">
      <dgm:prSet presAssocID="{9F894F34-9A0D-4948-AECA-01EFA45D07A6}" presName="compNode" presStyleCnt="0"/>
      <dgm:spPr/>
    </dgm:pt>
    <dgm:pt modelId="{2516F778-8A02-4F19-B62C-573650582916}" type="pres">
      <dgm:prSet presAssocID="{9F894F34-9A0D-4948-AECA-01EFA45D07A6}" presName="bgRect" presStyleLbl="bgShp" presStyleIdx="2" presStyleCnt="5"/>
      <dgm:spPr/>
    </dgm:pt>
    <dgm:pt modelId="{3623FB03-451B-4519-9ED3-D8D851B61544}" type="pres">
      <dgm:prSet presAssocID="{9F894F34-9A0D-4948-AECA-01EFA45D07A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5F67579F-0F67-44BC-922D-BDCB9064EC63}" type="pres">
      <dgm:prSet presAssocID="{9F894F34-9A0D-4948-AECA-01EFA45D07A6}" presName="spaceRect" presStyleCnt="0"/>
      <dgm:spPr/>
    </dgm:pt>
    <dgm:pt modelId="{D9F943B7-9376-41ED-8AF9-42A5551D204B}" type="pres">
      <dgm:prSet presAssocID="{9F894F34-9A0D-4948-AECA-01EFA45D07A6}" presName="parTx" presStyleLbl="revTx" presStyleIdx="2" presStyleCnt="5">
        <dgm:presLayoutVars>
          <dgm:chMax val="0"/>
          <dgm:chPref val="0"/>
        </dgm:presLayoutVars>
      </dgm:prSet>
      <dgm:spPr/>
    </dgm:pt>
    <dgm:pt modelId="{C31CBE83-2FBF-4FD9-A142-0E527BA26D99}" type="pres">
      <dgm:prSet presAssocID="{3F0C20F2-72C0-4942-95CD-3E1088A2BAB9}" presName="sibTrans" presStyleCnt="0"/>
      <dgm:spPr/>
    </dgm:pt>
    <dgm:pt modelId="{A650BC71-13DE-4001-AFDD-3C8438B3D9E1}" type="pres">
      <dgm:prSet presAssocID="{03F1BDC9-BE52-481C-8BEF-5F0E2C5B5A34}" presName="compNode" presStyleCnt="0"/>
      <dgm:spPr/>
    </dgm:pt>
    <dgm:pt modelId="{399BB301-ABD1-49E4-BA2E-FDA360450D95}" type="pres">
      <dgm:prSet presAssocID="{03F1BDC9-BE52-481C-8BEF-5F0E2C5B5A34}" presName="bgRect" presStyleLbl="bgShp" presStyleIdx="3" presStyleCnt="5"/>
      <dgm:spPr/>
    </dgm:pt>
    <dgm:pt modelId="{5944C4FA-B5E7-4E08-973B-D348B4C671FF}" type="pres">
      <dgm:prSet presAssocID="{03F1BDC9-BE52-481C-8BEF-5F0E2C5B5A3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E0DE699-3EFC-4903-B2F8-DECBCEDABE69}" type="pres">
      <dgm:prSet presAssocID="{03F1BDC9-BE52-481C-8BEF-5F0E2C5B5A34}" presName="spaceRect" presStyleCnt="0"/>
      <dgm:spPr/>
    </dgm:pt>
    <dgm:pt modelId="{BE265D3C-8DC6-43AF-B735-5EA59C1C34C5}" type="pres">
      <dgm:prSet presAssocID="{03F1BDC9-BE52-481C-8BEF-5F0E2C5B5A34}" presName="parTx" presStyleLbl="revTx" presStyleIdx="3" presStyleCnt="5">
        <dgm:presLayoutVars>
          <dgm:chMax val="0"/>
          <dgm:chPref val="0"/>
        </dgm:presLayoutVars>
      </dgm:prSet>
      <dgm:spPr/>
    </dgm:pt>
    <dgm:pt modelId="{58A535CD-B404-411B-8221-06885059A876}" type="pres">
      <dgm:prSet presAssocID="{D85AEFDE-EB5F-4754-8325-06D408229E49}" presName="sibTrans" presStyleCnt="0"/>
      <dgm:spPr/>
    </dgm:pt>
    <dgm:pt modelId="{C5C9F1A2-AD3C-4C5E-A2E1-60D4014A9AA3}" type="pres">
      <dgm:prSet presAssocID="{71B38DC3-F912-43A1-B111-76B40D0242F0}" presName="compNode" presStyleCnt="0"/>
      <dgm:spPr/>
    </dgm:pt>
    <dgm:pt modelId="{8444BE31-C3D5-41D8-A8EA-84A1247955AA}" type="pres">
      <dgm:prSet presAssocID="{71B38DC3-F912-43A1-B111-76B40D0242F0}" presName="bgRect" presStyleLbl="bgShp" presStyleIdx="4" presStyleCnt="5"/>
      <dgm:spPr/>
    </dgm:pt>
    <dgm:pt modelId="{B65E6B78-930A-4161-BDD2-3D529987CECD}" type="pres">
      <dgm:prSet presAssocID="{71B38DC3-F912-43A1-B111-76B40D0242F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F090FBA8-D22F-4ABD-9303-1F837735CEE6}" type="pres">
      <dgm:prSet presAssocID="{71B38DC3-F912-43A1-B111-76B40D0242F0}" presName="spaceRect" presStyleCnt="0"/>
      <dgm:spPr/>
    </dgm:pt>
    <dgm:pt modelId="{B381E720-1772-434B-9EBB-9F7EDFC2EED0}" type="pres">
      <dgm:prSet presAssocID="{71B38DC3-F912-43A1-B111-76B40D0242F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4DEF507-4495-449A-AB52-2E544DCBAE58}" srcId="{2E18E819-1292-4CC9-A022-6FFB181EBB7B}" destId="{9C72C0D7-76A0-477B-B7F7-3D3782791E45}" srcOrd="1" destOrd="0" parTransId="{4DBD8BF6-E088-422F-84AD-0D8B0696B257}" sibTransId="{3795C802-B5C5-49ED-8857-180687019151}"/>
    <dgm:cxn modelId="{C463F314-8B5D-4F45-9821-7151EB016270}" type="presOf" srcId="{71B38DC3-F912-43A1-B111-76B40D0242F0}" destId="{B381E720-1772-434B-9EBB-9F7EDFC2EED0}" srcOrd="0" destOrd="0" presId="urn:microsoft.com/office/officeart/2018/2/layout/IconVerticalSolidList"/>
    <dgm:cxn modelId="{DEA23339-6100-4EEF-B38C-FBE6FC524365}" srcId="{2E18E819-1292-4CC9-A022-6FFB181EBB7B}" destId="{9F894F34-9A0D-4948-AECA-01EFA45D07A6}" srcOrd="2" destOrd="0" parTransId="{63AE59AE-B31F-45C2-90B2-7707A4E28CC6}" sibTransId="{3F0C20F2-72C0-4942-95CD-3E1088A2BAB9}"/>
    <dgm:cxn modelId="{B4227D68-235E-4346-8CD5-F51158566B31}" type="presOf" srcId="{9F894F34-9A0D-4948-AECA-01EFA45D07A6}" destId="{D9F943B7-9376-41ED-8AF9-42A5551D204B}" srcOrd="0" destOrd="0" presId="urn:microsoft.com/office/officeart/2018/2/layout/IconVerticalSolidList"/>
    <dgm:cxn modelId="{D7806873-6036-465D-9B90-0B01255873EA}" type="presOf" srcId="{9C72C0D7-76A0-477B-B7F7-3D3782791E45}" destId="{76D62817-C810-4897-8A24-D573F27D9A0E}" srcOrd="0" destOrd="0" presId="urn:microsoft.com/office/officeart/2018/2/layout/IconVerticalSolidList"/>
    <dgm:cxn modelId="{EB635153-4AAF-443F-8283-7BCD63621D0B}" srcId="{2E18E819-1292-4CC9-A022-6FFB181EBB7B}" destId="{71B38DC3-F912-43A1-B111-76B40D0242F0}" srcOrd="4" destOrd="0" parTransId="{7C49BCEB-2B18-44D3-AB1B-A8981F88DE31}" sibTransId="{4CB9548F-DAE3-476D-9269-DFB7BC21EAC1}"/>
    <dgm:cxn modelId="{61FD5E5A-A5E2-400E-9136-E63EC568AFD7}" type="presOf" srcId="{6D8FC920-2455-4F46-A356-C7E4E9641C26}" destId="{DBA574B4-D6BA-4D8B-B038-80646865A9F9}" srcOrd="0" destOrd="0" presId="urn:microsoft.com/office/officeart/2018/2/layout/IconVerticalSolidList"/>
    <dgm:cxn modelId="{D1173384-79F4-4DA3-9270-11F2952F37B0}" srcId="{2E18E819-1292-4CC9-A022-6FFB181EBB7B}" destId="{6D8FC920-2455-4F46-A356-C7E4E9641C26}" srcOrd="0" destOrd="0" parTransId="{7410ECC1-4E15-4C4C-895D-7D85A94D9175}" sibTransId="{893BD42D-4444-45DF-9590-7B1A7A8F8DC4}"/>
    <dgm:cxn modelId="{A030B28A-8A11-4EBB-AB2C-59C7EA141B91}" type="presOf" srcId="{2E18E819-1292-4CC9-A022-6FFB181EBB7B}" destId="{7117982D-9BBD-45B4-86A3-7D588685D7BF}" srcOrd="0" destOrd="0" presId="urn:microsoft.com/office/officeart/2018/2/layout/IconVerticalSolidList"/>
    <dgm:cxn modelId="{F0D2569F-D321-44F2-B147-E46E569263DA}" srcId="{2E18E819-1292-4CC9-A022-6FFB181EBB7B}" destId="{03F1BDC9-BE52-481C-8BEF-5F0E2C5B5A34}" srcOrd="3" destOrd="0" parTransId="{591B8A48-2E0A-4465-901F-AFCAD50C401F}" sibTransId="{D85AEFDE-EB5F-4754-8325-06D408229E49}"/>
    <dgm:cxn modelId="{0C9A8DB0-907D-4865-9BFD-F7426A8E14AF}" type="presOf" srcId="{03F1BDC9-BE52-481C-8BEF-5F0E2C5B5A34}" destId="{BE265D3C-8DC6-43AF-B735-5EA59C1C34C5}" srcOrd="0" destOrd="0" presId="urn:microsoft.com/office/officeart/2018/2/layout/IconVerticalSolidList"/>
    <dgm:cxn modelId="{3AFC2E82-C245-494E-BCE7-6BD5E8CEBAA5}" type="presParOf" srcId="{7117982D-9BBD-45B4-86A3-7D588685D7BF}" destId="{42EC5883-E89E-40A4-94DA-DAE0094C2333}" srcOrd="0" destOrd="0" presId="urn:microsoft.com/office/officeart/2018/2/layout/IconVerticalSolidList"/>
    <dgm:cxn modelId="{9BCA19BB-B136-406A-B5F3-84C70F979F05}" type="presParOf" srcId="{42EC5883-E89E-40A4-94DA-DAE0094C2333}" destId="{0C88FE08-FD1F-4E90-8D83-357CCCD6C4C2}" srcOrd="0" destOrd="0" presId="urn:microsoft.com/office/officeart/2018/2/layout/IconVerticalSolidList"/>
    <dgm:cxn modelId="{646C0BE0-0B8D-4E56-BE4D-A81DCFD2F9C0}" type="presParOf" srcId="{42EC5883-E89E-40A4-94DA-DAE0094C2333}" destId="{A88793F7-62FE-4DE9-832D-8064AA779F0D}" srcOrd="1" destOrd="0" presId="urn:microsoft.com/office/officeart/2018/2/layout/IconVerticalSolidList"/>
    <dgm:cxn modelId="{E8C6AA18-232D-4D2E-B9B2-13254AA40455}" type="presParOf" srcId="{42EC5883-E89E-40A4-94DA-DAE0094C2333}" destId="{55935980-184C-42B8-A37F-4E429CA5ED80}" srcOrd="2" destOrd="0" presId="urn:microsoft.com/office/officeart/2018/2/layout/IconVerticalSolidList"/>
    <dgm:cxn modelId="{E021D8C9-12D5-42FA-9F7C-3A62DEF6503E}" type="presParOf" srcId="{42EC5883-E89E-40A4-94DA-DAE0094C2333}" destId="{DBA574B4-D6BA-4D8B-B038-80646865A9F9}" srcOrd="3" destOrd="0" presId="urn:microsoft.com/office/officeart/2018/2/layout/IconVerticalSolidList"/>
    <dgm:cxn modelId="{1E09E23E-7FDA-4A29-B885-0F59E4F3D947}" type="presParOf" srcId="{7117982D-9BBD-45B4-86A3-7D588685D7BF}" destId="{743DFCF1-1E9A-4CD5-A841-ACB320D85221}" srcOrd="1" destOrd="0" presId="urn:microsoft.com/office/officeart/2018/2/layout/IconVerticalSolidList"/>
    <dgm:cxn modelId="{15CF828B-0F01-423E-9015-783A0ED17DDC}" type="presParOf" srcId="{7117982D-9BBD-45B4-86A3-7D588685D7BF}" destId="{3E599A4C-1C15-41C2-B9A8-1520CFE3A754}" srcOrd="2" destOrd="0" presId="urn:microsoft.com/office/officeart/2018/2/layout/IconVerticalSolidList"/>
    <dgm:cxn modelId="{F70E728D-AE51-4F9D-980E-D5E1FB36AD5B}" type="presParOf" srcId="{3E599A4C-1C15-41C2-B9A8-1520CFE3A754}" destId="{AF067415-39CF-44C2-8B5F-CE82CCB82E2A}" srcOrd="0" destOrd="0" presId="urn:microsoft.com/office/officeart/2018/2/layout/IconVerticalSolidList"/>
    <dgm:cxn modelId="{D3F48E41-3860-4083-9A7F-BA9F01D475AA}" type="presParOf" srcId="{3E599A4C-1C15-41C2-B9A8-1520CFE3A754}" destId="{EB487A59-0A1D-4C16-AF38-97C63146B08E}" srcOrd="1" destOrd="0" presId="urn:microsoft.com/office/officeart/2018/2/layout/IconVerticalSolidList"/>
    <dgm:cxn modelId="{2FF88770-D41C-47EA-B2A6-B69D133150FC}" type="presParOf" srcId="{3E599A4C-1C15-41C2-B9A8-1520CFE3A754}" destId="{54D623D2-3494-4E45-9F1F-85F1A31E73F1}" srcOrd="2" destOrd="0" presId="urn:microsoft.com/office/officeart/2018/2/layout/IconVerticalSolidList"/>
    <dgm:cxn modelId="{5FFCC55E-02EF-4664-AD15-E92AC7CC42B4}" type="presParOf" srcId="{3E599A4C-1C15-41C2-B9A8-1520CFE3A754}" destId="{76D62817-C810-4897-8A24-D573F27D9A0E}" srcOrd="3" destOrd="0" presId="urn:microsoft.com/office/officeart/2018/2/layout/IconVerticalSolidList"/>
    <dgm:cxn modelId="{023532F5-E54E-4A9E-AD88-8E5FFD1FAF7D}" type="presParOf" srcId="{7117982D-9BBD-45B4-86A3-7D588685D7BF}" destId="{585EF7D9-590F-434F-92D4-88B16C41909F}" srcOrd="3" destOrd="0" presId="urn:microsoft.com/office/officeart/2018/2/layout/IconVerticalSolidList"/>
    <dgm:cxn modelId="{F7EFD9B9-D8F5-4FE7-812E-5A27DE998565}" type="presParOf" srcId="{7117982D-9BBD-45B4-86A3-7D588685D7BF}" destId="{706376E0-0034-4937-9A48-D51C59C84F9E}" srcOrd="4" destOrd="0" presId="urn:microsoft.com/office/officeart/2018/2/layout/IconVerticalSolidList"/>
    <dgm:cxn modelId="{50F7EE62-777F-4E6E-A286-F00B4C89DC8C}" type="presParOf" srcId="{706376E0-0034-4937-9A48-D51C59C84F9E}" destId="{2516F778-8A02-4F19-B62C-573650582916}" srcOrd="0" destOrd="0" presId="urn:microsoft.com/office/officeart/2018/2/layout/IconVerticalSolidList"/>
    <dgm:cxn modelId="{FBC07536-CFB9-4515-93B0-5FF866BAFD98}" type="presParOf" srcId="{706376E0-0034-4937-9A48-D51C59C84F9E}" destId="{3623FB03-451B-4519-9ED3-D8D851B61544}" srcOrd="1" destOrd="0" presId="urn:microsoft.com/office/officeart/2018/2/layout/IconVerticalSolidList"/>
    <dgm:cxn modelId="{D8A2F661-620D-4D38-8FE6-1F40DF7AF0ED}" type="presParOf" srcId="{706376E0-0034-4937-9A48-D51C59C84F9E}" destId="{5F67579F-0F67-44BC-922D-BDCB9064EC63}" srcOrd="2" destOrd="0" presId="urn:microsoft.com/office/officeart/2018/2/layout/IconVerticalSolidList"/>
    <dgm:cxn modelId="{4E77450E-4719-4404-8325-A1BCED107ADC}" type="presParOf" srcId="{706376E0-0034-4937-9A48-D51C59C84F9E}" destId="{D9F943B7-9376-41ED-8AF9-42A5551D204B}" srcOrd="3" destOrd="0" presId="urn:microsoft.com/office/officeart/2018/2/layout/IconVerticalSolidList"/>
    <dgm:cxn modelId="{71DEA86B-17D5-4453-BA7A-8FA4F70B3FCA}" type="presParOf" srcId="{7117982D-9BBD-45B4-86A3-7D588685D7BF}" destId="{C31CBE83-2FBF-4FD9-A142-0E527BA26D99}" srcOrd="5" destOrd="0" presId="urn:microsoft.com/office/officeart/2018/2/layout/IconVerticalSolidList"/>
    <dgm:cxn modelId="{8FD33AF2-B2EB-4E73-A4D6-3CC116CC833F}" type="presParOf" srcId="{7117982D-9BBD-45B4-86A3-7D588685D7BF}" destId="{A650BC71-13DE-4001-AFDD-3C8438B3D9E1}" srcOrd="6" destOrd="0" presId="urn:microsoft.com/office/officeart/2018/2/layout/IconVerticalSolidList"/>
    <dgm:cxn modelId="{4E9DF27B-5570-4002-B593-68F441535C5F}" type="presParOf" srcId="{A650BC71-13DE-4001-AFDD-3C8438B3D9E1}" destId="{399BB301-ABD1-49E4-BA2E-FDA360450D95}" srcOrd="0" destOrd="0" presId="urn:microsoft.com/office/officeart/2018/2/layout/IconVerticalSolidList"/>
    <dgm:cxn modelId="{E5EA30B9-8E1F-4512-8F50-7CA4FBD624E4}" type="presParOf" srcId="{A650BC71-13DE-4001-AFDD-3C8438B3D9E1}" destId="{5944C4FA-B5E7-4E08-973B-D348B4C671FF}" srcOrd="1" destOrd="0" presId="urn:microsoft.com/office/officeart/2018/2/layout/IconVerticalSolidList"/>
    <dgm:cxn modelId="{7D11A81F-6F0E-4A1E-9337-8FF90639347F}" type="presParOf" srcId="{A650BC71-13DE-4001-AFDD-3C8438B3D9E1}" destId="{EE0DE699-3EFC-4903-B2F8-DECBCEDABE69}" srcOrd="2" destOrd="0" presId="urn:microsoft.com/office/officeart/2018/2/layout/IconVerticalSolidList"/>
    <dgm:cxn modelId="{6B9F5211-B65C-4899-A9CB-41DA0441B28D}" type="presParOf" srcId="{A650BC71-13DE-4001-AFDD-3C8438B3D9E1}" destId="{BE265D3C-8DC6-43AF-B735-5EA59C1C34C5}" srcOrd="3" destOrd="0" presId="urn:microsoft.com/office/officeart/2018/2/layout/IconVerticalSolidList"/>
    <dgm:cxn modelId="{75B4468A-0FFF-4784-95EF-77649EF6CB99}" type="presParOf" srcId="{7117982D-9BBD-45B4-86A3-7D588685D7BF}" destId="{58A535CD-B404-411B-8221-06885059A876}" srcOrd="7" destOrd="0" presId="urn:microsoft.com/office/officeart/2018/2/layout/IconVerticalSolidList"/>
    <dgm:cxn modelId="{FDB4DE8D-87F4-4C98-9E6B-7C1AB271CE82}" type="presParOf" srcId="{7117982D-9BBD-45B4-86A3-7D588685D7BF}" destId="{C5C9F1A2-AD3C-4C5E-A2E1-60D4014A9AA3}" srcOrd="8" destOrd="0" presId="urn:microsoft.com/office/officeart/2018/2/layout/IconVerticalSolidList"/>
    <dgm:cxn modelId="{32050165-DE32-4D14-998C-76F77A5DA44C}" type="presParOf" srcId="{C5C9F1A2-AD3C-4C5E-A2E1-60D4014A9AA3}" destId="{8444BE31-C3D5-41D8-A8EA-84A1247955AA}" srcOrd="0" destOrd="0" presId="urn:microsoft.com/office/officeart/2018/2/layout/IconVerticalSolidList"/>
    <dgm:cxn modelId="{473FBCCF-6D8C-4C40-9A8E-71FF0A8D74E0}" type="presParOf" srcId="{C5C9F1A2-AD3C-4C5E-A2E1-60D4014A9AA3}" destId="{B65E6B78-930A-4161-BDD2-3D529987CECD}" srcOrd="1" destOrd="0" presId="urn:microsoft.com/office/officeart/2018/2/layout/IconVerticalSolidList"/>
    <dgm:cxn modelId="{3C9DAB4A-07E6-444A-A953-D3F02BB135E7}" type="presParOf" srcId="{C5C9F1A2-AD3C-4C5E-A2E1-60D4014A9AA3}" destId="{F090FBA8-D22F-4ABD-9303-1F837735CEE6}" srcOrd="2" destOrd="0" presId="urn:microsoft.com/office/officeart/2018/2/layout/IconVerticalSolidList"/>
    <dgm:cxn modelId="{D8B5549B-6E60-439C-97EF-971E907C1084}" type="presParOf" srcId="{C5C9F1A2-AD3C-4C5E-A2E1-60D4014A9AA3}" destId="{B381E720-1772-434B-9EBB-9F7EDFC2EE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C434AB4-ACC0-49E0-80AD-AAA2F21BE4D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D01AB1F-FB79-4C64-BBBB-8EB6B53C90D1}">
      <dgm:prSet/>
      <dgm:spPr/>
      <dgm:t>
        <a:bodyPr/>
        <a:lstStyle/>
        <a:p>
          <a:r>
            <a:rPr lang="en-US"/>
            <a:t>Ensures the software works correctly and meets requirements</a:t>
          </a:r>
        </a:p>
      </dgm:t>
    </dgm:pt>
    <dgm:pt modelId="{890B877F-273B-4284-A27F-508A0A64FC77}" type="parTrans" cxnId="{E03693F7-379B-479A-9307-05CA5B065C5A}">
      <dgm:prSet/>
      <dgm:spPr/>
      <dgm:t>
        <a:bodyPr/>
        <a:lstStyle/>
        <a:p>
          <a:endParaRPr lang="en-US"/>
        </a:p>
      </dgm:t>
    </dgm:pt>
    <dgm:pt modelId="{64F19469-88C0-4A21-83E9-CB041ACF77C6}" type="sibTrans" cxnId="{E03693F7-379B-479A-9307-05CA5B065C5A}">
      <dgm:prSet/>
      <dgm:spPr/>
      <dgm:t>
        <a:bodyPr/>
        <a:lstStyle/>
        <a:p>
          <a:endParaRPr lang="en-US"/>
        </a:p>
      </dgm:t>
    </dgm:pt>
    <dgm:pt modelId="{ABCF3C21-2E40-4A98-B8EF-2BB4C0F498F1}">
      <dgm:prSet/>
      <dgm:spPr/>
      <dgm:t>
        <a:bodyPr/>
        <a:lstStyle/>
        <a:p>
          <a:r>
            <a:rPr lang="en-US"/>
            <a:t>Testing Types: Unit, Integration, System, Acceptance</a:t>
          </a:r>
        </a:p>
      </dgm:t>
    </dgm:pt>
    <dgm:pt modelId="{8AA1EA87-7E5A-4AC3-A0F3-D4B1F0C26686}" type="parTrans" cxnId="{6507555B-BA69-45D2-A57F-005BD9997BDD}">
      <dgm:prSet/>
      <dgm:spPr/>
      <dgm:t>
        <a:bodyPr/>
        <a:lstStyle/>
        <a:p>
          <a:endParaRPr lang="en-US"/>
        </a:p>
      </dgm:t>
    </dgm:pt>
    <dgm:pt modelId="{650B4823-4DEE-4E4E-8123-A4A3517DE7F6}" type="sibTrans" cxnId="{6507555B-BA69-45D2-A57F-005BD9997BDD}">
      <dgm:prSet/>
      <dgm:spPr/>
      <dgm:t>
        <a:bodyPr/>
        <a:lstStyle/>
        <a:p>
          <a:endParaRPr lang="en-US"/>
        </a:p>
      </dgm:t>
    </dgm:pt>
    <dgm:pt modelId="{C419F133-B5FD-42D0-B161-678C0E2774D9}">
      <dgm:prSet/>
      <dgm:spPr/>
      <dgm:t>
        <a:bodyPr/>
        <a:lstStyle/>
        <a:p>
          <a:r>
            <a:rPr lang="en-US"/>
            <a:t>Methods: Manual vs. Automated (e.g., Selenium, JUnit)</a:t>
          </a:r>
        </a:p>
      </dgm:t>
    </dgm:pt>
    <dgm:pt modelId="{AC4E4ABA-18A6-432E-9A2E-C882705D6EF0}" type="parTrans" cxnId="{C19DBB80-3624-4DB4-A82A-49EBE548AF4D}">
      <dgm:prSet/>
      <dgm:spPr/>
      <dgm:t>
        <a:bodyPr/>
        <a:lstStyle/>
        <a:p>
          <a:endParaRPr lang="en-US"/>
        </a:p>
      </dgm:t>
    </dgm:pt>
    <dgm:pt modelId="{2D6E3F5C-81A0-4975-A692-292876FE70E0}" type="sibTrans" cxnId="{C19DBB80-3624-4DB4-A82A-49EBE548AF4D}">
      <dgm:prSet/>
      <dgm:spPr/>
      <dgm:t>
        <a:bodyPr/>
        <a:lstStyle/>
        <a:p>
          <a:endParaRPr lang="en-US"/>
        </a:p>
      </dgm:t>
    </dgm:pt>
    <dgm:pt modelId="{F048D92F-C954-465C-B7C9-FD01C9021704}" type="pres">
      <dgm:prSet presAssocID="{2C434AB4-ACC0-49E0-80AD-AAA2F21BE4DA}" presName="root" presStyleCnt="0">
        <dgm:presLayoutVars>
          <dgm:dir/>
          <dgm:resizeHandles val="exact"/>
        </dgm:presLayoutVars>
      </dgm:prSet>
      <dgm:spPr/>
    </dgm:pt>
    <dgm:pt modelId="{6EA33A69-637E-41CD-A518-5726BA51BE49}" type="pres">
      <dgm:prSet presAssocID="{8D01AB1F-FB79-4C64-BBBB-8EB6B53C90D1}" presName="compNode" presStyleCnt="0"/>
      <dgm:spPr/>
    </dgm:pt>
    <dgm:pt modelId="{4E019E22-4D72-4476-81C8-3072314C06F2}" type="pres">
      <dgm:prSet presAssocID="{8D01AB1F-FB79-4C64-BBBB-8EB6B53C90D1}" presName="bgRect" presStyleLbl="bgShp" presStyleIdx="0" presStyleCnt="3"/>
      <dgm:spPr/>
    </dgm:pt>
    <dgm:pt modelId="{06D39EF9-B1FA-4BE3-B53A-313967C64064}" type="pres">
      <dgm:prSet presAssocID="{8D01AB1F-FB79-4C64-BBBB-8EB6B53C90D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775CFFD-CD0B-48DE-A8BD-072B667F244F}" type="pres">
      <dgm:prSet presAssocID="{8D01AB1F-FB79-4C64-BBBB-8EB6B53C90D1}" presName="spaceRect" presStyleCnt="0"/>
      <dgm:spPr/>
    </dgm:pt>
    <dgm:pt modelId="{FC50CF91-8CE8-4B6E-8EA4-DEEFB23D4F1D}" type="pres">
      <dgm:prSet presAssocID="{8D01AB1F-FB79-4C64-BBBB-8EB6B53C90D1}" presName="parTx" presStyleLbl="revTx" presStyleIdx="0" presStyleCnt="3">
        <dgm:presLayoutVars>
          <dgm:chMax val="0"/>
          <dgm:chPref val="0"/>
        </dgm:presLayoutVars>
      </dgm:prSet>
      <dgm:spPr/>
    </dgm:pt>
    <dgm:pt modelId="{1CF0AAA8-605F-47FC-93C0-B353C341A18E}" type="pres">
      <dgm:prSet presAssocID="{64F19469-88C0-4A21-83E9-CB041ACF77C6}" presName="sibTrans" presStyleCnt="0"/>
      <dgm:spPr/>
    </dgm:pt>
    <dgm:pt modelId="{E6F4B976-2086-4E26-A789-87FA368F082D}" type="pres">
      <dgm:prSet presAssocID="{ABCF3C21-2E40-4A98-B8EF-2BB4C0F498F1}" presName="compNode" presStyleCnt="0"/>
      <dgm:spPr/>
    </dgm:pt>
    <dgm:pt modelId="{6A4958EB-2538-4CFD-9C94-6D2DF546C98A}" type="pres">
      <dgm:prSet presAssocID="{ABCF3C21-2E40-4A98-B8EF-2BB4C0F498F1}" presName="bgRect" presStyleLbl="bgShp" presStyleIdx="1" presStyleCnt="3"/>
      <dgm:spPr/>
    </dgm:pt>
    <dgm:pt modelId="{0F6758B4-ACBC-4EA4-AA98-FBAFE2C42C1F}" type="pres">
      <dgm:prSet presAssocID="{ABCF3C21-2E40-4A98-B8EF-2BB4C0F498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1A6E999F-EB24-40A5-ABDA-3CB43F6AA1EF}" type="pres">
      <dgm:prSet presAssocID="{ABCF3C21-2E40-4A98-B8EF-2BB4C0F498F1}" presName="spaceRect" presStyleCnt="0"/>
      <dgm:spPr/>
    </dgm:pt>
    <dgm:pt modelId="{1695A49B-98F4-4C12-BB1D-759FECF37D99}" type="pres">
      <dgm:prSet presAssocID="{ABCF3C21-2E40-4A98-B8EF-2BB4C0F498F1}" presName="parTx" presStyleLbl="revTx" presStyleIdx="1" presStyleCnt="3">
        <dgm:presLayoutVars>
          <dgm:chMax val="0"/>
          <dgm:chPref val="0"/>
        </dgm:presLayoutVars>
      </dgm:prSet>
      <dgm:spPr/>
    </dgm:pt>
    <dgm:pt modelId="{6E51885C-44DC-4945-85D9-1C64A88366C5}" type="pres">
      <dgm:prSet presAssocID="{650B4823-4DEE-4E4E-8123-A4A3517DE7F6}" presName="sibTrans" presStyleCnt="0"/>
      <dgm:spPr/>
    </dgm:pt>
    <dgm:pt modelId="{CEDC6A2A-8B4B-43AC-864E-7D7BAE1E7607}" type="pres">
      <dgm:prSet presAssocID="{C419F133-B5FD-42D0-B161-678C0E2774D9}" presName="compNode" presStyleCnt="0"/>
      <dgm:spPr/>
    </dgm:pt>
    <dgm:pt modelId="{B21D683C-95F3-4FC0-A8EE-CA252EE7C49E}" type="pres">
      <dgm:prSet presAssocID="{C419F133-B5FD-42D0-B161-678C0E2774D9}" presName="bgRect" presStyleLbl="bgShp" presStyleIdx="2" presStyleCnt="3"/>
      <dgm:spPr/>
    </dgm:pt>
    <dgm:pt modelId="{E948F461-57B1-463E-9BFD-0EA8FD39510E}" type="pres">
      <dgm:prSet presAssocID="{C419F133-B5FD-42D0-B161-678C0E2774D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D7B2778-0F76-4FAA-904E-AEA6DE530C53}" type="pres">
      <dgm:prSet presAssocID="{C419F133-B5FD-42D0-B161-678C0E2774D9}" presName="spaceRect" presStyleCnt="0"/>
      <dgm:spPr/>
    </dgm:pt>
    <dgm:pt modelId="{1BBE77A1-A7D5-43E1-AF29-D0766EEA2612}" type="pres">
      <dgm:prSet presAssocID="{C419F133-B5FD-42D0-B161-678C0E2774D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BFADE01-CB96-4F12-AB76-6881EF777759}" type="presOf" srcId="{C419F133-B5FD-42D0-B161-678C0E2774D9}" destId="{1BBE77A1-A7D5-43E1-AF29-D0766EEA2612}" srcOrd="0" destOrd="0" presId="urn:microsoft.com/office/officeart/2018/2/layout/IconVerticalSolidList"/>
    <dgm:cxn modelId="{201EA815-B428-4C25-9550-A699D69E7958}" type="presOf" srcId="{2C434AB4-ACC0-49E0-80AD-AAA2F21BE4DA}" destId="{F048D92F-C954-465C-B7C9-FD01C9021704}" srcOrd="0" destOrd="0" presId="urn:microsoft.com/office/officeart/2018/2/layout/IconVerticalSolidList"/>
    <dgm:cxn modelId="{6507555B-BA69-45D2-A57F-005BD9997BDD}" srcId="{2C434AB4-ACC0-49E0-80AD-AAA2F21BE4DA}" destId="{ABCF3C21-2E40-4A98-B8EF-2BB4C0F498F1}" srcOrd="1" destOrd="0" parTransId="{8AA1EA87-7E5A-4AC3-A0F3-D4B1F0C26686}" sibTransId="{650B4823-4DEE-4E4E-8123-A4A3517DE7F6}"/>
    <dgm:cxn modelId="{C9DBAD7E-0E79-45CC-8B23-721DF57F3011}" type="presOf" srcId="{8D01AB1F-FB79-4C64-BBBB-8EB6B53C90D1}" destId="{FC50CF91-8CE8-4B6E-8EA4-DEEFB23D4F1D}" srcOrd="0" destOrd="0" presId="urn:microsoft.com/office/officeart/2018/2/layout/IconVerticalSolidList"/>
    <dgm:cxn modelId="{C19DBB80-3624-4DB4-A82A-49EBE548AF4D}" srcId="{2C434AB4-ACC0-49E0-80AD-AAA2F21BE4DA}" destId="{C419F133-B5FD-42D0-B161-678C0E2774D9}" srcOrd="2" destOrd="0" parTransId="{AC4E4ABA-18A6-432E-9A2E-C882705D6EF0}" sibTransId="{2D6E3F5C-81A0-4975-A692-292876FE70E0}"/>
    <dgm:cxn modelId="{8E63B9C3-26B6-4E69-867A-4FF34270CA13}" type="presOf" srcId="{ABCF3C21-2E40-4A98-B8EF-2BB4C0F498F1}" destId="{1695A49B-98F4-4C12-BB1D-759FECF37D99}" srcOrd="0" destOrd="0" presId="urn:microsoft.com/office/officeart/2018/2/layout/IconVerticalSolidList"/>
    <dgm:cxn modelId="{E03693F7-379B-479A-9307-05CA5B065C5A}" srcId="{2C434AB4-ACC0-49E0-80AD-AAA2F21BE4DA}" destId="{8D01AB1F-FB79-4C64-BBBB-8EB6B53C90D1}" srcOrd="0" destOrd="0" parTransId="{890B877F-273B-4284-A27F-508A0A64FC77}" sibTransId="{64F19469-88C0-4A21-83E9-CB041ACF77C6}"/>
    <dgm:cxn modelId="{637A019A-FBA8-42C0-9023-3651FC74D2C3}" type="presParOf" srcId="{F048D92F-C954-465C-B7C9-FD01C9021704}" destId="{6EA33A69-637E-41CD-A518-5726BA51BE49}" srcOrd="0" destOrd="0" presId="urn:microsoft.com/office/officeart/2018/2/layout/IconVerticalSolidList"/>
    <dgm:cxn modelId="{032A2682-D8DE-474D-BE07-4C0341E95AA2}" type="presParOf" srcId="{6EA33A69-637E-41CD-A518-5726BA51BE49}" destId="{4E019E22-4D72-4476-81C8-3072314C06F2}" srcOrd="0" destOrd="0" presId="urn:microsoft.com/office/officeart/2018/2/layout/IconVerticalSolidList"/>
    <dgm:cxn modelId="{680E0887-5C9C-46F5-BACB-F2912272220D}" type="presParOf" srcId="{6EA33A69-637E-41CD-A518-5726BA51BE49}" destId="{06D39EF9-B1FA-4BE3-B53A-313967C64064}" srcOrd="1" destOrd="0" presId="urn:microsoft.com/office/officeart/2018/2/layout/IconVerticalSolidList"/>
    <dgm:cxn modelId="{BF01429A-2745-44EB-80EF-4D8D75936CAF}" type="presParOf" srcId="{6EA33A69-637E-41CD-A518-5726BA51BE49}" destId="{A775CFFD-CD0B-48DE-A8BD-072B667F244F}" srcOrd="2" destOrd="0" presId="urn:microsoft.com/office/officeart/2018/2/layout/IconVerticalSolidList"/>
    <dgm:cxn modelId="{769F4E8A-7B1C-4739-A557-D3899E5A54F9}" type="presParOf" srcId="{6EA33A69-637E-41CD-A518-5726BA51BE49}" destId="{FC50CF91-8CE8-4B6E-8EA4-DEEFB23D4F1D}" srcOrd="3" destOrd="0" presId="urn:microsoft.com/office/officeart/2018/2/layout/IconVerticalSolidList"/>
    <dgm:cxn modelId="{4E6488E1-4164-43A0-9104-950481F895EB}" type="presParOf" srcId="{F048D92F-C954-465C-B7C9-FD01C9021704}" destId="{1CF0AAA8-605F-47FC-93C0-B353C341A18E}" srcOrd="1" destOrd="0" presId="urn:microsoft.com/office/officeart/2018/2/layout/IconVerticalSolidList"/>
    <dgm:cxn modelId="{C7DEFB1F-6D09-4608-BB2F-29D869F06323}" type="presParOf" srcId="{F048D92F-C954-465C-B7C9-FD01C9021704}" destId="{E6F4B976-2086-4E26-A789-87FA368F082D}" srcOrd="2" destOrd="0" presId="urn:microsoft.com/office/officeart/2018/2/layout/IconVerticalSolidList"/>
    <dgm:cxn modelId="{28ED4741-49AA-429A-BAD4-FA7185172F71}" type="presParOf" srcId="{E6F4B976-2086-4E26-A789-87FA368F082D}" destId="{6A4958EB-2538-4CFD-9C94-6D2DF546C98A}" srcOrd="0" destOrd="0" presId="urn:microsoft.com/office/officeart/2018/2/layout/IconVerticalSolidList"/>
    <dgm:cxn modelId="{9EA67B2E-C730-46AB-AD7E-88BB4C3B1E5E}" type="presParOf" srcId="{E6F4B976-2086-4E26-A789-87FA368F082D}" destId="{0F6758B4-ACBC-4EA4-AA98-FBAFE2C42C1F}" srcOrd="1" destOrd="0" presId="urn:microsoft.com/office/officeart/2018/2/layout/IconVerticalSolidList"/>
    <dgm:cxn modelId="{A58C18EE-91BF-42D7-9DB7-0B114F1871DB}" type="presParOf" srcId="{E6F4B976-2086-4E26-A789-87FA368F082D}" destId="{1A6E999F-EB24-40A5-ABDA-3CB43F6AA1EF}" srcOrd="2" destOrd="0" presId="urn:microsoft.com/office/officeart/2018/2/layout/IconVerticalSolidList"/>
    <dgm:cxn modelId="{5F293DF8-5C3C-472F-9571-295921FB6002}" type="presParOf" srcId="{E6F4B976-2086-4E26-A789-87FA368F082D}" destId="{1695A49B-98F4-4C12-BB1D-759FECF37D99}" srcOrd="3" destOrd="0" presId="urn:microsoft.com/office/officeart/2018/2/layout/IconVerticalSolidList"/>
    <dgm:cxn modelId="{F864D4BD-AF72-44DF-8DB4-43C1C5F02D50}" type="presParOf" srcId="{F048D92F-C954-465C-B7C9-FD01C9021704}" destId="{6E51885C-44DC-4945-85D9-1C64A88366C5}" srcOrd="3" destOrd="0" presId="urn:microsoft.com/office/officeart/2018/2/layout/IconVerticalSolidList"/>
    <dgm:cxn modelId="{E359F1E4-7E19-437E-844C-8D998B206392}" type="presParOf" srcId="{F048D92F-C954-465C-B7C9-FD01C9021704}" destId="{CEDC6A2A-8B4B-43AC-864E-7D7BAE1E7607}" srcOrd="4" destOrd="0" presId="urn:microsoft.com/office/officeart/2018/2/layout/IconVerticalSolidList"/>
    <dgm:cxn modelId="{00C5CCCA-21D7-4D91-BBB7-FE5103795462}" type="presParOf" srcId="{CEDC6A2A-8B4B-43AC-864E-7D7BAE1E7607}" destId="{B21D683C-95F3-4FC0-A8EE-CA252EE7C49E}" srcOrd="0" destOrd="0" presId="urn:microsoft.com/office/officeart/2018/2/layout/IconVerticalSolidList"/>
    <dgm:cxn modelId="{AF47CB70-A1DF-4EFC-B463-CE3483B70A3A}" type="presParOf" srcId="{CEDC6A2A-8B4B-43AC-864E-7D7BAE1E7607}" destId="{E948F461-57B1-463E-9BFD-0EA8FD39510E}" srcOrd="1" destOrd="0" presId="urn:microsoft.com/office/officeart/2018/2/layout/IconVerticalSolidList"/>
    <dgm:cxn modelId="{045B9069-EADD-439E-885D-392789628A31}" type="presParOf" srcId="{CEDC6A2A-8B4B-43AC-864E-7D7BAE1E7607}" destId="{8D7B2778-0F76-4FAA-904E-AEA6DE530C53}" srcOrd="2" destOrd="0" presId="urn:microsoft.com/office/officeart/2018/2/layout/IconVerticalSolidList"/>
    <dgm:cxn modelId="{3E846BDE-24BC-43D0-BBC8-CE5643676BA1}" type="presParOf" srcId="{CEDC6A2A-8B4B-43AC-864E-7D7BAE1E7607}" destId="{1BBE77A1-A7D5-43E1-AF29-D0766EEA26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4ECE4D6-B90C-44B3-A55E-9375FEB9C412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7804B3B-BFBB-49D8-B7E1-588B52DFCD43}">
      <dgm:prSet/>
      <dgm:spPr/>
      <dgm:t>
        <a:bodyPr/>
        <a:lstStyle/>
        <a:p>
          <a:r>
            <a:rPr lang="en-US"/>
            <a:t>Corrective – Fix bugs</a:t>
          </a:r>
        </a:p>
      </dgm:t>
    </dgm:pt>
    <dgm:pt modelId="{157BC5F5-67F6-4EC4-B314-EFE3459E4067}" type="parTrans" cxnId="{D4A203B7-C0A6-44BA-880B-852CB7E710CC}">
      <dgm:prSet/>
      <dgm:spPr/>
      <dgm:t>
        <a:bodyPr/>
        <a:lstStyle/>
        <a:p>
          <a:endParaRPr lang="en-US"/>
        </a:p>
      </dgm:t>
    </dgm:pt>
    <dgm:pt modelId="{06CF25BB-7A73-404E-8D9D-890CE061CD1A}" type="sibTrans" cxnId="{D4A203B7-C0A6-44BA-880B-852CB7E710CC}">
      <dgm:prSet/>
      <dgm:spPr/>
      <dgm:t>
        <a:bodyPr/>
        <a:lstStyle/>
        <a:p>
          <a:endParaRPr lang="en-US"/>
        </a:p>
      </dgm:t>
    </dgm:pt>
    <dgm:pt modelId="{C7D566CD-9798-47DD-BB95-229180815BEA}">
      <dgm:prSet/>
      <dgm:spPr/>
      <dgm:t>
        <a:bodyPr/>
        <a:lstStyle/>
        <a:p>
          <a:r>
            <a:rPr lang="en-US"/>
            <a:t>Adaptive – Modify for environment changes</a:t>
          </a:r>
        </a:p>
      </dgm:t>
    </dgm:pt>
    <dgm:pt modelId="{1161C9C4-90D4-41AA-87E6-6BF0AA4E5E0F}" type="parTrans" cxnId="{1A232FB2-8837-47FA-9EE0-AB5492C6F980}">
      <dgm:prSet/>
      <dgm:spPr/>
      <dgm:t>
        <a:bodyPr/>
        <a:lstStyle/>
        <a:p>
          <a:endParaRPr lang="en-US"/>
        </a:p>
      </dgm:t>
    </dgm:pt>
    <dgm:pt modelId="{47DE946E-3A74-4A67-892F-B4F4077C88EC}" type="sibTrans" cxnId="{1A232FB2-8837-47FA-9EE0-AB5492C6F980}">
      <dgm:prSet/>
      <dgm:spPr/>
      <dgm:t>
        <a:bodyPr/>
        <a:lstStyle/>
        <a:p>
          <a:endParaRPr lang="en-US"/>
        </a:p>
      </dgm:t>
    </dgm:pt>
    <dgm:pt modelId="{E61C55BD-4C0B-410D-B2C2-CE60EB8EE61E}">
      <dgm:prSet/>
      <dgm:spPr/>
      <dgm:t>
        <a:bodyPr/>
        <a:lstStyle/>
        <a:p>
          <a:r>
            <a:rPr lang="en-US"/>
            <a:t>Perfective – Improve performance or maintainability</a:t>
          </a:r>
        </a:p>
      </dgm:t>
    </dgm:pt>
    <dgm:pt modelId="{4CAE5E34-064F-424E-9617-31F7E09F7C4E}" type="parTrans" cxnId="{763C1F59-B7D6-458E-91EB-566AD4689977}">
      <dgm:prSet/>
      <dgm:spPr/>
      <dgm:t>
        <a:bodyPr/>
        <a:lstStyle/>
        <a:p>
          <a:endParaRPr lang="en-US"/>
        </a:p>
      </dgm:t>
    </dgm:pt>
    <dgm:pt modelId="{22B0F451-1C26-4BC7-AC39-104B5524C7DE}" type="sibTrans" cxnId="{763C1F59-B7D6-458E-91EB-566AD4689977}">
      <dgm:prSet/>
      <dgm:spPr/>
      <dgm:t>
        <a:bodyPr/>
        <a:lstStyle/>
        <a:p>
          <a:endParaRPr lang="en-US"/>
        </a:p>
      </dgm:t>
    </dgm:pt>
    <dgm:pt modelId="{4BC811A0-6EB2-4BB9-970D-F93F363D36C9}">
      <dgm:prSet/>
      <dgm:spPr/>
      <dgm:t>
        <a:bodyPr/>
        <a:lstStyle/>
        <a:p>
          <a:r>
            <a:rPr lang="en-US"/>
            <a:t>Preventive – Avoid future problems</a:t>
          </a:r>
        </a:p>
      </dgm:t>
    </dgm:pt>
    <dgm:pt modelId="{0381F734-EBE8-4EAE-9CE4-F593AFDF0B1D}" type="parTrans" cxnId="{2162D5DB-7767-43FE-A493-D798D0A84039}">
      <dgm:prSet/>
      <dgm:spPr/>
      <dgm:t>
        <a:bodyPr/>
        <a:lstStyle/>
        <a:p>
          <a:endParaRPr lang="en-US"/>
        </a:p>
      </dgm:t>
    </dgm:pt>
    <dgm:pt modelId="{5F20C43D-7EA2-486E-A8F6-6E96B277E745}" type="sibTrans" cxnId="{2162D5DB-7767-43FE-A493-D798D0A84039}">
      <dgm:prSet/>
      <dgm:spPr/>
      <dgm:t>
        <a:bodyPr/>
        <a:lstStyle/>
        <a:p>
          <a:endParaRPr lang="en-US"/>
        </a:p>
      </dgm:t>
    </dgm:pt>
    <dgm:pt modelId="{15F6E04B-33E0-4391-90E0-7B555FD4D17B}" type="pres">
      <dgm:prSet presAssocID="{24ECE4D6-B90C-44B3-A55E-9375FEB9C412}" presName="outerComposite" presStyleCnt="0">
        <dgm:presLayoutVars>
          <dgm:chMax val="5"/>
          <dgm:dir/>
          <dgm:resizeHandles val="exact"/>
        </dgm:presLayoutVars>
      </dgm:prSet>
      <dgm:spPr/>
    </dgm:pt>
    <dgm:pt modelId="{DC5F04CC-1498-434A-AA5F-C683BDC11066}" type="pres">
      <dgm:prSet presAssocID="{24ECE4D6-B90C-44B3-A55E-9375FEB9C412}" presName="dummyMaxCanvas" presStyleCnt="0">
        <dgm:presLayoutVars/>
      </dgm:prSet>
      <dgm:spPr/>
    </dgm:pt>
    <dgm:pt modelId="{168C0AF5-DDD1-437F-9EB3-1BFB54D4DD28}" type="pres">
      <dgm:prSet presAssocID="{24ECE4D6-B90C-44B3-A55E-9375FEB9C412}" presName="FourNodes_1" presStyleLbl="node1" presStyleIdx="0" presStyleCnt="4">
        <dgm:presLayoutVars>
          <dgm:bulletEnabled val="1"/>
        </dgm:presLayoutVars>
      </dgm:prSet>
      <dgm:spPr/>
    </dgm:pt>
    <dgm:pt modelId="{8950625B-5BF7-43B7-8B2D-F0ECEB763806}" type="pres">
      <dgm:prSet presAssocID="{24ECE4D6-B90C-44B3-A55E-9375FEB9C412}" presName="FourNodes_2" presStyleLbl="node1" presStyleIdx="1" presStyleCnt="4">
        <dgm:presLayoutVars>
          <dgm:bulletEnabled val="1"/>
        </dgm:presLayoutVars>
      </dgm:prSet>
      <dgm:spPr/>
    </dgm:pt>
    <dgm:pt modelId="{83D75E8B-CF3C-470A-BB31-96EF4CB6D1E3}" type="pres">
      <dgm:prSet presAssocID="{24ECE4D6-B90C-44B3-A55E-9375FEB9C412}" presName="FourNodes_3" presStyleLbl="node1" presStyleIdx="2" presStyleCnt="4">
        <dgm:presLayoutVars>
          <dgm:bulletEnabled val="1"/>
        </dgm:presLayoutVars>
      </dgm:prSet>
      <dgm:spPr/>
    </dgm:pt>
    <dgm:pt modelId="{726EB247-9DDA-46EE-AC6A-65892B7882E3}" type="pres">
      <dgm:prSet presAssocID="{24ECE4D6-B90C-44B3-A55E-9375FEB9C412}" presName="FourNodes_4" presStyleLbl="node1" presStyleIdx="3" presStyleCnt="4">
        <dgm:presLayoutVars>
          <dgm:bulletEnabled val="1"/>
        </dgm:presLayoutVars>
      </dgm:prSet>
      <dgm:spPr/>
    </dgm:pt>
    <dgm:pt modelId="{9776E01B-B3C5-4D45-9D52-D3E0F3D3CBC1}" type="pres">
      <dgm:prSet presAssocID="{24ECE4D6-B90C-44B3-A55E-9375FEB9C412}" presName="FourConn_1-2" presStyleLbl="fgAccFollowNode1" presStyleIdx="0" presStyleCnt="3">
        <dgm:presLayoutVars>
          <dgm:bulletEnabled val="1"/>
        </dgm:presLayoutVars>
      </dgm:prSet>
      <dgm:spPr/>
    </dgm:pt>
    <dgm:pt modelId="{6668E631-9053-4CB5-A19F-E36D4EF958D7}" type="pres">
      <dgm:prSet presAssocID="{24ECE4D6-B90C-44B3-A55E-9375FEB9C412}" presName="FourConn_2-3" presStyleLbl="fgAccFollowNode1" presStyleIdx="1" presStyleCnt="3">
        <dgm:presLayoutVars>
          <dgm:bulletEnabled val="1"/>
        </dgm:presLayoutVars>
      </dgm:prSet>
      <dgm:spPr/>
    </dgm:pt>
    <dgm:pt modelId="{53718DA8-544D-4303-9ADC-8B7E8656065B}" type="pres">
      <dgm:prSet presAssocID="{24ECE4D6-B90C-44B3-A55E-9375FEB9C412}" presName="FourConn_3-4" presStyleLbl="fgAccFollowNode1" presStyleIdx="2" presStyleCnt="3">
        <dgm:presLayoutVars>
          <dgm:bulletEnabled val="1"/>
        </dgm:presLayoutVars>
      </dgm:prSet>
      <dgm:spPr/>
    </dgm:pt>
    <dgm:pt modelId="{4F3CD231-22D9-44D2-A772-DC009DE30CF2}" type="pres">
      <dgm:prSet presAssocID="{24ECE4D6-B90C-44B3-A55E-9375FEB9C412}" presName="FourNodes_1_text" presStyleLbl="node1" presStyleIdx="3" presStyleCnt="4">
        <dgm:presLayoutVars>
          <dgm:bulletEnabled val="1"/>
        </dgm:presLayoutVars>
      </dgm:prSet>
      <dgm:spPr/>
    </dgm:pt>
    <dgm:pt modelId="{A7F2BA57-BFED-4349-AB4C-F237853EF1B1}" type="pres">
      <dgm:prSet presAssocID="{24ECE4D6-B90C-44B3-A55E-9375FEB9C412}" presName="FourNodes_2_text" presStyleLbl="node1" presStyleIdx="3" presStyleCnt="4">
        <dgm:presLayoutVars>
          <dgm:bulletEnabled val="1"/>
        </dgm:presLayoutVars>
      </dgm:prSet>
      <dgm:spPr/>
    </dgm:pt>
    <dgm:pt modelId="{A0892703-F86A-468D-A5BE-AACA04E9B3EC}" type="pres">
      <dgm:prSet presAssocID="{24ECE4D6-B90C-44B3-A55E-9375FEB9C412}" presName="FourNodes_3_text" presStyleLbl="node1" presStyleIdx="3" presStyleCnt="4">
        <dgm:presLayoutVars>
          <dgm:bulletEnabled val="1"/>
        </dgm:presLayoutVars>
      </dgm:prSet>
      <dgm:spPr/>
    </dgm:pt>
    <dgm:pt modelId="{7CCE62DA-50B9-4D00-B188-8C5EE1030569}" type="pres">
      <dgm:prSet presAssocID="{24ECE4D6-B90C-44B3-A55E-9375FEB9C41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27B2E02-639D-4005-93A6-607F4B9C58E0}" type="presOf" srcId="{07804B3B-BFBB-49D8-B7E1-588B52DFCD43}" destId="{168C0AF5-DDD1-437F-9EB3-1BFB54D4DD28}" srcOrd="0" destOrd="0" presId="urn:microsoft.com/office/officeart/2005/8/layout/vProcess5"/>
    <dgm:cxn modelId="{9CBAFB1A-2F39-42BC-B5E2-6A91C20C47DB}" type="presOf" srcId="{E61C55BD-4C0B-410D-B2C2-CE60EB8EE61E}" destId="{A0892703-F86A-468D-A5BE-AACA04E9B3EC}" srcOrd="1" destOrd="0" presId="urn:microsoft.com/office/officeart/2005/8/layout/vProcess5"/>
    <dgm:cxn modelId="{EDE4E42F-A865-46D4-B3EA-2D48A7D69879}" type="presOf" srcId="{E61C55BD-4C0B-410D-B2C2-CE60EB8EE61E}" destId="{83D75E8B-CF3C-470A-BB31-96EF4CB6D1E3}" srcOrd="0" destOrd="0" presId="urn:microsoft.com/office/officeart/2005/8/layout/vProcess5"/>
    <dgm:cxn modelId="{9DE7EE3C-4F2D-4D74-BA51-8EDA9CD2D6BE}" type="presOf" srcId="{07804B3B-BFBB-49D8-B7E1-588B52DFCD43}" destId="{4F3CD231-22D9-44D2-A772-DC009DE30CF2}" srcOrd="1" destOrd="0" presId="urn:microsoft.com/office/officeart/2005/8/layout/vProcess5"/>
    <dgm:cxn modelId="{1488276F-0970-4E9D-8873-E0A828F178A5}" type="presOf" srcId="{4BC811A0-6EB2-4BB9-970D-F93F363D36C9}" destId="{726EB247-9DDA-46EE-AC6A-65892B7882E3}" srcOrd="0" destOrd="0" presId="urn:microsoft.com/office/officeart/2005/8/layout/vProcess5"/>
    <dgm:cxn modelId="{45068674-BDED-405F-A65C-81E13E71C1E5}" type="presOf" srcId="{22B0F451-1C26-4BC7-AC39-104B5524C7DE}" destId="{53718DA8-544D-4303-9ADC-8B7E8656065B}" srcOrd="0" destOrd="0" presId="urn:microsoft.com/office/officeart/2005/8/layout/vProcess5"/>
    <dgm:cxn modelId="{763C1F59-B7D6-458E-91EB-566AD4689977}" srcId="{24ECE4D6-B90C-44B3-A55E-9375FEB9C412}" destId="{E61C55BD-4C0B-410D-B2C2-CE60EB8EE61E}" srcOrd="2" destOrd="0" parTransId="{4CAE5E34-064F-424E-9617-31F7E09F7C4E}" sibTransId="{22B0F451-1C26-4BC7-AC39-104B5524C7DE}"/>
    <dgm:cxn modelId="{AEA5F196-4EED-4E96-81E1-96F3304007C5}" type="presOf" srcId="{C7D566CD-9798-47DD-BB95-229180815BEA}" destId="{A7F2BA57-BFED-4349-AB4C-F237853EF1B1}" srcOrd="1" destOrd="0" presId="urn:microsoft.com/office/officeart/2005/8/layout/vProcess5"/>
    <dgm:cxn modelId="{BBE955A2-67D1-43EB-9BC4-2DE02AB54EBC}" type="presOf" srcId="{4BC811A0-6EB2-4BB9-970D-F93F363D36C9}" destId="{7CCE62DA-50B9-4D00-B188-8C5EE1030569}" srcOrd="1" destOrd="0" presId="urn:microsoft.com/office/officeart/2005/8/layout/vProcess5"/>
    <dgm:cxn modelId="{1A232FB2-8837-47FA-9EE0-AB5492C6F980}" srcId="{24ECE4D6-B90C-44B3-A55E-9375FEB9C412}" destId="{C7D566CD-9798-47DD-BB95-229180815BEA}" srcOrd="1" destOrd="0" parTransId="{1161C9C4-90D4-41AA-87E6-6BF0AA4E5E0F}" sibTransId="{47DE946E-3A74-4A67-892F-B4F4077C88EC}"/>
    <dgm:cxn modelId="{7F05CBB6-A59A-4812-A68C-FEDAD09939DF}" type="presOf" srcId="{06CF25BB-7A73-404E-8D9D-890CE061CD1A}" destId="{9776E01B-B3C5-4D45-9D52-D3E0F3D3CBC1}" srcOrd="0" destOrd="0" presId="urn:microsoft.com/office/officeart/2005/8/layout/vProcess5"/>
    <dgm:cxn modelId="{D4A203B7-C0A6-44BA-880B-852CB7E710CC}" srcId="{24ECE4D6-B90C-44B3-A55E-9375FEB9C412}" destId="{07804B3B-BFBB-49D8-B7E1-588B52DFCD43}" srcOrd="0" destOrd="0" parTransId="{157BC5F5-67F6-4EC4-B314-EFE3459E4067}" sibTransId="{06CF25BB-7A73-404E-8D9D-890CE061CD1A}"/>
    <dgm:cxn modelId="{2162D5DB-7767-43FE-A493-D798D0A84039}" srcId="{24ECE4D6-B90C-44B3-A55E-9375FEB9C412}" destId="{4BC811A0-6EB2-4BB9-970D-F93F363D36C9}" srcOrd="3" destOrd="0" parTransId="{0381F734-EBE8-4EAE-9CE4-F593AFDF0B1D}" sibTransId="{5F20C43D-7EA2-486E-A8F6-6E96B277E745}"/>
    <dgm:cxn modelId="{F93F83EA-E372-4ACA-8378-5A371DE56110}" type="presOf" srcId="{47DE946E-3A74-4A67-892F-B4F4077C88EC}" destId="{6668E631-9053-4CB5-A19F-E36D4EF958D7}" srcOrd="0" destOrd="0" presId="urn:microsoft.com/office/officeart/2005/8/layout/vProcess5"/>
    <dgm:cxn modelId="{EA196CF3-6EEC-4477-839C-A29226CC846B}" type="presOf" srcId="{24ECE4D6-B90C-44B3-A55E-9375FEB9C412}" destId="{15F6E04B-33E0-4391-90E0-7B555FD4D17B}" srcOrd="0" destOrd="0" presId="urn:microsoft.com/office/officeart/2005/8/layout/vProcess5"/>
    <dgm:cxn modelId="{E83FABF8-AB8A-4451-A75A-C9B3CE1D02E1}" type="presOf" srcId="{C7D566CD-9798-47DD-BB95-229180815BEA}" destId="{8950625B-5BF7-43B7-8B2D-F0ECEB763806}" srcOrd="0" destOrd="0" presId="urn:microsoft.com/office/officeart/2005/8/layout/vProcess5"/>
    <dgm:cxn modelId="{F66AD7A1-6519-4F5D-BF94-38159EEA9025}" type="presParOf" srcId="{15F6E04B-33E0-4391-90E0-7B555FD4D17B}" destId="{DC5F04CC-1498-434A-AA5F-C683BDC11066}" srcOrd="0" destOrd="0" presId="urn:microsoft.com/office/officeart/2005/8/layout/vProcess5"/>
    <dgm:cxn modelId="{51C4BD09-98E1-4336-B8C0-01CAA221729E}" type="presParOf" srcId="{15F6E04B-33E0-4391-90E0-7B555FD4D17B}" destId="{168C0AF5-DDD1-437F-9EB3-1BFB54D4DD28}" srcOrd="1" destOrd="0" presId="urn:microsoft.com/office/officeart/2005/8/layout/vProcess5"/>
    <dgm:cxn modelId="{5EBE51EA-7296-458C-A01C-24B00F7BCAFB}" type="presParOf" srcId="{15F6E04B-33E0-4391-90E0-7B555FD4D17B}" destId="{8950625B-5BF7-43B7-8B2D-F0ECEB763806}" srcOrd="2" destOrd="0" presId="urn:microsoft.com/office/officeart/2005/8/layout/vProcess5"/>
    <dgm:cxn modelId="{F4802967-A6DB-454C-AEA0-F04642A3A79B}" type="presParOf" srcId="{15F6E04B-33E0-4391-90E0-7B555FD4D17B}" destId="{83D75E8B-CF3C-470A-BB31-96EF4CB6D1E3}" srcOrd="3" destOrd="0" presId="urn:microsoft.com/office/officeart/2005/8/layout/vProcess5"/>
    <dgm:cxn modelId="{75C3362A-73FE-483B-AF44-CCE856B3A348}" type="presParOf" srcId="{15F6E04B-33E0-4391-90E0-7B555FD4D17B}" destId="{726EB247-9DDA-46EE-AC6A-65892B7882E3}" srcOrd="4" destOrd="0" presId="urn:microsoft.com/office/officeart/2005/8/layout/vProcess5"/>
    <dgm:cxn modelId="{AEBC488A-8CEA-4A94-A40E-4733020E7104}" type="presParOf" srcId="{15F6E04B-33E0-4391-90E0-7B555FD4D17B}" destId="{9776E01B-B3C5-4D45-9D52-D3E0F3D3CBC1}" srcOrd="5" destOrd="0" presId="urn:microsoft.com/office/officeart/2005/8/layout/vProcess5"/>
    <dgm:cxn modelId="{535CA894-9AE2-4991-BE89-D294E4DE0634}" type="presParOf" srcId="{15F6E04B-33E0-4391-90E0-7B555FD4D17B}" destId="{6668E631-9053-4CB5-A19F-E36D4EF958D7}" srcOrd="6" destOrd="0" presId="urn:microsoft.com/office/officeart/2005/8/layout/vProcess5"/>
    <dgm:cxn modelId="{DDE628A5-E95B-4FE8-A01B-5836EDEB05EE}" type="presParOf" srcId="{15F6E04B-33E0-4391-90E0-7B555FD4D17B}" destId="{53718DA8-544D-4303-9ADC-8B7E8656065B}" srcOrd="7" destOrd="0" presId="urn:microsoft.com/office/officeart/2005/8/layout/vProcess5"/>
    <dgm:cxn modelId="{FC981014-4D1C-4D16-B4B5-E4DC8B7C9255}" type="presParOf" srcId="{15F6E04B-33E0-4391-90E0-7B555FD4D17B}" destId="{4F3CD231-22D9-44D2-A772-DC009DE30CF2}" srcOrd="8" destOrd="0" presId="urn:microsoft.com/office/officeart/2005/8/layout/vProcess5"/>
    <dgm:cxn modelId="{D69655E7-D989-4AED-B726-4B350B8F6EED}" type="presParOf" srcId="{15F6E04B-33E0-4391-90E0-7B555FD4D17B}" destId="{A7F2BA57-BFED-4349-AB4C-F237853EF1B1}" srcOrd="9" destOrd="0" presId="urn:microsoft.com/office/officeart/2005/8/layout/vProcess5"/>
    <dgm:cxn modelId="{56A9024E-16B7-4557-ABEF-F83C51E8EB1F}" type="presParOf" srcId="{15F6E04B-33E0-4391-90E0-7B555FD4D17B}" destId="{A0892703-F86A-468D-A5BE-AACA04E9B3EC}" srcOrd="10" destOrd="0" presId="urn:microsoft.com/office/officeart/2005/8/layout/vProcess5"/>
    <dgm:cxn modelId="{47C7C237-32C6-4E6C-B5F1-7192D5B12175}" type="presParOf" srcId="{15F6E04B-33E0-4391-90E0-7B555FD4D17B}" destId="{7CCE62DA-50B9-4D00-B188-8C5EE103056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D363760-4848-4191-AC55-9C903414CFD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C6B8E20-94CB-4DDC-9617-459AA805C74F}">
      <dgm:prSet/>
      <dgm:spPr/>
      <dgm:t>
        <a:bodyPr/>
        <a:lstStyle/>
        <a:p>
          <a:pPr>
            <a:defRPr cap="all"/>
          </a:pPr>
          <a:r>
            <a:rPr lang="en-US"/>
            <a:t>Planning, leading, and controlling software projects</a:t>
          </a:r>
        </a:p>
      </dgm:t>
    </dgm:pt>
    <dgm:pt modelId="{0D46B551-AE26-4F48-B014-CA98828D4C0E}" type="parTrans" cxnId="{AFAC319B-C275-45E7-8548-73AE1D7CDE7D}">
      <dgm:prSet/>
      <dgm:spPr/>
      <dgm:t>
        <a:bodyPr/>
        <a:lstStyle/>
        <a:p>
          <a:endParaRPr lang="en-US"/>
        </a:p>
      </dgm:t>
    </dgm:pt>
    <dgm:pt modelId="{FC325979-C6FC-4D69-B779-0D3C2B099A4F}" type="sibTrans" cxnId="{AFAC319B-C275-45E7-8548-73AE1D7CDE7D}">
      <dgm:prSet/>
      <dgm:spPr/>
      <dgm:t>
        <a:bodyPr/>
        <a:lstStyle/>
        <a:p>
          <a:endParaRPr lang="en-US"/>
        </a:p>
      </dgm:t>
    </dgm:pt>
    <dgm:pt modelId="{94BB231D-74A5-4661-B8F5-A6B62985554B}">
      <dgm:prSet/>
      <dgm:spPr/>
      <dgm:t>
        <a:bodyPr/>
        <a:lstStyle/>
        <a:p>
          <a:pPr>
            <a:defRPr cap="all"/>
          </a:pPr>
          <a:r>
            <a:rPr lang="en-US"/>
            <a:t>Includes planning &amp; scheduling, effort estimation (COCOMO, Function Points)</a:t>
          </a:r>
        </a:p>
      </dgm:t>
    </dgm:pt>
    <dgm:pt modelId="{AD62BEE0-1BB7-4DBE-9B3D-6549E1A418B8}" type="parTrans" cxnId="{4EA0E268-9C35-4819-91D3-140912DAC01D}">
      <dgm:prSet/>
      <dgm:spPr/>
      <dgm:t>
        <a:bodyPr/>
        <a:lstStyle/>
        <a:p>
          <a:endParaRPr lang="en-US"/>
        </a:p>
      </dgm:t>
    </dgm:pt>
    <dgm:pt modelId="{E7171DF3-892C-4074-8F59-8244026FE6B1}" type="sibTrans" cxnId="{4EA0E268-9C35-4819-91D3-140912DAC01D}">
      <dgm:prSet/>
      <dgm:spPr/>
      <dgm:t>
        <a:bodyPr/>
        <a:lstStyle/>
        <a:p>
          <a:endParaRPr lang="en-US"/>
        </a:p>
      </dgm:t>
    </dgm:pt>
    <dgm:pt modelId="{5F25FE1E-E6CB-4F37-B3E3-D8302B7D07FB}">
      <dgm:prSet/>
      <dgm:spPr/>
      <dgm:t>
        <a:bodyPr/>
        <a:lstStyle/>
        <a:p>
          <a:pPr>
            <a:defRPr cap="all"/>
          </a:pPr>
          <a:r>
            <a:rPr lang="en-US"/>
            <a:t>Risk management and quality assurance</a:t>
          </a:r>
        </a:p>
      </dgm:t>
    </dgm:pt>
    <dgm:pt modelId="{6F391784-4F6A-4F44-88F7-3E91EA6C29C9}" type="parTrans" cxnId="{56A40FB3-401D-44BA-A66A-834452F9CD81}">
      <dgm:prSet/>
      <dgm:spPr/>
      <dgm:t>
        <a:bodyPr/>
        <a:lstStyle/>
        <a:p>
          <a:endParaRPr lang="en-US"/>
        </a:p>
      </dgm:t>
    </dgm:pt>
    <dgm:pt modelId="{D04238C8-ECF5-4BE0-B3CE-0547783658A0}" type="sibTrans" cxnId="{56A40FB3-401D-44BA-A66A-834452F9CD81}">
      <dgm:prSet/>
      <dgm:spPr/>
      <dgm:t>
        <a:bodyPr/>
        <a:lstStyle/>
        <a:p>
          <a:endParaRPr lang="en-US"/>
        </a:p>
      </dgm:t>
    </dgm:pt>
    <dgm:pt modelId="{B732B118-3C08-4C11-8973-6CB7BBE39DAA}">
      <dgm:prSet/>
      <dgm:spPr/>
      <dgm:t>
        <a:bodyPr/>
        <a:lstStyle/>
        <a:p>
          <a:pPr>
            <a:defRPr cap="all"/>
          </a:pPr>
          <a:r>
            <a:rPr lang="en-US"/>
            <a:t>Team collaboration and communication</a:t>
          </a:r>
        </a:p>
      </dgm:t>
    </dgm:pt>
    <dgm:pt modelId="{1F0CEF44-8848-4EDF-BD2D-65C2703D1EDD}" type="parTrans" cxnId="{E085B0B7-53C7-43CF-BACE-67AB153B2367}">
      <dgm:prSet/>
      <dgm:spPr/>
      <dgm:t>
        <a:bodyPr/>
        <a:lstStyle/>
        <a:p>
          <a:endParaRPr lang="en-US"/>
        </a:p>
      </dgm:t>
    </dgm:pt>
    <dgm:pt modelId="{6AE37387-FE2F-4A0F-A0AA-63BF3ADED4C5}" type="sibTrans" cxnId="{E085B0B7-53C7-43CF-BACE-67AB153B2367}">
      <dgm:prSet/>
      <dgm:spPr/>
      <dgm:t>
        <a:bodyPr/>
        <a:lstStyle/>
        <a:p>
          <a:endParaRPr lang="en-US"/>
        </a:p>
      </dgm:t>
    </dgm:pt>
    <dgm:pt modelId="{6094C9C7-13B7-4B66-AAE7-364C94A0C1AC}" type="pres">
      <dgm:prSet presAssocID="{4D363760-4848-4191-AC55-9C903414CFDF}" presName="root" presStyleCnt="0">
        <dgm:presLayoutVars>
          <dgm:dir/>
          <dgm:resizeHandles val="exact"/>
        </dgm:presLayoutVars>
      </dgm:prSet>
      <dgm:spPr/>
    </dgm:pt>
    <dgm:pt modelId="{5B7B87E3-77F2-4823-92C2-8B6C225FF709}" type="pres">
      <dgm:prSet presAssocID="{2C6B8E20-94CB-4DDC-9617-459AA805C74F}" presName="compNode" presStyleCnt="0"/>
      <dgm:spPr/>
    </dgm:pt>
    <dgm:pt modelId="{6DD6CD89-A59A-41F1-8AE6-C1D8C37642BA}" type="pres">
      <dgm:prSet presAssocID="{2C6B8E20-94CB-4DDC-9617-459AA805C74F}" presName="iconBgRect" presStyleLbl="bgShp" presStyleIdx="0" presStyleCnt="4"/>
      <dgm:spPr/>
    </dgm:pt>
    <dgm:pt modelId="{271CCC3C-CDDD-4BE5-9247-53C292A805AF}" type="pres">
      <dgm:prSet presAssocID="{2C6B8E20-94CB-4DDC-9617-459AA805C74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9C05D061-6C20-479D-9BCC-E250666B56A1}" type="pres">
      <dgm:prSet presAssocID="{2C6B8E20-94CB-4DDC-9617-459AA805C74F}" presName="spaceRect" presStyleCnt="0"/>
      <dgm:spPr/>
    </dgm:pt>
    <dgm:pt modelId="{D41D53C4-B916-4789-AB18-603ECC9987EE}" type="pres">
      <dgm:prSet presAssocID="{2C6B8E20-94CB-4DDC-9617-459AA805C74F}" presName="textRect" presStyleLbl="revTx" presStyleIdx="0" presStyleCnt="4">
        <dgm:presLayoutVars>
          <dgm:chMax val="1"/>
          <dgm:chPref val="1"/>
        </dgm:presLayoutVars>
      </dgm:prSet>
      <dgm:spPr/>
    </dgm:pt>
    <dgm:pt modelId="{15BA7273-D171-4681-B612-B5FB349A9A4C}" type="pres">
      <dgm:prSet presAssocID="{FC325979-C6FC-4D69-B779-0D3C2B099A4F}" presName="sibTrans" presStyleCnt="0"/>
      <dgm:spPr/>
    </dgm:pt>
    <dgm:pt modelId="{38B7B761-4B7C-425E-A6B0-2887EF4E0F8F}" type="pres">
      <dgm:prSet presAssocID="{94BB231D-74A5-4661-B8F5-A6B62985554B}" presName="compNode" presStyleCnt="0"/>
      <dgm:spPr/>
    </dgm:pt>
    <dgm:pt modelId="{5B74680A-1C33-405C-A375-A336A7281293}" type="pres">
      <dgm:prSet presAssocID="{94BB231D-74A5-4661-B8F5-A6B62985554B}" presName="iconBgRect" presStyleLbl="bgShp" presStyleIdx="1" presStyleCnt="4"/>
      <dgm:spPr/>
    </dgm:pt>
    <dgm:pt modelId="{910880D8-5FF7-4C4B-97FE-D5DC0608B709}" type="pres">
      <dgm:prSet presAssocID="{94BB231D-74A5-4661-B8F5-A6B62985554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40796BED-18E2-46EF-8DF1-0B8B480EFA3C}" type="pres">
      <dgm:prSet presAssocID="{94BB231D-74A5-4661-B8F5-A6B62985554B}" presName="spaceRect" presStyleCnt="0"/>
      <dgm:spPr/>
    </dgm:pt>
    <dgm:pt modelId="{0AB07B1F-A4A4-4FF4-8815-E59C4962B4FC}" type="pres">
      <dgm:prSet presAssocID="{94BB231D-74A5-4661-B8F5-A6B62985554B}" presName="textRect" presStyleLbl="revTx" presStyleIdx="1" presStyleCnt="4">
        <dgm:presLayoutVars>
          <dgm:chMax val="1"/>
          <dgm:chPref val="1"/>
        </dgm:presLayoutVars>
      </dgm:prSet>
      <dgm:spPr/>
    </dgm:pt>
    <dgm:pt modelId="{C324B1D9-2B4F-46CD-BD74-86F5A5C67D39}" type="pres">
      <dgm:prSet presAssocID="{E7171DF3-892C-4074-8F59-8244026FE6B1}" presName="sibTrans" presStyleCnt="0"/>
      <dgm:spPr/>
    </dgm:pt>
    <dgm:pt modelId="{A5C899A8-C00F-4153-B30B-351FA7A199D3}" type="pres">
      <dgm:prSet presAssocID="{5F25FE1E-E6CB-4F37-B3E3-D8302B7D07FB}" presName="compNode" presStyleCnt="0"/>
      <dgm:spPr/>
    </dgm:pt>
    <dgm:pt modelId="{B9F1167F-06D5-455F-97C1-FEBABA8C1617}" type="pres">
      <dgm:prSet presAssocID="{5F25FE1E-E6CB-4F37-B3E3-D8302B7D07FB}" presName="iconBgRect" presStyleLbl="bgShp" presStyleIdx="2" presStyleCnt="4"/>
      <dgm:spPr/>
    </dgm:pt>
    <dgm:pt modelId="{7F322A99-DF81-43AC-801F-EDBB5D0DD202}" type="pres">
      <dgm:prSet presAssocID="{5F25FE1E-E6CB-4F37-B3E3-D8302B7D07F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8C8463C6-F959-479B-A975-43136C2F6FB8}" type="pres">
      <dgm:prSet presAssocID="{5F25FE1E-E6CB-4F37-B3E3-D8302B7D07FB}" presName="spaceRect" presStyleCnt="0"/>
      <dgm:spPr/>
    </dgm:pt>
    <dgm:pt modelId="{84E316EE-9254-442A-9737-4078B03FCE1D}" type="pres">
      <dgm:prSet presAssocID="{5F25FE1E-E6CB-4F37-B3E3-D8302B7D07FB}" presName="textRect" presStyleLbl="revTx" presStyleIdx="2" presStyleCnt="4">
        <dgm:presLayoutVars>
          <dgm:chMax val="1"/>
          <dgm:chPref val="1"/>
        </dgm:presLayoutVars>
      </dgm:prSet>
      <dgm:spPr/>
    </dgm:pt>
    <dgm:pt modelId="{43A3FA01-CE34-4D6A-AE63-E56D7B9A7352}" type="pres">
      <dgm:prSet presAssocID="{D04238C8-ECF5-4BE0-B3CE-0547783658A0}" presName="sibTrans" presStyleCnt="0"/>
      <dgm:spPr/>
    </dgm:pt>
    <dgm:pt modelId="{0C075C5E-C8F3-4D2F-9633-416C32083567}" type="pres">
      <dgm:prSet presAssocID="{B732B118-3C08-4C11-8973-6CB7BBE39DAA}" presName="compNode" presStyleCnt="0"/>
      <dgm:spPr/>
    </dgm:pt>
    <dgm:pt modelId="{84A1DD59-4E40-47E0-94B8-C72BF600FD29}" type="pres">
      <dgm:prSet presAssocID="{B732B118-3C08-4C11-8973-6CB7BBE39DAA}" presName="iconBgRect" presStyleLbl="bgShp" presStyleIdx="3" presStyleCnt="4"/>
      <dgm:spPr/>
    </dgm:pt>
    <dgm:pt modelId="{51228C08-9575-4A4E-BCDF-BF851FBED4F9}" type="pres">
      <dgm:prSet presAssocID="{B732B118-3C08-4C11-8973-6CB7BBE39DA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6D9B2DD8-9098-4BCA-8C69-817F88689075}" type="pres">
      <dgm:prSet presAssocID="{B732B118-3C08-4C11-8973-6CB7BBE39DAA}" presName="spaceRect" presStyleCnt="0"/>
      <dgm:spPr/>
    </dgm:pt>
    <dgm:pt modelId="{42C4679E-E540-4BC4-8B5D-DA8481D2BE8E}" type="pres">
      <dgm:prSet presAssocID="{B732B118-3C08-4C11-8973-6CB7BBE39DA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B72C902-DEFF-428C-8F8F-312FC168CECC}" type="presOf" srcId="{B732B118-3C08-4C11-8973-6CB7BBE39DAA}" destId="{42C4679E-E540-4BC4-8B5D-DA8481D2BE8E}" srcOrd="0" destOrd="0" presId="urn:microsoft.com/office/officeart/2018/5/layout/IconCircleLabelList"/>
    <dgm:cxn modelId="{4EA0E268-9C35-4819-91D3-140912DAC01D}" srcId="{4D363760-4848-4191-AC55-9C903414CFDF}" destId="{94BB231D-74A5-4661-B8F5-A6B62985554B}" srcOrd="1" destOrd="0" parTransId="{AD62BEE0-1BB7-4DBE-9B3D-6549E1A418B8}" sibTransId="{E7171DF3-892C-4074-8F59-8244026FE6B1}"/>
    <dgm:cxn modelId="{269DF652-635C-4E89-BCD5-E225B4ADAC3E}" type="presOf" srcId="{2C6B8E20-94CB-4DDC-9617-459AA805C74F}" destId="{D41D53C4-B916-4789-AB18-603ECC9987EE}" srcOrd="0" destOrd="0" presId="urn:microsoft.com/office/officeart/2018/5/layout/IconCircleLabelList"/>
    <dgm:cxn modelId="{AFAC319B-C275-45E7-8548-73AE1D7CDE7D}" srcId="{4D363760-4848-4191-AC55-9C903414CFDF}" destId="{2C6B8E20-94CB-4DDC-9617-459AA805C74F}" srcOrd="0" destOrd="0" parTransId="{0D46B551-AE26-4F48-B014-CA98828D4C0E}" sibTransId="{FC325979-C6FC-4D69-B779-0D3C2B099A4F}"/>
    <dgm:cxn modelId="{56A40FB3-401D-44BA-A66A-834452F9CD81}" srcId="{4D363760-4848-4191-AC55-9C903414CFDF}" destId="{5F25FE1E-E6CB-4F37-B3E3-D8302B7D07FB}" srcOrd="2" destOrd="0" parTransId="{6F391784-4F6A-4F44-88F7-3E91EA6C29C9}" sibTransId="{D04238C8-ECF5-4BE0-B3CE-0547783658A0}"/>
    <dgm:cxn modelId="{E085B0B7-53C7-43CF-BACE-67AB153B2367}" srcId="{4D363760-4848-4191-AC55-9C903414CFDF}" destId="{B732B118-3C08-4C11-8973-6CB7BBE39DAA}" srcOrd="3" destOrd="0" parTransId="{1F0CEF44-8848-4EDF-BD2D-65C2703D1EDD}" sibTransId="{6AE37387-FE2F-4A0F-A0AA-63BF3ADED4C5}"/>
    <dgm:cxn modelId="{8C4848DD-1623-458A-9B98-C0D674C675EE}" type="presOf" srcId="{4D363760-4848-4191-AC55-9C903414CFDF}" destId="{6094C9C7-13B7-4B66-AAE7-364C94A0C1AC}" srcOrd="0" destOrd="0" presId="urn:microsoft.com/office/officeart/2018/5/layout/IconCircleLabelList"/>
    <dgm:cxn modelId="{868D4FE1-6A19-43DA-BCB1-09D8273B9A2A}" type="presOf" srcId="{94BB231D-74A5-4661-B8F5-A6B62985554B}" destId="{0AB07B1F-A4A4-4FF4-8815-E59C4962B4FC}" srcOrd="0" destOrd="0" presId="urn:microsoft.com/office/officeart/2018/5/layout/IconCircleLabelList"/>
    <dgm:cxn modelId="{4E741BFD-23B1-4C77-BBA9-26BA08FF9123}" type="presOf" srcId="{5F25FE1E-E6CB-4F37-B3E3-D8302B7D07FB}" destId="{84E316EE-9254-442A-9737-4078B03FCE1D}" srcOrd="0" destOrd="0" presId="urn:microsoft.com/office/officeart/2018/5/layout/IconCircleLabelList"/>
    <dgm:cxn modelId="{F264F9EB-9296-4966-9D28-6A75E5B93272}" type="presParOf" srcId="{6094C9C7-13B7-4B66-AAE7-364C94A0C1AC}" destId="{5B7B87E3-77F2-4823-92C2-8B6C225FF709}" srcOrd="0" destOrd="0" presId="urn:microsoft.com/office/officeart/2018/5/layout/IconCircleLabelList"/>
    <dgm:cxn modelId="{A4A8A08F-E631-4BB0-9B37-16486EFE2E17}" type="presParOf" srcId="{5B7B87E3-77F2-4823-92C2-8B6C225FF709}" destId="{6DD6CD89-A59A-41F1-8AE6-C1D8C37642BA}" srcOrd="0" destOrd="0" presId="urn:microsoft.com/office/officeart/2018/5/layout/IconCircleLabelList"/>
    <dgm:cxn modelId="{D3365647-7F3F-4066-A6A1-731E637990C5}" type="presParOf" srcId="{5B7B87E3-77F2-4823-92C2-8B6C225FF709}" destId="{271CCC3C-CDDD-4BE5-9247-53C292A805AF}" srcOrd="1" destOrd="0" presId="urn:microsoft.com/office/officeart/2018/5/layout/IconCircleLabelList"/>
    <dgm:cxn modelId="{B1071D29-1016-45BA-A4EC-FACC49643C4A}" type="presParOf" srcId="{5B7B87E3-77F2-4823-92C2-8B6C225FF709}" destId="{9C05D061-6C20-479D-9BCC-E250666B56A1}" srcOrd="2" destOrd="0" presId="urn:microsoft.com/office/officeart/2018/5/layout/IconCircleLabelList"/>
    <dgm:cxn modelId="{42D36742-54D2-4F42-9BF6-AE317CDAC4F6}" type="presParOf" srcId="{5B7B87E3-77F2-4823-92C2-8B6C225FF709}" destId="{D41D53C4-B916-4789-AB18-603ECC9987EE}" srcOrd="3" destOrd="0" presId="urn:microsoft.com/office/officeart/2018/5/layout/IconCircleLabelList"/>
    <dgm:cxn modelId="{AF931FD3-0AE6-46C5-A3A1-C4613ADF637D}" type="presParOf" srcId="{6094C9C7-13B7-4B66-AAE7-364C94A0C1AC}" destId="{15BA7273-D171-4681-B612-B5FB349A9A4C}" srcOrd="1" destOrd="0" presId="urn:microsoft.com/office/officeart/2018/5/layout/IconCircleLabelList"/>
    <dgm:cxn modelId="{A200DBC6-CD63-4E11-BCE4-0C0D09A322F3}" type="presParOf" srcId="{6094C9C7-13B7-4B66-AAE7-364C94A0C1AC}" destId="{38B7B761-4B7C-425E-A6B0-2887EF4E0F8F}" srcOrd="2" destOrd="0" presId="urn:microsoft.com/office/officeart/2018/5/layout/IconCircleLabelList"/>
    <dgm:cxn modelId="{FD6C9FF7-01AE-46EE-A621-4E3D1F574436}" type="presParOf" srcId="{38B7B761-4B7C-425E-A6B0-2887EF4E0F8F}" destId="{5B74680A-1C33-405C-A375-A336A7281293}" srcOrd="0" destOrd="0" presId="urn:microsoft.com/office/officeart/2018/5/layout/IconCircleLabelList"/>
    <dgm:cxn modelId="{60552D4E-D201-4B06-9889-3E0A74F6999D}" type="presParOf" srcId="{38B7B761-4B7C-425E-A6B0-2887EF4E0F8F}" destId="{910880D8-5FF7-4C4B-97FE-D5DC0608B709}" srcOrd="1" destOrd="0" presId="urn:microsoft.com/office/officeart/2018/5/layout/IconCircleLabelList"/>
    <dgm:cxn modelId="{10894EA1-2B20-422F-8C7B-44C54654F6BD}" type="presParOf" srcId="{38B7B761-4B7C-425E-A6B0-2887EF4E0F8F}" destId="{40796BED-18E2-46EF-8DF1-0B8B480EFA3C}" srcOrd="2" destOrd="0" presId="urn:microsoft.com/office/officeart/2018/5/layout/IconCircleLabelList"/>
    <dgm:cxn modelId="{96B30D7C-6ED6-40A0-8C9C-901E856740B9}" type="presParOf" srcId="{38B7B761-4B7C-425E-A6B0-2887EF4E0F8F}" destId="{0AB07B1F-A4A4-4FF4-8815-E59C4962B4FC}" srcOrd="3" destOrd="0" presId="urn:microsoft.com/office/officeart/2018/5/layout/IconCircleLabelList"/>
    <dgm:cxn modelId="{14A7AAD9-3E56-4247-A0F8-3D478EC5B5DD}" type="presParOf" srcId="{6094C9C7-13B7-4B66-AAE7-364C94A0C1AC}" destId="{C324B1D9-2B4F-46CD-BD74-86F5A5C67D39}" srcOrd="3" destOrd="0" presId="urn:microsoft.com/office/officeart/2018/5/layout/IconCircleLabelList"/>
    <dgm:cxn modelId="{7546CAB3-FE96-4E38-9785-76D513D54B72}" type="presParOf" srcId="{6094C9C7-13B7-4B66-AAE7-364C94A0C1AC}" destId="{A5C899A8-C00F-4153-B30B-351FA7A199D3}" srcOrd="4" destOrd="0" presId="urn:microsoft.com/office/officeart/2018/5/layout/IconCircleLabelList"/>
    <dgm:cxn modelId="{0BE329A6-74A3-46E6-B397-F88F3E52E795}" type="presParOf" srcId="{A5C899A8-C00F-4153-B30B-351FA7A199D3}" destId="{B9F1167F-06D5-455F-97C1-FEBABA8C1617}" srcOrd="0" destOrd="0" presId="urn:microsoft.com/office/officeart/2018/5/layout/IconCircleLabelList"/>
    <dgm:cxn modelId="{08637D8F-5A93-47A7-B03D-C0D6549D5770}" type="presParOf" srcId="{A5C899A8-C00F-4153-B30B-351FA7A199D3}" destId="{7F322A99-DF81-43AC-801F-EDBB5D0DD202}" srcOrd="1" destOrd="0" presId="urn:microsoft.com/office/officeart/2018/5/layout/IconCircleLabelList"/>
    <dgm:cxn modelId="{D50D76C0-D427-4C4C-9C41-5F2E8AB9D814}" type="presParOf" srcId="{A5C899A8-C00F-4153-B30B-351FA7A199D3}" destId="{8C8463C6-F959-479B-A975-43136C2F6FB8}" srcOrd="2" destOrd="0" presId="urn:microsoft.com/office/officeart/2018/5/layout/IconCircleLabelList"/>
    <dgm:cxn modelId="{678F01B1-1F92-44E0-A4CF-572997B4DBFF}" type="presParOf" srcId="{A5C899A8-C00F-4153-B30B-351FA7A199D3}" destId="{84E316EE-9254-442A-9737-4078B03FCE1D}" srcOrd="3" destOrd="0" presId="urn:microsoft.com/office/officeart/2018/5/layout/IconCircleLabelList"/>
    <dgm:cxn modelId="{8E81E048-A0A2-4EBA-A237-B913F5E66B66}" type="presParOf" srcId="{6094C9C7-13B7-4B66-AAE7-364C94A0C1AC}" destId="{43A3FA01-CE34-4D6A-AE63-E56D7B9A7352}" srcOrd="5" destOrd="0" presId="urn:microsoft.com/office/officeart/2018/5/layout/IconCircleLabelList"/>
    <dgm:cxn modelId="{E7FD4433-D0BB-4832-997F-E700D90A4AF8}" type="presParOf" srcId="{6094C9C7-13B7-4B66-AAE7-364C94A0C1AC}" destId="{0C075C5E-C8F3-4D2F-9633-416C32083567}" srcOrd="6" destOrd="0" presId="urn:microsoft.com/office/officeart/2018/5/layout/IconCircleLabelList"/>
    <dgm:cxn modelId="{01FBDF1E-6299-4DD6-8E97-F7C03A0C7852}" type="presParOf" srcId="{0C075C5E-C8F3-4D2F-9633-416C32083567}" destId="{84A1DD59-4E40-47E0-94B8-C72BF600FD29}" srcOrd="0" destOrd="0" presId="urn:microsoft.com/office/officeart/2018/5/layout/IconCircleLabelList"/>
    <dgm:cxn modelId="{8F385FD1-DC52-4035-A8A3-D03B3296F81A}" type="presParOf" srcId="{0C075C5E-C8F3-4D2F-9633-416C32083567}" destId="{51228C08-9575-4A4E-BCDF-BF851FBED4F9}" srcOrd="1" destOrd="0" presId="urn:microsoft.com/office/officeart/2018/5/layout/IconCircleLabelList"/>
    <dgm:cxn modelId="{3F462573-4F94-4436-8CA9-CC86447D9E52}" type="presParOf" srcId="{0C075C5E-C8F3-4D2F-9633-416C32083567}" destId="{6D9B2DD8-9098-4BCA-8C69-817F88689075}" srcOrd="2" destOrd="0" presId="urn:microsoft.com/office/officeart/2018/5/layout/IconCircleLabelList"/>
    <dgm:cxn modelId="{060BD6EB-26CB-42AE-BA5E-FBD97B6A02B5}" type="presParOf" srcId="{0C075C5E-C8F3-4D2F-9633-416C32083567}" destId="{42C4679E-E540-4BC4-8B5D-DA8481D2BE8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7CEF0-AE3C-4593-B1AC-2E9630D26DB3}">
      <dsp:nvSpPr>
        <dsp:cNvPr id="0" name=""/>
        <dsp:cNvSpPr/>
      </dsp:nvSpPr>
      <dsp:spPr>
        <a:xfrm>
          <a:off x="0" y="437"/>
          <a:ext cx="7429499" cy="10239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F9346-DC78-4D2F-981B-799D15ED7269}">
      <dsp:nvSpPr>
        <dsp:cNvPr id="0" name=""/>
        <dsp:cNvSpPr/>
      </dsp:nvSpPr>
      <dsp:spPr>
        <a:xfrm>
          <a:off x="309757" y="230835"/>
          <a:ext cx="563196" cy="5631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B1B03-01E6-45FD-8830-70E5CF45CFA3}">
      <dsp:nvSpPr>
        <dsp:cNvPr id="0" name=""/>
        <dsp:cNvSpPr/>
      </dsp:nvSpPr>
      <dsp:spPr>
        <a:xfrm>
          <a:off x="1182711" y="437"/>
          <a:ext cx="6246787" cy="1023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73" tIns="108373" rIns="108373" bIns="1083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Application of engineering principles to software development</a:t>
          </a:r>
        </a:p>
      </dsp:txBody>
      <dsp:txXfrm>
        <a:off x="1182711" y="437"/>
        <a:ext cx="6246787" cy="1023992"/>
      </dsp:txXfrm>
    </dsp:sp>
    <dsp:sp modelId="{79A556AD-702B-44BE-B4D0-F263AA79B166}">
      <dsp:nvSpPr>
        <dsp:cNvPr id="0" name=""/>
        <dsp:cNvSpPr/>
      </dsp:nvSpPr>
      <dsp:spPr>
        <a:xfrm>
          <a:off x="0" y="1280428"/>
          <a:ext cx="7429499" cy="10239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C9611F-01C5-4F0A-AD5F-FA56FC46B970}">
      <dsp:nvSpPr>
        <dsp:cNvPr id="0" name=""/>
        <dsp:cNvSpPr/>
      </dsp:nvSpPr>
      <dsp:spPr>
        <a:xfrm>
          <a:off x="309757" y="1510826"/>
          <a:ext cx="563196" cy="5631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C8FC9-8B3E-4291-8E51-3930E5F17D10}">
      <dsp:nvSpPr>
        <dsp:cNvPr id="0" name=""/>
        <dsp:cNvSpPr/>
      </dsp:nvSpPr>
      <dsp:spPr>
        <a:xfrm>
          <a:off x="1182711" y="1280428"/>
          <a:ext cx="6246787" cy="1023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73" tIns="108373" rIns="108373" bIns="1083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Systematic approach to development, operation, and maintenance</a:t>
          </a:r>
        </a:p>
      </dsp:txBody>
      <dsp:txXfrm>
        <a:off x="1182711" y="1280428"/>
        <a:ext cx="6246787" cy="1023992"/>
      </dsp:txXfrm>
    </dsp:sp>
    <dsp:sp modelId="{D3876FE1-D792-4033-B025-8953EE027E3B}">
      <dsp:nvSpPr>
        <dsp:cNvPr id="0" name=""/>
        <dsp:cNvSpPr/>
      </dsp:nvSpPr>
      <dsp:spPr>
        <a:xfrm>
          <a:off x="0" y="2560419"/>
          <a:ext cx="7429499" cy="10239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F33750-04DC-4F58-84E2-B8C6B29A2451}">
      <dsp:nvSpPr>
        <dsp:cNvPr id="0" name=""/>
        <dsp:cNvSpPr/>
      </dsp:nvSpPr>
      <dsp:spPr>
        <a:xfrm>
          <a:off x="309757" y="2790817"/>
          <a:ext cx="563196" cy="5631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19B84-E326-4E20-90F0-F255B2890EE2}">
      <dsp:nvSpPr>
        <dsp:cNvPr id="0" name=""/>
        <dsp:cNvSpPr/>
      </dsp:nvSpPr>
      <dsp:spPr>
        <a:xfrm>
          <a:off x="1182711" y="2560419"/>
          <a:ext cx="6246787" cy="1023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73" tIns="108373" rIns="108373" bIns="1083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Ensures software is reliable, efficient, and user-centric</a:t>
          </a:r>
        </a:p>
      </dsp:txBody>
      <dsp:txXfrm>
        <a:off x="1182711" y="2560419"/>
        <a:ext cx="6246787" cy="102399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00F46-1480-4EDF-A282-D3768BD30D94}">
      <dsp:nvSpPr>
        <dsp:cNvPr id="0" name=""/>
        <dsp:cNvSpPr/>
      </dsp:nvSpPr>
      <dsp:spPr>
        <a:xfrm>
          <a:off x="37425" y="330564"/>
          <a:ext cx="973665" cy="97366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618471-1805-4A24-8303-8F110B945F06}">
      <dsp:nvSpPr>
        <dsp:cNvPr id="0" name=""/>
        <dsp:cNvSpPr/>
      </dsp:nvSpPr>
      <dsp:spPr>
        <a:xfrm>
          <a:off x="241895" y="535033"/>
          <a:ext cx="564725" cy="5647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82D6A7-AB7A-4758-AFFA-E0195AD37A57}">
      <dsp:nvSpPr>
        <dsp:cNvPr id="0" name=""/>
        <dsp:cNvSpPr/>
      </dsp:nvSpPr>
      <dsp:spPr>
        <a:xfrm>
          <a:off x="1219733" y="330564"/>
          <a:ext cx="2295067" cy="973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Applies engineering practices to software creation</a:t>
          </a:r>
        </a:p>
      </dsp:txBody>
      <dsp:txXfrm>
        <a:off x="1219733" y="330564"/>
        <a:ext cx="2295067" cy="973665"/>
      </dsp:txXfrm>
    </dsp:sp>
    <dsp:sp modelId="{1C47C96A-8598-4576-A78C-CC7F6A8E7D9A}">
      <dsp:nvSpPr>
        <dsp:cNvPr id="0" name=""/>
        <dsp:cNvSpPr/>
      </dsp:nvSpPr>
      <dsp:spPr>
        <a:xfrm>
          <a:off x="3914699" y="330564"/>
          <a:ext cx="973665" cy="97366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A53757-2DFE-4C41-9FA0-FF5513914A3B}">
      <dsp:nvSpPr>
        <dsp:cNvPr id="0" name=""/>
        <dsp:cNvSpPr/>
      </dsp:nvSpPr>
      <dsp:spPr>
        <a:xfrm>
          <a:off x="4119168" y="535033"/>
          <a:ext cx="564725" cy="5647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F7656-2A01-4573-BF80-88385D10FBD1}">
      <dsp:nvSpPr>
        <dsp:cNvPr id="0" name=""/>
        <dsp:cNvSpPr/>
      </dsp:nvSpPr>
      <dsp:spPr>
        <a:xfrm>
          <a:off x="5097006" y="330564"/>
          <a:ext cx="2295067" cy="973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Covers SDLC, models, and quality practices</a:t>
          </a:r>
        </a:p>
      </dsp:txBody>
      <dsp:txXfrm>
        <a:off x="5097006" y="330564"/>
        <a:ext cx="2295067" cy="973665"/>
      </dsp:txXfrm>
    </dsp:sp>
    <dsp:sp modelId="{D5401E36-C1B0-48A1-B32E-0AEE17E90EB5}">
      <dsp:nvSpPr>
        <dsp:cNvPr id="0" name=""/>
        <dsp:cNvSpPr/>
      </dsp:nvSpPr>
      <dsp:spPr>
        <a:xfrm>
          <a:off x="37425" y="1838491"/>
          <a:ext cx="973665" cy="97366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C4A62E-2133-4FDB-BCF7-B6B5326EA7EC}">
      <dsp:nvSpPr>
        <dsp:cNvPr id="0" name=""/>
        <dsp:cNvSpPr/>
      </dsp:nvSpPr>
      <dsp:spPr>
        <a:xfrm>
          <a:off x="241895" y="2042961"/>
          <a:ext cx="564725" cy="5647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635432-7F2A-4FE7-BD13-0D8A61C2C75A}">
      <dsp:nvSpPr>
        <dsp:cNvPr id="0" name=""/>
        <dsp:cNvSpPr/>
      </dsp:nvSpPr>
      <dsp:spPr>
        <a:xfrm>
          <a:off x="1219733" y="1838491"/>
          <a:ext cx="2295067" cy="973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Creates reliable, maintainable, and user-focused software</a:t>
          </a:r>
        </a:p>
      </dsp:txBody>
      <dsp:txXfrm>
        <a:off x="1219733" y="1838491"/>
        <a:ext cx="2295067" cy="973665"/>
      </dsp:txXfrm>
    </dsp:sp>
    <dsp:sp modelId="{6EE96419-5D91-4A81-AA25-FA064CCE6DB2}">
      <dsp:nvSpPr>
        <dsp:cNvPr id="0" name=""/>
        <dsp:cNvSpPr/>
      </dsp:nvSpPr>
      <dsp:spPr>
        <a:xfrm>
          <a:off x="3914699" y="1838491"/>
          <a:ext cx="973665" cy="97366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7F72A4-AFD6-4CE0-B83D-8660F450984D}">
      <dsp:nvSpPr>
        <dsp:cNvPr id="0" name=""/>
        <dsp:cNvSpPr/>
      </dsp:nvSpPr>
      <dsp:spPr>
        <a:xfrm>
          <a:off x="4119168" y="2042961"/>
          <a:ext cx="564725" cy="5647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DF87E-1066-4EA4-B7BA-579AD147071B}">
      <dsp:nvSpPr>
        <dsp:cNvPr id="0" name=""/>
        <dsp:cNvSpPr/>
      </dsp:nvSpPr>
      <dsp:spPr>
        <a:xfrm>
          <a:off x="5097006" y="1838491"/>
          <a:ext cx="2295067" cy="973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Essential in the tech-driven world</a:t>
          </a:r>
        </a:p>
      </dsp:txBody>
      <dsp:txXfrm>
        <a:off x="5097006" y="1838491"/>
        <a:ext cx="2295067" cy="9736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D00140-48B2-4719-80CF-BC1CFEFACF3D}">
      <dsp:nvSpPr>
        <dsp:cNvPr id="0" name=""/>
        <dsp:cNvSpPr/>
      </dsp:nvSpPr>
      <dsp:spPr>
        <a:xfrm>
          <a:off x="0" y="1487"/>
          <a:ext cx="7429499" cy="7540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28C66-C132-4C4A-9B32-695A43E4F154}">
      <dsp:nvSpPr>
        <dsp:cNvPr id="0" name=""/>
        <dsp:cNvSpPr/>
      </dsp:nvSpPr>
      <dsp:spPr>
        <a:xfrm>
          <a:off x="228108" y="171155"/>
          <a:ext cx="414743" cy="414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592EF-54F2-4814-BF9A-5C43D22C042D}">
      <dsp:nvSpPr>
        <dsp:cNvPr id="0" name=""/>
        <dsp:cNvSpPr/>
      </dsp:nvSpPr>
      <dsp:spPr>
        <a:xfrm>
          <a:off x="870961" y="1487"/>
          <a:ext cx="6558537" cy="754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7" tIns="79807" rIns="79807" bIns="798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Manages complexity of large projects</a:t>
          </a:r>
        </a:p>
      </dsp:txBody>
      <dsp:txXfrm>
        <a:off x="870961" y="1487"/>
        <a:ext cx="6558537" cy="754078"/>
      </dsp:txXfrm>
    </dsp:sp>
    <dsp:sp modelId="{7361616E-7798-4172-92BE-C9EE7E4BBE36}">
      <dsp:nvSpPr>
        <dsp:cNvPr id="0" name=""/>
        <dsp:cNvSpPr/>
      </dsp:nvSpPr>
      <dsp:spPr>
        <a:xfrm>
          <a:off x="0" y="944086"/>
          <a:ext cx="7429499" cy="75407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FBDA1D-DB38-498B-BB5C-DB7BE61B2302}">
      <dsp:nvSpPr>
        <dsp:cNvPr id="0" name=""/>
        <dsp:cNvSpPr/>
      </dsp:nvSpPr>
      <dsp:spPr>
        <a:xfrm>
          <a:off x="228108" y="1113754"/>
          <a:ext cx="414743" cy="414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8BEA5F-11DF-4D4E-88AF-693727AD5E95}">
      <dsp:nvSpPr>
        <dsp:cNvPr id="0" name=""/>
        <dsp:cNvSpPr/>
      </dsp:nvSpPr>
      <dsp:spPr>
        <a:xfrm>
          <a:off x="870961" y="944086"/>
          <a:ext cx="6558537" cy="754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7" tIns="79807" rIns="79807" bIns="798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Improves quality, scalability, and maintainability</a:t>
          </a:r>
        </a:p>
      </dsp:txBody>
      <dsp:txXfrm>
        <a:off x="870961" y="944086"/>
        <a:ext cx="6558537" cy="754078"/>
      </dsp:txXfrm>
    </dsp:sp>
    <dsp:sp modelId="{A1C8D054-05F0-43D2-86F4-C94247BE45A9}">
      <dsp:nvSpPr>
        <dsp:cNvPr id="0" name=""/>
        <dsp:cNvSpPr/>
      </dsp:nvSpPr>
      <dsp:spPr>
        <a:xfrm>
          <a:off x="0" y="1886684"/>
          <a:ext cx="7429499" cy="75407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8B7D55-C71C-45AE-8BDE-22EC90AA53DF}">
      <dsp:nvSpPr>
        <dsp:cNvPr id="0" name=""/>
        <dsp:cNvSpPr/>
      </dsp:nvSpPr>
      <dsp:spPr>
        <a:xfrm>
          <a:off x="228108" y="2056352"/>
          <a:ext cx="414743" cy="414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A621E-2DE3-4E69-A516-631B7F515EF2}">
      <dsp:nvSpPr>
        <dsp:cNvPr id="0" name=""/>
        <dsp:cNvSpPr/>
      </dsp:nvSpPr>
      <dsp:spPr>
        <a:xfrm>
          <a:off x="870961" y="1886684"/>
          <a:ext cx="6558537" cy="754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7" tIns="79807" rIns="79807" bIns="798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Reduces costs and development time</a:t>
          </a:r>
        </a:p>
      </dsp:txBody>
      <dsp:txXfrm>
        <a:off x="870961" y="1886684"/>
        <a:ext cx="6558537" cy="754078"/>
      </dsp:txXfrm>
    </dsp:sp>
    <dsp:sp modelId="{02FBC49F-BEF2-4231-A219-04DFA3B95680}">
      <dsp:nvSpPr>
        <dsp:cNvPr id="0" name=""/>
        <dsp:cNvSpPr/>
      </dsp:nvSpPr>
      <dsp:spPr>
        <a:xfrm>
          <a:off x="0" y="2829283"/>
          <a:ext cx="7429499" cy="75407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7072E-FF99-41F6-9DC8-B7B084CA88C5}">
      <dsp:nvSpPr>
        <dsp:cNvPr id="0" name=""/>
        <dsp:cNvSpPr/>
      </dsp:nvSpPr>
      <dsp:spPr>
        <a:xfrm>
          <a:off x="228108" y="2998951"/>
          <a:ext cx="414743" cy="4147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7D52CA-9150-47B8-88BE-8505091289A9}">
      <dsp:nvSpPr>
        <dsp:cNvPr id="0" name=""/>
        <dsp:cNvSpPr/>
      </dsp:nvSpPr>
      <dsp:spPr>
        <a:xfrm>
          <a:off x="870961" y="2829283"/>
          <a:ext cx="6558537" cy="754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7" tIns="79807" rIns="79807" bIns="798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Promotes collaboration among developers and stakeholders</a:t>
          </a:r>
        </a:p>
      </dsp:txBody>
      <dsp:txXfrm>
        <a:off x="870961" y="2829283"/>
        <a:ext cx="6558537" cy="7540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2F44C-20C8-4102-8A49-BB097E3E083A}">
      <dsp:nvSpPr>
        <dsp:cNvPr id="0" name=""/>
        <dsp:cNvSpPr/>
      </dsp:nvSpPr>
      <dsp:spPr>
        <a:xfrm>
          <a:off x="36581" y="421894"/>
          <a:ext cx="654842" cy="65484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17E045-2B8F-4087-9917-663D4D68B0F8}">
      <dsp:nvSpPr>
        <dsp:cNvPr id="0" name=""/>
        <dsp:cNvSpPr/>
      </dsp:nvSpPr>
      <dsp:spPr>
        <a:xfrm>
          <a:off x="174098" y="559411"/>
          <a:ext cx="379808" cy="3798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BD340-7DBD-41DE-852B-DFE871A0E3B4}">
      <dsp:nvSpPr>
        <dsp:cNvPr id="0" name=""/>
        <dsp:cNvSpPr/>
      </dsp:nvSpPr>
      <dsp:spPr>
        <a:xfrm>
          <a:off x="831747" y="421894"/>
          <a:ext cx="1543556" cy="654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1. Requirement Analysis</a:t>
          </a:r>
        </a:p>
      </dsp:txBody>
      <dsp:txXfrm>
        <a:off x="831747" y="421894"/>
        <a:ext cx="1543556" cy="654842"/>
      </dsp:txXfrm>
    </dsp:sp>
    <dsp:sp modelId="{9E39BC86-5125-4D4C-A546-53170BB7A6D8}">
      <dsp:nvSpPr>
        <dsp:cNvPr id="0" name=""/>
        <dsp:cNvSpPr/>
      </dsp:nvSpPr>
      <dsp:spPr>
        <a:xfrm>
          <a:off x="2644257" y="421894"/>
          <a:ext cx="654842" cy="65484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501251-9003-42D0-9A6C-99FE9B606B38}">
      <dsp:nvSpPr>
        <dsp:cNvPr id="0" name=""/>
        <dsp:cNvSpPr/>
      </dsp:nvSpPr>
      <dsp:spPr>
        <a:xfrm>
          <a:off x="2781773" y="559411"/>
          <a:ext cx="379808" cy="3798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DE413-DC6B-4E92-ABEC-04FD4192FCAD}">
      <dsp:nvSpPr>
        <dsp:cNvPr id="0" name=""/>
        <dsp:cNvSpPr/>
      </dsp:nvSpPr>
      <dsp:spPr>
        <a:xfrm>
          <a:off x="3439422" y="421894"/>
          <a:ext cx="1543556" cy="654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2. System Design</a:t>
          </a:r>
        </a:p>
      </dsp:txBody>
      <dsp:txXfrm>
        <a:off x="3439422" y="421894"/>
        <a:ext cx="1543556" cy="654842"/>
      </dsp:txXfrm>
    </dsp:sp>
    <dsp:sp modelId="{BF7B6218-9520-45E3-A9C2-282AA7A2EF44}">
      <dsp:nvSpPr>
        <dsp:cNvPr id="0" name=""/>
        <dsp:cNvSpPr/>
      </dsp:nvSpPr>
      <dsp:spPr>
        <a:xfrm>
          <a:off x="36581" y="1800090"/>
          <a:ext cx="654842" cy="65484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3E411D-913E-4694-B7FA-F5793CC41937}">
      <dsp:nvSpPr>
        <dsp:cNvPr id="0" name=""/>
        <dsp:cNvSpPr/>
      </dsp:nvSpPr>
      <dsp:spPr>
        <a:xfrm>
          <a:off x="174098" y="1937607"/>
          <a:ext cx="379808" cy="3798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808DC-0070-4351-8143-F47C34A754C5}">
      <dsp:nvSpPr>
        <dsp:cNvPr id="0" name=""/>
        <dsp:cNvSpPr/>
      </dsp:nvSpPr>
      <dsp:spPr>
        <a:xfrm>
          <a:off x="831747" y="1800090"/>
          <a:ext cx="1543556" cy="654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3. Implementation (Coding)</a:t>
          </a:r>
        </a:p>
      </dsp:txBody>
      <dsp:txXfrm>
        <a:off x="831747" y="1800090"/>
        <a:ext cx="1543556" cy="654842"/>
      </dsp:txXfrm>
    </dsp:sp>
    <dsp:sp modelId="{5A78590E-54CA-4568-807D-1A2608EDF24C}">
      <dsp:nvSpPr>
        <dsp:cNvPr id="0" name=""/>
        <dsp:cNvSpPr/>
      </dsp:nvSpPr>
      <dsp:spPr>
        <a:xfrm>
          <a:off x="2644257" y="1800090"/>
          <a:ext cx="654842" cy="65484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F30042-247D-4D75-AFF1-B7B98D60B4C4}">
      <dsp:nvSpPr>
        <dsp:cNvPr id="0" name=""/>
        <dsp:cNvSpPr/>
      </dsp:nvSpPr>
      <dsp:spPr>
        <a:xfrm>
          <a:off x="2781773" y="1937607"/>
          <a:ext cx="379808" cy="3798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8295E-C9AF-4A79-977E-E1BE5E3BD21D}">
      <dsp:nvSpPr>
        <dsp:cNvPr id="0" name=""/>
        <dsp:cNvSpPr/>
      </dsp:nvSpPr>
      <dsp:spPr>
        <a:xfrm>
          <a:off x="3439422" y="1800090"/>
          <a:ext cx="1543556" cy="654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4. Testing</a:t>
          </a:r>
        </a:p>
      </dsp:txBody>
      <dsp:txXfrm>
        <a:off x="3439422" y="1800090"/>
        <a:ext cx="1543556" cy="654842"/>
      </dsp:txXfrm>
    </dsp:sp>
    <dsp:sp modelId="{1E2374AC-BE76-4E20-9D43-277A639CAE44}">
      <dsp:nvSpPr>
        <dsp:cNvPr id="0" name=""/>
        <dsp:cNvSpPr/>
      </dsp:nvSpPr>
      <dsp:spPr>
        <a:xfrm>
          <a:off x="36581" y="3178287"/>
          <a:ext cx="654842" cy="65484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93989A-066B-439F-B58F-EC4CA0CBC395}">
      <dsp:nvSpPr>
        <dsp:cNvPr id="0" name=""/>
        <dsp:cNvSpPr/>
      </dsp:nvSpPr>
      <dsp:spPr>
        <a:xfrm>
          <a:off x="174098" y="3315804"/>
          <a:ext cx="379808" cy="37980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43B42-C4FF-46DE-91B3-4C2F49FBB320}">
      <dsp:nvSpPr>
        <dsp:cNvPr id="0" name=""/>
        <dsp:cNvSpPr/>
      </dsp:nvSpPr>
      <dsp:spPr>
        <a:xfrm>
          <a:off x="831747" y="3178287"/>
          <a:ext cx="1543556" cy="654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5. Deployment</a:t>
          </a:r>
        </a:p>
      </dsp:txBody>
      <dsp:txXfrm>
        <a:off x="831747" y="3178287"/>
        <a:ext cx="1543556" cy="654842"/>
      </dsp:txXfrm>
    </dsp:sp>
    <dsp:sp modelId="{44BAF60C-F0EF-4BAB-9217-F88DFBEADC35}">
      <dsp:nvSpPr>
        <dsp:cNvPr id="0" name=""/>
        <dsp:cNvSpPr/>
      </dsp:nvSpPr>
      <dsp:spPr>
        <a:xfrm>
          <a:off x="2644257" y="3178287"/>
          <a:ext cx="654842" cy="65484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5B8C23-526C-4C5E-BF81-69EF2AD8F5FC}">
      <dsp:nvSpPr>
        <dsp:cNvPr id="0" name=""/>
        <dsp:cNvSpPr/>
      </dsp:nvSpPr>
      <dsp:spPr>
        <a:xfrm>
          <a:off x="2781773" y="3315804"/>
          <a:ext cx="379808" cy="37980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B0278-6EA1-406A-88EC-AEB2B2410D22}">
      <dsp:nvSpPr>
        <dsp:cNvPr id="0" name=""/>
        <dsp:cNvSpPr/>
      </dsp:nvSpPr>
      <dsp:spPr>
        <a:xfrm>
          <a:off x="3439422" y="3178287"/>
          <a:ext cx="1543556" cy="654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6. Maintenance</a:t>
          </a:r>
        </a:p>
      </dsp:txBody>
      <dsp:txXfrm>
        <a:off x="3439422" y="3178287"/>
        <a:ext cx="1543556" cy="6548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F0144C-DAAA-488D-8A91-E12BCAB39F41}">
      <dsp:nvSpPr>
        <dsp:cNvPr id="0" name=""/>
        <dsp:cNvSpPr/>
      </dsp:nvSpPr>
      <dsp:spPr>
        <a:xfrm>
          <a:off x="0" y="2800"/>
          <a:ext cx="7429499" cy="5965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435D96-29F6-4732-B345-607CB836CEB9}">
      <dsp:nvSpPr>
        <dsp:cNvPr id="0" name=""/>
        <dsp:cNvSpPr/>
      </dsp:nvSpPr>
      <dsp:spPr>
        <a:xfrm>
          <a:off x="180453" y="137022"/>
          <a:ext cx="328097" cy="3280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F569B-1DF3-41E6-843C-EF9D4BEF7E9B}">
      <dsp:nvSpPr>
        <dsp:cNvPr id="0" name=""/>
        <dsp:cNvSpPr/>
      </dsp:nvSpPr>
      <dsp:spPr>
        <a:xfrm>
          <a:off x="689005" y="2800"/>
          <a:ext cx="6740493" cy="59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34" tIns="63134" rIns="63134" bIns="631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Waterfall Model – Linear, structured</a:t>
          </a:r>
        </a:p>
      </dsp:txBody>
      <dsp:txXfrm>
        <a:off x="689005" y="2800"/>
        <a:ext cx="6740493" cy="596541"/>
      </dsp:txXfrm>
    </dsp:sp>
    <dsp:sp modelId="{E198A941-3B68-429D-BC25-97F60C4DD89C}">
      <dsp:nvSpPr>
        <dsp:cNvPr id="0" name=""/>
        <dsp:cNvSpPr/>
      </dsp:nvSpPr>
      <dsp:spPr>
        <a:xfrm>
          <a:off x="0" y="748477"/>
          <a:ext cx="7429499" cy="5965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6F79CB-4779-4C24-B9DD-9B20FCDE9D05}">
      <dsp:nvSpPr>
        <dsp:cNvPr id="0" name=""/>
        <dsp:cNvSpPr/>
      </dsp:nvSpPr>
      <dsp:spPr>
        <a:xfrm>
          <a:off x="180453" y="882699"/>
          <a:ext cx="328097" cy="3280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A90797-C405-4F03-8517-C3A5713C1BE2}">
      <dsp:nvSpPr>
        <dsp:cNvPr id="0" name=""/>
        <dsp:cNvSpPr/>
      </dsp:nvSpPr>
      <dsp:spPr>
        <a:xfrm>
          <a:off x="689005" y="748477"/>
          <a:ext cx="6740493" cy="59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34" tIns="63134" rIns="63134" bIns="631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Incremental Model – Develop in parts</a:t>
          </a:r>
        </a:p>
      </dsp:txBody>
      <dsp:txXfrm>
        <a:off x="689005" y="748477"/>
        <a:ext cx="6740493" cy="596541"/>
      </dsp:txXfrm>
    </dsp:sp>
    <dsp:sp modelId="{E7A038B4-BE37-4A6C-9DF3-3B0F3B04FE91}">
      <dsp:nvSpPr>
        <dsp:cNvPr id="0" name=""/>
        <dsp:cNvSpPr/>
      </dsp:nvSpPr>
      <dsp:spPr>
        <a:xfrm>
          <a:off x="0" y="1494154"/>
          <a:ext cx="7429499" cy="5965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4EC759-A096-490B-95A4-59155FDEE3EA}">
      <dsp:nvSpPr>
        <dsp:cNvPr id="0" name=""/>
        <dsp:cNvSpPr/>
      </dsp:nvSpPr>
      <dsp:spPr>
        <a:xfrm>
          <a:off x="180453" y="1628376"/>
          <a:ext cx="328097" cy="3280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3FF1B-9A51-4FB2-90B5-A799F4A3C020}">
      <dsp:nvSpPr>
        <dsp:cNvPr id="0" name=""/>
        <dsp:cNvSpPr/>
      </dsp:nvSpPr>
      <dsp:spPr>
        <a:xfrm>
          <a:off x="689005" y="1494154"/>
          <a:ext cx="6740493" cy="59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34" tIns="63134" rIns="63134" bIns="631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Spiral Model – Iterative with risk management</a:t>
          </a:r>
        </a:p>
      </dsp:txBody>
      <dsp:txXfrm>
        <a:off x="689005" y="1494154"/>
        <a:ext cx="6740493" cy="596541"/>
      </dsp:txXfrm>
    </dsp:sp>
    <dsp:sp modelId="{15FD91E5-C0D5-401E-B8A4-48996FFED511}">
      <dsp:nvSpPr>
        <dsp:cNvPr id="0" name=""/>
        <dsp:cNvSpPr/>
      </dsp:nvSpPr>
      <dsp:spPr>
        <a:xfrm>
          <a:off x="0" y="2239831"/>
          <a:ext cx="7429499" cy="59654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6EFCC-50D8-4CFA-90EA-109314F95580}">
      <dsp:nvSpPr>
        <dsp:cNvPr id="0" name=""/>
        <dsp:cNvSpPr/>
      </dsp:nvSpPr>
      <dsp:spPr>
        <a:xfrm>
          <a:off x="180453" y="2374052"/>
          <a:ext cx="328097" cy="3280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29E18-F04F-40FB-848E-3F7320CDC7FB}">
      <dsp:nvSpPr>
        <dsp:cNvPr id="0" name=""/>
        <dsp:cNvSpPr/>
      </dsp:nvSpPr>
      <dsp:spPr>
        <a:xfrm>
          <a:off x="689005" y="2239831"/>
          <a:ext cx="6740493" cy="59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34" tIns="63134" rIns="63134" bIns="631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V-Model – Validation and verification</a:t>
          </a:r>
        </a:p>
      </dsp:txBody>
      <dsp:txXfrm>
        <a:off x="689005" y="2239831"/>
        <a:ext cx="6740493" cy="596541"/>
      </dsp:txXfrm>
    </dsp:sp>
    <dsp:sp modelId="{5EF51901-0745-4A68-9F5E-EFC1F3542A8E}">
      <dsp:nvSpPr>
        <dsp:cNvPr id="0" name=""/>
        <dsp:cNvSpPr/>
      </dsp:nvSpPr>
      <dsp:spPr>
        <a:xfrm>
          <a:off x="0" y="2985507"/>
          <a:ext cx="7429499" cy="59654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63FF88-65CC-489D-AA4C-4C9CD1EFD110}">
      <dsp:nvSpPr>
        <dsp:cNvPr id="0" name=""/>
        <dsp:cNvSpPr/>
      </dsp:nvSpPr>
      <dsp:spPr>
        <a:xfrm>
          <a:off x="180453" y="3119729"/>
          <a:ext cx="328097" cy="3280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6131B-24BB-4263-9B47-331B3890FB4E}">
      <dsp:nvSpPr>
        <dsp:cNvPr id="0" name=""/>
        <dsp:cNvSpPr/>
      </dsp:nvSpPr>
      <dsp:spPr>
        <a:xfrm>
          <a:off x="689005" y="2985507"/>
          <a:ext cx="6740493" cy="59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34" tIns="63134" rIns="63134" bIns="631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Agile Model – Iterative, flexible (e.g., Scrum, Kanban)</a:t>
          </a:r>
        </a:p>
      </dsp:txBody>
      <dsp:txXfrm>
        <a:off x="689005" y="2985507"/>
        <a:ext cx="6740493" cy="5965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B55DA5-8250-4465-9FE7-DCC7378A5033}">
      <dsp:nvSpPr>
        <dsp:cNvPr id="0" name=""/>
        <dsp:cNvSpPr/>
      </dsp:nvSpPr>
      <dsp:spPr>
        <a:xfrm>
          <a:off x="0" y="0"/>
          <a:ext cx="6315075" cy="10625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Process of gathering and documenting software requirements</a:t>
          </a:r>
        </a:p>
      </dsp:txBody>
      <dsp:txXfrm>
        <a:off x="31120" y="31120"/>
        <a:ext cx="5168539" cy="1000273"/>
      </dsp:txXfrm>
    </dsp:sp>
    <dsp:sp modelId="{32130997-A707-4BA9-A200-F93466E4B5E9}">
      <dsp:nvSpPr>
        <dsp:cNvPr id="0" name=""/>
        <dsp:cNvSpPr/>
      </dsp:nvSpPr>
      <dsp:spPr>
        <a:xfrm>
          <a:off x="557212" y="1239599"/>
          <a:ext cx="6315075" cy="10625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Types: Functional and Non-functional requirements</a:t>
          </a:r>
        </a:p>
      </dsp:txBody>
      <dsp:txXfrm>
        <a:off x="588332" y="1270719"/>
        <a:ext cx="5004988" cy="1000273"/>
      </dsp:txXfrm>
    </dsp:sp>
    <dsp:sp modelId="{E2AF9FC3-520E-450E-A586-76D64AFC199B}">
      <dsp:nvSpPr>
        <dsp:cNvPr id="0" name=""/>
        <dsp:cNvSpPr/>
      </dsp:nvSpPr>
      <dsp:spPr>
        <a:xfrm>
          <a:off x="1114424" y="2479198"/>
          <a:ext cx="6315075" cy="10625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Tools: Use cases, user stories, Software Requirements Specification (SRS)</a:t>
          </a:r>
        </a:p>
      </dsp:txBody>
      <dsp:txXfrm>
        <a:off x="1145544" y="2510318"/>
        <a:ext cx="5004988" cy="1000273"/>
      </dsp:txXfrm>
    </dsp:sp>
    <dsp:sp modelId="{3B1D8985-4496-41E9-913B-F6265095B1F3}">
      <dsp:nvSpPr>
        <dsp:cNvPr id="0" name=""/>
        <dsp:cNvSpPr/>
      </dsp:nvSpPr>
      <dsp:spPr>
        <a:xfrm>
          <a:off x="5624441" y="805739"/>
          <a:ext cx="690633" cy="6906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5779833" y="805739"/>
        <a:ext cx="379849" cy="519701"/>
      </dsp:txXfrm>
    </dsp:sp>
    <dsp:sp modelId="{E8C72E4D-C8B4-4FAF-A46A-1CAB8C08BE52}">
      <dsp:nvSpPr>
        <dsp:cNvPr id="0" name=""/>
        <dsp:cNvSpPr/>
      </dsp:nvSpPr>
      <dsp:spPr>
        <a:xfrm>
          <a:off x="6181653" y="2038255"/>
          <a:ext cx="690633" cy="69063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6337045" y="2038255"/>
        <a:ext cx="379849" cy="5197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8FE08-FD1F-4E90-8D83-357CCCD6C4C2}">
      <dsp:nvSpPr>
        <dsp:cNvPr id="0" name=""/>
        <dsp:cNvSpPr/>
      </dsp:nvSpPr>
      <dsp:spPr>
        <a:xfrm>
          <a:off x="0" y="3324"/>
          <a:ext cx="5019561" cy="7080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8793F7-62FE-4DE9-832D-8064AA779F0D}">
      <dsp:nvSpPr>
        <dsp:cNvPr id="0" name=""/>
        <dsp:cNvSpPr/>
      </dsp:nvSpPr>
      <dsp:spPr>
        <a:xfrm>
          <a:off x="214188" y="162638"/>
          <a:ext cx="389434" cy="3894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574B4-D6BA-4D8B-B038-80646865A9F9}">
      <dsp:nvSpPr>
        <dsp:cNvPr id="0" name=""/>
        <dsp:cNvSpPr/>
      </dsp:nvSpPr>
      <dsp:spPr>
        <a:xfrm>
          <a:off x="817812" y="3324"/>
          <a:ext cx="4201748" cy="70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37" tIns="74937" rIns="74937" bIns="749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Modularity – Break system into parts</a:t>
          </a:r>
        </a:p>
      </dsp:txBody>
      <dsp:txXfrm>
        <a:off x="817812" y="3324"/>
        <a:ext cx="4201748" cy="708062"/>
      </dsp:txXfrm>
    </dsp:sp>
    <dsp:sp modelId="{AF067415-39CF-44C2-8B5F-CE82CCB82E2A}">
      <dsp:nvSpPr>
        <dsp:cNvPr id="0" name=""/>
        <dsp:cNvSpPr/>
      </dsp:nvSpPr>
      <dsp:spPr>
        <a:xfrm>
          <a:off x="0" y="888402"/>
          <a:ext cx="5019561" cy="7080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487A59-0A1D-4C16-AF38-97C63146B08E}">
      <dsp:nvSpPr>
        <dsp:cNvPr id="0" name=""/>
        <dsp:cNvSpPr/>
      </dsp:nvSpPr>
      <dsp:spPr>
        <a:xfrm>
          <a:off x="214188" y="1047716"/>
          <a:ext cx="389434" cy="3894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62817-C810-4897-8A24-D573F27D9A0E}">
      <dsp:nvSpPr>
        <dsp:cNvPr id="0" name=""/>
        <dsp:cNvSpPr/>
      </dsp:nvSpPr>
      <dsp:spPr>
        <a:xfrm>
          <a:off x="817812" y="888402"/>
          <a:ext cx="4201748" cy="70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37" tIns="74937" rIns="74937" bIns="749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Abstraction – Hide complexity</a:t>
          </a:r>
        </a:p>
      </dsp:txBody>
      <dsp:txXfrm>
        <a:off x="817812" y="888402"/>
        <a:ext cx="4201748" cy="708062"/>
      </dsp:txXfrm>
    </dsp:sp>
    <dsp:sp modelId="{2516F778-8A02-4F19-B62C-573650582916}">
      <dsp:nvSpPr>
        <dsp:cNvPr id="0" name=""/>
        <dsp:cNvSpPr/>
      </dsp:nvSpPr>
      <dsp:spPr>
        <a:xfrm>
          <a:off x="0" y="1773480"/>
          <a:ext cx="5019561" cy="7080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23FB03-451B-4519-9ED3-D8D851B61544}">
      <dsp:nvSpPr>
        <dsp:cNvPr id="0" name=""/>
        <dsp:cNvSpPr/>
      </dsp:nvSpPr>
      <dsp:spPr>
        <a:xfrm>
          <a:off x="214188" y="1932794"/>
          <a:ext cx="389434" cy="3894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F943B7-9376-41ED-8AF9-42A5551D204B}">
      <dsp:nvSpPr>
        <dsp:cNvPr id="0" name=""/>
        <dsp:cNvSpPr/>
      </dsp:nvSpPr>
      <dsp:spPr>
        <a:xfrm>
          <a:off x="817812" y="1773480"/>
          <a:ext cx="4201748" cy="70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37" tIns="74937" rIns="74937" bIns="749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Encapsulation – Hide internal state</a:t>
          </a:r>
        </a:p>
      </dsp:txBody>
      <dsp:txXfrm>
        <a:off x="817812" y="1773480"/>
        <a:ext cx="4201748" cy="708062"/>
      </dsp:txXfrm>
    </dsp:sp>
    <dsp:sp modelId="{399BB301-ABD1-49E4-BA2E-FDA360450D95}">
      <dsp:nvSpPr>
        <dsp:cNvPr id="0" name=""/>
        <dsp:cNvSpPr/>
      </dsp:nvSpPr>
      <dsp:spPr>
        <a:xfrm>
          <a:off x="0" y="2658558"/>
          <a:ext cx="5019561" cy="7080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44C4FA-B5E7-4E08-973B-D348B4C671FF}">
      <dsp:nvSpPr>
        <dsp:cNvPr id="0" name=""/>
        <dsp:cNvSpPr/>
      </dsp:nvSpPr>
      <dsp:spPr>
        <a:xfrm>
          <a:off x="214188" y="2817873"/>
          <a:ext cx="389434" cy="3894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65D3C-8DC6-43AF-B735-5EA59C1C34C5}">
      <dsp:nvSpPr>
        <dsp:cNvPr id="0" name=""/>
        <dsp:cNvSpPr/>
      </dsp:nvSpPr>
      <dsp:spPr>
        <a:xfrm>
          <a:off x="817812" y="2658558"/>
          <a:ext cx="4201748" cy="70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37" tIns="74937" rIns="74937" bIns="749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Separation of Concerns – Single responsibility per module</a:t>
          </a:r>
        </a:p>
      </dsp:txBody>
      <dsp:txXfrm>
        <a:off x="817812" y="2658558"/>
        <a:ext cx="4201748" cy="708062"/>
      </dsp:txXfrm>
    </dsp:sp>
    <dsp:sp modelId="{8444BE31-C3D5-41D8-A8EA-84A1247955AA}">
      <dsp:nvSpPr>
        <dsp:cNvPr id="0" name=""/>
        <dsp:cNvSpPr/>
      </dsp:nvSpPr>
      <dsp:spPr>
        <a:xfrm>
          <a:off x="0" y="3543637"/>
          <a:ext cx="5019561" cy="7080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5E6B78-930A-4161-BDD2-3D529987CECD}">
      <dsp:nvSpPr>
        <dsp:cNvPr id="0" name=""/>
        <dsp:cNvSpPr/>
      </dsp:nvSpPr>
      <dsp:spPr>
        <a:xfrm>
          <a:off x="214188" y="3702951"/>
          <a:ext cx="389434" cy="3894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1E720-1772-434B-9EBB-9F7EDFC2EED0}">
      <dsp:nvSpPr>
        <dsp:cNvPr id="0" name=""/>
        <dsp:cNvSpPr/>
      </dsp:nvSpPr>
      <dsp:spPr>
        <a:xfrm>
          <a:off x="817812" y="3543637"/>
          <a:ext cx="4201748" cy="70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37" tIns="74937" rIns="74937" bIns="749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Design Patterns – Proven solutions (MVC, Singleton)</a:t>
          </a:r>
        </a:p>
      </dsp:txBody>
      <dsp:txXfrm>
        <a:off x="817812" y="3543637"/>
        <a:ext cx="4201748" cy="7080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19E22-4D72-4476-81C8-3072314C06F2}">
      <dsp:nvSpPr>
        <dsp:cNvPr id="0" name=""/>
        <dsp:cNvSpPr/>
      </dsp:nvSpPr>
      <dsp:spPr>
        <a:xfrm>
          <a:off x="0" y="437"/>
          <a:ext cx="7429499" cy="10239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D39EF9-B1FA-4BE3-B53A-313967C64064}">
      <dsp:nvSpPr>
        <dsp:cNvPr id="0" name=""/>
        <dsp:cNvSpPr/>
      </dsp:nvSpPr>
      <dsp:spPr>
        <a:xfrm>
          <a:off x="309757" y="230835"/>
          <a:ext cx="563196" cy="5631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50CF91-8CE8-4B6E-8EA4-DEEFB23D4F1D}">
      <dsp:nvSpPr>
        <dsp:cNvPr id="0" name=""/>
        <dsp:cNvSpPr/>
      </dsp:nvSpPr>
      <dsp:spPr>
        <a:xfrm>
          <a:off x="1182711" y="437"/>
          <a:ext cx="6246787" cy="1023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73" tIns="108373" rIns="108373" bIns="1083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Ensures the software works correctly and meets requirements</a:t>
          </a:r>
        </a:p>
      </dsp:txBody>
      <dsp:txXfrm>
        <a:off x="1182711" y="437"/>
        <a:ext cx="6246787" cy="1023992"/>
      </dsp:txXfrm>
    </dsp:sp>
    <dsp:sp modelId="{6A4958EB-2538-4CFD-9C94-6D2DF546C98A}">
      <dsp:nvSpPr>
        <dsp:cNvPr id="0" name=""/>
        <dsp:cNvSpPr/>
      </dsp:nvSpPr>
      <dsp:spPr>
        <a:xfrm>
          <a:off x="0" y="1280428"/>
          <a:ext cx="7429499" cy="10239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6758B4-ACBC-4EA4-AA98-FBAFE2C42C1F}">
      <dsp:nvSpPr>
        <dsp:cNvPr id="0" name=""/>
        <dsp:cNvSpPr/>
      </dsp:nvSpPr>
      <dsp:spPr>
        <a:xfrm>
          <a:off x="309757" y="1510826"/>
          <a:ext cx="563196" cy="5631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5A49B-98F4-4C12-BB1D-759FECF37D99}">
      <dsp:nvSpPr>
        <dsp:cNvPr id="0" name=""/>
        <dsp:cNvSpPr/>
      </dsp:nvSpPr>
      <dsp:spPr>
        <a:xfrm>
          <a:off x="1182711" y="1280428"/>
          <a:ext cx="6246787" cy="1023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73" tIns="108373" rIns="108373" bIns="1083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Testing Types: Unit, Integration, System, Acceptance</a:t>
          </a:r>
        </a:p>
      </dsp:txBody>
      <dsp:txXfrm>
        <a:off x="1182711" y="1280428"/>
        <a:ext cx="6246787" cy="1023992"/>
      </dsp:txXfrm>
    </dsp:sp>
    <dsp:sp modelId="{B21D683C-95F3-4FC0-A8EE-CA252EE7C49E}">
      <dsp:nvSpPr>
        <dsp:cNvPr id="0" name=""/>
        <dsp:cNvSpPr/>
      </dsp:nvSpPr>
      <dsp:spPr>
        <a:xfrm>
          <a:off x="0" y="2560419"/>
          <a:ext cx="7429499" cy="10239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8F461-57B1-463E-9BFD-0EA8FD39510E}">
      <dsp:nvSpPr>
        <dsp:cNvPr id="0" name=""/>
        <dsp:cNvSpPr/>
      </dsp:nvSpPr>
      <dsp:spPr>
        <a:xfrm>
          <a:off x="309757" y="2790817"/>
          <a:ext cx="563196" cy="5631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E77A1-A7D5-43E1-AF29-D0766EEA2612}">
      <dsp:nvSpPr>
        <dsp:cNvPr id="0" name=""/>
        <dsp:cNvSpPr/>
      </dsp:nvSpPr>
      <dsp:spPr>
        <a:xfrm>
          <a:off x="1182711" y="2560419"/>
          <a:ext cx="6246787" cy="1023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73" tIns="108373" rIns="108373" bIns="1083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Methods: Manual vs. Automated (e.g., Selenium, JUnit)</a:t>
          </a:r>
        </a:p>
      </dsp:txBody>
      <dsp:txXfrm>
        <a:off x="1182711" y="2560419"/>
        <a:ext cx="6246787" cy="10239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C0AF5-DDD1-437F-9EB3-1BFB54D4DD28}">
      <dsp:nvSpPr>
        <dsp:cNvPr id="0" name=""/>
        <dsp:cNvSpPr/>
      </dsp:nvSpPr>
      <dsp:spPr>
        <a:xfrm>
          <a:off x="0" y="0"/>
          <a:ext cx="5943599" cy="78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Corrective – Fix bugs</a:t>
          </a:r>
        </a:p>
      </dsp:txBody>
      <dsp:txXfrm>
        <a:off x="23099" y="23099"/>
        <a:ext cx="5025924" cy="742469"/>
      </dsp:txXfrm>
    </dsp:sp>
    <dsp:sp modelId="{8950625B-5BF7-43B7-8B2D-F0ECEB763806}">
      <dsp:nvSpPr>
        <dsp:cNvPr id="0" name=""/>
        <dsp:cNvSpPr/>
      </dsp:nvSpPr>
      <dsp:spPr>
        <a:xfrm>
          <a:off x="497776" y="932061"/>
          <a:ext cx="5943599" cy="78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Adaptive – Modify for environment changes</a:t>
          </a:r>
        </a:p>
      </dsp:txBody>
      <dsp:txXfrm>
        <a:off x="520875" y="955160"/>
        <a:ext cx="4886991" cy="742469"/>
      </dsp:txXfrm>
    </dsp:sp>
    <dsp:sp modelId="{83D75E8B-CF3C-470A-BB31-96EF4CB6D1E3}">
      <dsp:nvSpPr>
        <dsp:cNvPr id="0" name=""/>
        <dsp:cNvSpPr/>
      </dsp:nvSpPr>
      <dsp:spPr>
        <a:xfrm>
          <a:off x="988123" y="1864122"/>
          <a:ext cx="5943599" cy="78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Perfective – Improve performance or maintainability</a:t>
          </a:r>
        </a:p>
      </dsp:txBody>
      <dsp:txXfrm>
        <a:off x="1011222" y="1887221"/>
        <a:ext cx="4894420" cy="742468"/>
      </dsp:txXfrm>
    </dsp:sp>
    <dsp:sp modelId="{726EB247-9DDA-46EE-AC6A-65892B7882E3}">
      <dsp:nvSpPr>
        <dsp:cNvPr id="0" name=""/>
        <dsp:cNvSpPr/>
      </dsp:nvSpPr>
      <dsp:spPr>
        <a:xfrm>
          <a:off x="1485899" y="2796183"/>
          <a:ext cx="5943599" cy="78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Preventive – Avoid future problems</a:t>
          </a:r>
        </a:p>
      </dsp:txBody>
      <dsp:txXfrm>
        <a:off x="1508998" y="2819282"/>
        <a:ext cx="4886991" cy="742468"/>
      </dsp:txXfrm>
    </dsp:sp>
    <dsp:sp modelId="{9776E01B-B3C5-4D45-9D52-D3E0F3D3CBC1}">
      <dsp:nvSpPr>
        <dsp:cNvPr id="0" name=""/>
        <dsp:cNvSpPr/>
      </dsp:nvSpPr>
      <dsp:spPr>
        <a:xfrm>
          <a:off x="5430965" y="604047"/>
          <a:ext cx="512633" cy="5126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5546307" y="604047"/>
        <a:ext cx="281949" cy="385756"/>
      </dsp:txXfrm>
    </dsp:sp>
    <dsp:sp modelId="{6668E631-9053-4CB5-A19F-E36D4EF958D7}">
      <dsp:nvSpPr>
        <dsp:cNvPr id="0" name=""/>
        <dsp:cNvSpPr/>
      </dsp:nvSpPr>
      <dsp:spPr>
        <a:xfrm>
          <a:off x="5928742" y="1536108"/>
          <a:ext cx="512633" cy="51263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6044084" y="1536108"/>
        <a:ext cx="281949" cy="385756"/>
      </dsp:txXfrm>
    </dsp:sp>
    <dsp:sp modelId="{53718DA8-544D-4303-9ADC-8B7E8656065B}">
      <dsp:nvSpPr>
        <dsp:cNvPr id="0" name=""/>
        <dsp:cNvSpPr/>
      </dsp:nvSpPr>
      <dsp:spPr>
        <a:xfrm>
          <a:off x="6419089" y="2468169"/>
          <a:ext cx="512633" cy="51263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6534431" y="2468169"/>
        <a:ext cx="281949" cy="3857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6CD89-A59A-41F1-8AE6-C1D8C37642BA}">
      <dsp:nvSpPr>
        <dsp:cNvPr id="0" name=""/>
        <dsp:cNvSpPr/>
      </dsp:nvSpPr>
      <dsp:spPr>
        <a:xfrm>
          <a:off x="1077422" y="1042"/>
          <a:ext cx="978978" cy="9789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1CCC3C-CDDD-4BE5-9247-53C292A805AF}">
      <dsp:nvSpPr>
        <dsp:cNvPr id="0" name=""/>
        <dsp:cNvSpPr/>
      </dsp:nvSpPr>
      <dsp:spPr>
        <a:xfrm>
          <a:off x="1286057" y="209677"/>
          <a:ext cx="561708" cy="5617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1D53C4-B916-4789-AB18-603ECC9987EE}">
      <dsp:nvSpPr>
        <dsp:cNvPr id="0" name=""/>
        <dsp:cNvSpPr/>
      </dsp:nvSpPr>
      <dsp:spPr>
        <a:xfrm>
          <a:off x="764470" y="128494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Planning, leading, and controlling software projects</a:t>
          </a:r>
        </a:p>
      </dsp:txBody>
      <dsp:txXfrm>
        <a:off x="764470" y="1284948"/>
        <a:ext cx="1604882" cy="641953"/>
      </dsp:txXfrm>
    </dsp:sp>
    <dsp:sp modelId="{5B74680A-1C33-405C-A375-A336A7281293}">
      <dsp:nvSpPr>
        <dsp:cNvPr id="0" name=""/>
        <dsp:cNvSpPr/>
      </dsp:nvSpPr>
      <dsp:spPr>
        <a:xfrm>
          <a:off x="2963159" y="1042"/>
          <a:ext cx="978978" cy="97897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0880D8-5FF7-4C4B-97FE-D5DC0608B709}">
      <dsp:nvSpPr>
        <dsp:cNvPr id="0" name=""/>
        <dsp:cNvSpPr/>
      </dsp:nvSpPr>
      <dsp:spPr>
        <a:xfrm>
          <a:off x="3171794" y="209677"/>
          <a:ext cx="561708" cy="5617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07B1F-A4A4-4FF4-8815-E59C4962B4FC}">
      <dsp:nvSpPr>
        <dsp:cNvPr id="0" name=""/>
        <dsp:cNvSpPr/>
      </dsp:nvSpPr>
      <dsp:spPr>
        <a:xfrm>
          <a:off x="2650207" y="128494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Includes planning &amp; scheduling, effort estimation (COCOMO, Function Points)</a:t>
          </a:r>
        </a:p>
      </dsp:txBody>
      <dsp:txXfrm>
        <a:off x="2650207" y="1284948"/>
        <a:ext cx="1604882" cy="641953"/>
      </dsp:txXfrm>
    </dsp:sp>
    <dsp:sp modelId="{B9F1167F-06D5-455F-97C1-FEBABA8C1617}">
      <dsp:nvSpPr>
        <dsp:cNvPr id="0" name=""/>
        <dsp:cNvSpPr/>
      </dsp:nvSpPr>
      <dsp:spPr>
        <a:xfrm>
          <a:off x="1077422" y="2328122"/>
          <a:ext cx="978978" cy="97897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22A99-DF81-43AC-801F-EDBB5D0DD202}">
      <dsp:nvSpPr>
        <dsp:cNvPr id="0" name=""/>
        <dsp:cNvSpPr/>
      </dsp:nvSpPr>
      <dsp:spPr>
        <a:xfrm>
          <a:off x="1286057" y="2536757"/>
          <a:ext cx="561708" cy="5617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E316EE-9254-442A-9737-4078B03FCE1D}">
      <dsp:nvSpPr>
        <dsp:cNvPr id="0" name=""/>
        <dsp:cNvSpPr/>
      </dsp:nvSpPr>
      <dsp:spPr>
        <a:xfrm>
          <a:off x="764470" y="361202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Risk management and quality assurance</a:t>
          </a:r>
        </a:p>
      </dsp:txBody>
      <dsp:txXfrm>
        <a:off x="764470" y="3612028"/>
        <a:ext cx="1604882" cy="641953"/>
      </dsp:txXfrm>
    </dsp:sp>
    <dsp:sp modelId="{84A1DD59-4E40-47E0-94B8-C72BF600FD29}">
      <dsp:nvSpPr>
        <dsp:cNvPr id="0" name=""/>
        <dsp:cNvSpPr/>
      </dsp:nvSpPr>
      <dsp:spPr>
        <a:xfrm>
          <a:off x="2963159" y="2328122"/>
          <a:ext cx="978978" cy="97897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228C08-9575-4A4E-BCDF-BF851FBED4F9}">
      <dsp:nvSpPr>
        <dsp:cNvPr id="0" name=""/>
        <dsp:cNvSpPr/>
      </dsp:nvSpPr>
      <dsp:spPr>
        <a:xfrm>
          <a:off x="3171794" y="2536757"/>
          <a:ext cx="561708" cy="5617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4679E-E540-4BC4-8B5D-DA8481D2BE8E}">
      <dsp:nvSpPr>
        <dsp:cNvPr id="0" name=""/>
        <dsp:cNvSpPr/>
      </dsp:nvSpPr>
      <dsp:spPr>
        <a:xfrm>
          <a:off x="2650207" y="361202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Team collaboration and communication</a:t>
          </a:r>
        </a:p>
      </dsp:txBody>
      <dsp:txXfrm>
        <a:off x="2650207" y="3612028"/>
        <a:ext cx="1604882" cy="641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0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9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06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1218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06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63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14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11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8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4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9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0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4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98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EF3596-DF97-4605-88C4-E1D6634C1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4CF5AE-1525-458C-805A-277612287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728807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75184BC4-A6A5-41B7-9463-51287F8C9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47CE477-1D61-4F65-A819-156F30645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168D70C-C0A3-4080-935A-4C7D34D1F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4BFE52DB-6074-4322-91A0-BA19AC65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5482A31-6AFE-4781-B3EC-26CF5A34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A2F5607A-50CD-401B-AA0D-375828CC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2065C15-E60F-4857-877B-1F8235F9A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10515003-9E36-4383-852B-C467122CD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6809E31-CFB3-4460-A5B9-9B5D20C4D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A4181E6F-BF0F-40DF-B995-3E6E1D016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21ECCFEF-1B38-4DA5-BE12-61FC28057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EF7B7547-12E7-424A-B8A2-836C862B0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ED73F691-9932-4DF3-9C00-5FB99E59B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FC1D4D7C-DDA0-4901-B134-3A4F498A4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1D667447-7CCB-4723-98DC-3B6243BB5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3205CA6A-75CC-441A-A983-276CC7243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97C5F7AB-65D8-48CC-ABE1-4E6FCC596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D2DE9CF-1915-4458-8504-23EE23C7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875539DD-1581-4269-9977-2AD4EC61A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F35F98A-A81D-4A28-B3EF-AA4CF8552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2F4C3514-1560-4004-BACC-31CAF69A9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59492B1-819E-4D36-8684-DE6269CD9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6D37E5FF-AC11-4600-A1A7-5A79E8987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71BEA79E-EC3A-49E3-BF83-FD38146C2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28003CD-17C2-4EF6-9422-BCC831E6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1116C327-1D14-460A-A6E2-78987B149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E5E6917-BBB5-46D6-A9EF-108A2A621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15AE5B56-D24B-45D6-B264-EFD2BCFDE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3F5649DF-34D2-42EB-AEA0-DB38895E7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908BA6A2-58E6-4EF1-B21C-C129AD44A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F764234-DCC8-409D-9589-60BA5BEBD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672EDBF1-5836-45EE-ACAA-026F06E612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32EDE749-EE15-49ED-A703-EB5B8296F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ECAFA4A1-3EFA-41E8-8124-5BD1A7FD3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5FC977BF-3314-4C13-949F-F7005E49A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FFE293AA-EA29-496D-B73C-DD63AA5CE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555B5CF2-EB1C-4BAF-831C-F7563748F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6C35CEC0-2B0B-4B96-A85B-170DFCE73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4479BA0E-1F0F-44CC-B967-41E59E556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0EA2BA01-0538-42E6-94BA-FC5ADB2DE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03F7E47C-F027-4901-A6C8-390843EE3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28E1E440-AFF9-4333-83FE-EE96FF13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303A70BD-0FF2-440D-BE34-940EEC170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E9E7E43D-CEBC-4F5A-9849-06150C6F5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DB41515B-EB52-4FB6-9ED6-AFDF7598F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325F3C87-07A2-4F10-AFAB-254EC057F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8A65FB10-C150-41C0-AE33-92EA10D2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87206993-1AA8-4179-B1AE-7486E1FA0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85A838BB-56EF-47B9-B613-2EC774731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E7A25950-F58D-4098-9824-C8518F323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3CD280DC-A611-4DAC-BC0C-070097BBE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88921E44-6C5B-4CD9-8347-604B039BA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311649F5-0FA2-4ED1-9C27-5EFF64007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F94683F6-FEDA-4D28-9E9F-557699D6A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8" name="Picture 2">
            <a:extLst>
              <a:ext uri="{FF2B5EF4-FFF2-40B4-BE49-F238E27FC236}">
                <a16:creationId xmlns:a16="http://schemas.microsoft.com/office/drawing/2014/main" id="{EE045C80-5D28-4F64-9892-322DA1D23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-3747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8" y="1113282"/>
            <a:ext cx="3900815" cy="2396681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Introduction to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8" y="3602038"/>
            <a:ext cx="3923634" cy="2052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Comprehensive Lecture for Computer Science Students</a:t>
            </a:r>
          </a:p>
        </p:txBody>
      </p:sp>
      <p:sp useBgFill="1">
        <p:nvSpPr>
          <p:cNvPr id="70" name="Round Diagonal Corner Rectangle 6">
            <a:extLst>
              <a:ext uri="{FF2B5EF4-FFF2-40B4-BE49-F238E27FC236}">
                <a16:creationId xmlns:a16="http://schemas.microsoft.com/office/drawing/2014/main" id="{0F4BA0F2-1035-4F3D-B3FE-C551450E4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0708" y="808057"/>
            <a:ext cx="2866072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D36679FD-2EDC-CCF6-A8A2-17AF2A4C2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11755" y="2233265"/>
            <a:ext cx="2383978" cy="238397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5" y="-11384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" y="-2"/>
            <a:ext cx="3046144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3041715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" y="-9998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" y="-13238"/>
            <a:ext cx="3047039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97" y="1134681"/>
            <a:ext cx="2057483" cy="4255025"/>
          </a:xfrm>
        </p:spPr>
        <p:txBody>
          <a:bodyPr>
            <a:normAutofit/>
          </a:bodyPr>
          <a:lstStyle/>
          <a:p>
            <a:r>
              <a:rPr lang="en-US" sz="2300">
                <a:solidFill>
                  <a:srgbClr val="FFFFFF"/>
                </a:solidFill>
              </a:rPr>
              <a:t>9. Software Project Management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A0792E-6CFC-5F14-A591-7B060FBA2D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0401219"/>
              </p:ext>
            </p:extLst>
          </p:nvPr>
        </p:nvGraphicFramePr>
        <p:xfrm>
          <a:off x="3496641" y="1134682"/>
          <a:ext cx="5019561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en-US"/>
              <a:t>10. 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2E0DB8-084B-75E3-8D8E-CEBBC7BDDC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9748817"/>
              </p:ext>
            </p:extLst>
          </p:nvPr>
        </p:nvGraphicFramePr>
        <p:xfrm>
          <a:off x="856059" y="2418820"/>
          <a:ext cx="74295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t>1. What is Software Engineering?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704134-EBDF-C606-5F44-FA13EA01E3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7178611"/>
              </p:ext>
            </p:extLst>
          </p:nvPr>
        </p:nvGraphicFramePr>
        <p:xfrm>
          <a:off x="856058" y="2440771"/>
          <a:ext cx="74294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t>2. Importance of Software Engineering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830818-DC20-9F96-34FE-1FE2B25849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747681"/>
              </p:ext>
            </p:extLst>
          </p:nvPr>
        </p:nvGraphicFramePr>
        <p:xfrm>
          <a:off x="856058" y="2440771"/>
          <a:ext cx="74294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5" y="-11384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" y="-2"/>
            <a:ext cx="3046144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3041715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" y="-9998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" y="-13238"/>
            <a:ext cx="3047039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97" y="1134681"/>
            <a:ext cx="2057483" cy="4255025"/>
          </a:xfrm>
        </p:spPr>
        <p:txBody>
          <a:bodyPr>
            <a:normAutofit/>
          </a:bodyPr>
          <a:lstStyle/>
          <a:p>
            <a:r>
              <a:rPr lang="en-US" sz="2300">
                <a:solidFill>
                  <a:srgbClr val="FFFFFF"/>
                </a:solidFill>
              </a:rPr>
              <a:t>3. Software Development Life Cycle (SDLC)</a:t>
            </a:r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45E3E145-5DCA-A762-2EB3-4076C5008F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8609884"/>
              </p:ext>
            </p:extLst>
          </p:nvPr>
        </p:nvGraphicFramePr>
        <p:xfrm>
          <a:off x="3496641" y="1134682"/>
          <a:ext cx="5019561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en-US"/>
              <a:t>4. Software Process 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81C48F-BBB5-86B9-782F-ACF114C810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307596"/>
              </p:ext>
            </p:extLst>
          </p:nvPr>
        </p:nvGraphicFramePr>
        <p:xfrm>
          <a:off x="856058" y="2440771"/>
          <a:ext cx="74294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t>5. Requirements Engineering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9D2827-ADC7-2156-6CF4-B76D32F684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486479"/>
              </p:ext>
            </p:extLst>
          </p:nvPr>
        </p:nvGraphicFramePr>
        <p:xfrm>
          <a:off x="856059" y="2249488"/>
          <a:ext cx="74295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5" y="-11384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" y="-2"/>
            <a:ext cx="3046144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3041715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" y="-9998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" y="-13238"/>
            <a:ext cx="3047039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97" y="1134681"/>
            <a:ext cx="2057483" cy="4255025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6. Software Design Principles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9A312D-6B4B-CA41-3128-99A8AAA637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022650"/>
              </p:ext>
            </p:extLst>
          </p:nvPr>
        </p:nvGraphicFramePr>
        <p:xfrm>
          <a:off x="3496641" y="1134682"/>
          <a:ext cx="5019561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t>7. Software Testing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D3E553-D5C8-D268-FC9B-9382E2772F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2451390"/>
              </p:ext>
            </p:extLst>
          </p:nvPr>
        </p:nvGraphicFramePr>
        <p:xfrm>
          <a:off x="856058" y="2440771"/>
          <a:ext cx="74294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t>8. Software Maintenance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2389A8-2F8C-FFB2-2AA9-827A184D82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579774"/>
              </p:ext>
            </p:extLst>
          </p:nvPr>
        </p:nvGraphicFramePr>
        <p:xfrm>
          <a:off x="856058" y="2440771"/>
          <a:ext cx="74294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</TotalTime>
  <Words>343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Introduction to Software Engineering</vt:lpstr>
      <vt:lpstr>1. What is Software Engineering?</vt:lpstr>
      <vt:lpstr>2. Importance of Software Engineering</vt:lpstr>
      <vt:lpstr>3. Software Development Life Cycle (SDLC)</vt:lpstr>
      <vt:lpstr>4. Software Process Models</vt:lpstr>
      <vt:lpstr>5. Requirements Engineering</vt:lpstr>
      <vt:lpstr>6. Software Design Principles</vt:lpstr>
      <vt:lpstr>7. Software Testing</vt:lpstr>
      <vt:lpstr>8. Software Maintenance</vt:lpstr>
      <vt:lpstr>9. Software Project Management</vt:lpstr>
      <vt:lpstr>10.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Razuan Karim</dc:creator>
  <cp:keywords/>
  <dc:description>generated using python-pptx</dc:description>
  <cp:lastModifiedBy>Dr. Razuan Karim</cp:lastModifiedBy>
  <cp:revision>2</cp:revision>
  <dcterms:created xsi:type="dcterms:W3CDTF">2013-01-27T09:14:16Z</dcterms:created>
  <dcterms:modified xsi:type="dcterms:W3CDTF">2025-07-18T17:03:10Z</dcterms:modified>
  <cp:category/>
</cp:coreProperties>
</file>