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56" r:id="rId5"/>
    <p:sldId id="281" r:id="rId6"/>
    <p:sldId id="389" r:id="rId7"/>
    <p:sldId id="390" r:id="rId8"/>
    <p:sldId id="391" r:id="rId9"/>
    <p:sldId id="384" r:id="rId10"/>
    <p:sldId id="386" r:id="rId11"/>
    <p:sldId id="392" r:id="rId12"/>
    <p:sldId id="393" r:id="rId13"/>
    <p:sldId id="394" r:id="rId14"/>
    <p:sldId id="39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5267" autoAdjust="0"/>
  </p:normalViewPr>
  <p:slideViewPr>
    <p:cSldViewPr snapToGrid="0" snapToObjects="1">
      <p:cViewPr varScale="1">
        <p:scale>
          <a:sx n="62" d="100"/>
          <a:sy n="62" d="100"/>
        </p:scale>
        <p:origin x="16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38B83-4DB4-49F5-A637-7A7DA9C39A2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860DD-D42F-4610-8F40-E2069CCB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26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849" y="479012"/>
            <a:ext cx="8056232" cy="1088136"/>
          </a:xfrm>
        </p:spPr>
        <p:txBody>
          <a:bodyPr>
            <a:noAutofit/>
          </a:bodyPr>
          <a:lstStyle/>
          <a:p>
            <a:r>
              <a:rPr lang="en-US" sz="3600" dirty="0"/>
              <a:t>Binary Search, Selection Sort, </a:t>
            </a:r>
            <a:br>
              <a:rPr lang="en-US" sz="3600" dirty="0"/>
            </a:br>
            <a:r>
              <a:rPr lang="en-US" sz="3600" dirty="0"/>
              <a:t>and Merge Sort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80834"/>
            <a:ext cx="2789509" cy="484632"/>
          </a:xfrm>
        </p:spPr>
        <p:txBody>
          <a:bodyPr/>
          <a:lstStyle/>
          <a:p>
            <a:r>
              <a:rPr lang="en-US" dirty="0"/>
              <a:t>Course Code: CSC 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299142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2020-21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95821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Algorithms(Lab)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AC378437-4E9D-439A-BCA7-5766BE6300B7}"/>
              </a:ext>
            </a:extLst>
          </p:cNvPr>
          <p:cNvSpPr txBox="1">
            <a:spLocks/>
          </p:cNvSpPr>
          <p:nvPr/>
        </p:nvSpPr>
        <p:spPr>
          <a:xfrm>
            <a:off x="335494" y="57641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Merge Sort Example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grpSp>
        <p:nvGrpSpPr>
          <p:cNvPr id="3" name="Group 242">
            <a:extLst>
              <a:ext uri="{FF2B5EF4-FFF2-40B4-BE49-F238E27FC236}">
                <a16:creationId xmlns:a16="http://schemas.microsoft.com/office/drawing/2014/main" id="{BE528449-4D80-443F-91D4-C0A6213CEF4D}"/>
              </a:ext>
            </a:extLst>
          </p:cNvPr>
          <p:cNvGrpSpPr>
            <a:grpSpLocks/>
          </p:cNvGrpSpPr>
          <p:nvPr/>
        </p:nvGrpSpPr>
        <p:grpSpPr bwMode="auto">
          <a:xfrm>
            <a:off x="288925" y="1786625"/>
            <a:ext cx="4197350" cy="476250"/>
            <a:chOff x="182" y="833"/>
            <a:chExt cx="2644" cy="300"/>
          </a:xfrm>
        </p:grpSpPr>
        <p:sp>
          <p:nvSpPr>
            <p:cNvPr id="4" name="Text Box 31">
              <a:extLst>
                <a:ext uri="{FF2B5EF4-FFF2-40B4-BE49-F238E27FC236}">
                  <a16:creationId xmlns:a16="http://schemas.microsoft.com/office/drawing/2014/main" id="{CFA0CE9A-AC25-463C-9146-382D9E0C8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5" name="Text Box 32">
              <a:extLst>
                <a:ext uri="{FF2B5EF4-FFF2-40B4-BE49-F238E27FC236}">
                  <a16:creationId xmlns:a16="http://schemas.microsoft.com/office/drawing/2014/main" id="{E8D4E6EE-F3AA-40FA-9049-3B70BD343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6" name="Text Box 33">
              <a:extLst>
                <a:ext uri="{FF2B5EF4-FFF2-40B4-BE49-F238E27FC236}">
                  <a16:creationId xmlns:a16="http://schemas.microsoft.com/office/drawing/2014/main" id="{4B07BDA6-1B53-4A26-BF3A-885030A63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7" name="Text Box 34">
              <a:extLst>
                <a:ext uri="{FF2B5EF4-FFF2-40B4-BE49-F238E27FC236}">
                  <a16:creationId xmlns:a16="http://schemas.microsoft.com/office/drawing/2014/main" id="{E62B1CDD-BB7E-4399-9BD9-BC4197311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8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8" name="Text Box 35">
              <a:extLst>
                <a:ext uri="{FF2B5EF4-FFF2-40B4-BE49-F238E27FC236}">
                  <a16:creationId xmlns:a16="http://schemas.microsoft.com/office/drawing/2014/main" id="{6C0FD391-C1E5-4148-B054-F4E7B4FE8A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0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9" name="Text Box 36">
              <a:extLst>
                <a:ext uri="{FF2B5EF4-FFF2-40B4-BE49-F238E27FC236}">
                  <a16:creationId xmlns:a16="http://schemas.microsoft.com/office/drawing/2014/main" id="{A0DC906A-53C8-4AA8-9DF2-003A41351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10" name="Text Box 37">
              <a:extLst>
                <a:ext uri="{FF2B5EF4-FFF2-40B4-BE49-F238E27FC236}">
                  <a16:creationId xmlns:a16="http://schemas.microsoft.com/office/drawing/2014/main" id="{6DC17344-4FEE-4B63-A140-B2ADFC2D0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4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11" name="Text Box 38">
              <a:extLst>
                <a:ext uri="{FF2B5EF4-FFF2-40B4-BE49-F238E27FC236}">
                  <a16:creationId xmlns:a16="http://schemas.microsoft.com/office/drawing/2014/main" id="{616D84A7-667D-4724-BA72-077A7D0C7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</p:grpSp>
      <p:grpSp>
        <p:nvGrpSpPr>
          <p:cNvPr id="12" name="Group 243">
            <a:extLst>
              <a:ext uri="{FF2B5EF4-FFF2-40B4-BE49-F238E27FC236}">
                <a16:creationId xmlns:a16="http://schemas.microsoft.com/office/drawing/2014/main" id="{DCB002C9-8E06-44C4-9CA5-7956A217F8C4}"/>
              </a:ext>
            </a:extLst>
          </p:cNvPr>
          <p:cNvGrpSpPr>
            <a:grpSpLocks/>
          </p:cNvGrpSpPr>
          <p:nvPr/>
        </p:nvGrpSpPr>
        <p:grpSpPr bwMode="auto">
          <a:xfrm>
            <a:off x="153988" y="2266050"/>
            <a:ext cx="2205037" cy="1098550"/>
            <a:chOff x="97" y="1135"/>
            <a:chExt cx="1389" cy="692"/>
          </a:xfrm>
        </p:grpSpPr>
        <p:sp>
          <p:nvSpPr>
            <p:cNvPr id="13" name="Text Box 52">
              <a:extLst>
                <a:ext uri="{FF2B5EF4-FFF2-40B4-BE49-F238E27FC236}">
                  <a16:creationId xmlns:a16="http://schemas.microsoft.com/office/drawing/2014/main" id="{A0CEEFFB-C2F4-4948-948B-7A142668F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14" name="Text Box 53">
              <a:extLst>
                <a:ext uri="{FF2B5EF4-FFF2-40B4-BE49-F238E27FC236}">
                  <a16:creationId xmlns:a16="http://schemas.microsoft.com/office/drawing/2014/main" id="{019E8042-F4A2-48B0-9D5B-8F065915B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15" name="Text Box 54">
              <a:extLst>
                <a:ext uri="{FF2B5EF4-FFF2-40B4-BE49-F238E27FC236}">
                  <a16:creationId xmlns:a16="http://schemas.microsoft.com/office/drawing/2014/main" id="{636E36FF-260F-40AC-A7EE-932712020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16" name="Text Box 55">
              <a:extLst>
                <a:ext uri="{FF2B5EF4-FFF2-40B4-BE49-F238E27FC236}">
                  <a16:creationId xmlns:a16="http://schemas.microsoft.com/office/drawing/2014/main" id="{9126D58C-F76F-47E7-9218-574510327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17" name="Line 61">
              <a:extLst>
                <a:ext uri="{FF2B5EF4-FFF2-40B4-BE49-F238E27FC236}">
                  <a16:creationId xmlns:a16="http://schemas.microsoft.com/office/drawing/2014/main" id="{2D7DD9FF-1367-4B84-8F3E-EE261DA836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7" y="1135"/>
              <a:ext cx="73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244">
            <a:extLst>
              <a:ext uri="{FF2B5EF4-FFF2-40B4-BE49-F238E27FC236}">
                <a16:creationId xmlns:a16="http://schemas.microsoft.com/office/drawing/2014/main" id="{E17FA6D6-1F6F-4814-B832-E14DB7241A1F}"/>
              </a:ext>
            </a:extLst>
          </p:cNvPr>
          <p:cNvGrpSpPr>
            <a:grpSpLocks/>
          </p:cNvGrpSpPr>
          <p:nvPr/>
        </p:nvGrpSpPr>
        <p:grpSpPr bwMode="auto">
          <a:xfrm>
            <a:off x="2303463" y="2291450"/>
            <a:ext cx="2136775" cy="1127125"/>
            <a:chOff x="1451" y="1151"/>
            <a:chExt cx="1346" cy="710"/>
          </a:xfrm>
        </p:grpSpPr>
        <p:sp>
          <p:nvSpPr>
            <p:cNvPr id="19" name="Text Box 56">
              <a:extLst>
                <a:ext uri="{FF2B5EF4-FFF2-40B4-BE49-F238E27FC236}">
                  <a16:creationId xmlns:a16="http://schemas.microsoft.com/office/drawing/2014/main" id="{22FAC22F-AC78-41E7-B270-3B589BF5DD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1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20" name="Text Box 57">
              <a:extLst>
                <a:ext uri="{FF2B5EF4-FFF2-40B4-BE49-F238E27FC236}">
                  <a16:creationId xmlns:a16="http://schemas.microsoft.com/office/drawing/2014/main" id="{F033047A-7EBA-45B3-8E23-5DF3D8D5A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3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21" name="Text Box 58">
              <a:extLst>
                <a:ext uri="{FF2B5EF4-FFF2-40B4-BE49-F238E27FC236}">
                  <a16:creationId xmlns:a16="http://schemas.microsoft.com/office/drawing/2014/main" id="{5DB740F8-9BF8-40A2-868D-EBFF1B454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5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22" name="Text Box 59">
              <a:extLst>
                <a:ext uri="{FF2B5EF4-FFF2-40B4-BE49-F238E27FC236}">
                  <a16:creationId xmlns:a16="http://schemas.microsoft.com/office/drawing/2014/main" id="{DA6BA4C6-A567-404A-BCDA-8DF1DFBC2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7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23" name="Line 60">
              <a:extLst>
                <a:ext uri="{FF2B5EF4-FFF2-40B4-BE49-F238E27FC236}">
                  <a16:creationId xmlns:a16="http://schemas.microsoft.com/office/drawing/2014/main" id="{2713C1FC-EB56-4A98-92FB-DF3AB3345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1533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62">
              <a:extLst>
                <a:ext uri="{FF2B5EF4-FFF2-40B4-BE49-F238E27FC236}">
                  <a16:creationId xmlns:a16="http://schemas.microsoft.com/office/drawing/2014/main" id="{4B267780-9486-4D15-8F7F-6685CCE9D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9" y="1151"/>
              <a:ext cx="654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45">
            <a:extLst>
              <a:ext uri="{FF2B5EF4-FFF2-40B4-BE49-F238E27FC236}">
                <a16:creationId xmlns:a16="http://schemas.microsoft.com/office/drawing/2014/main" id="{825156A4-785F-4751-90C2-7B130DA022F8}"/>
              </a:ext>
            </a:extLst>
          </p:cNvPr>
          <p:cNvGrpSpPr>
            <a:grpSpLocks/>
          </p:cNvGrpSpPr>
          <p:nvPr/>
        </p:nvGrpSpPr>
        <p:grpSpPr bwMode="auto">
          <a:xfrm>
            <a:off x="84138" y="3378887"/>
            <a:ext cx="1089025" cy="1098550"/>
            <a:chOff x="53" y="1836"/>
            <a:chExt cx="686" cy="692"/>
          </a:xfrm>
        </p:grpSpPr>
        <p:sp>
          <p:nvSpPr>
            <p:cNvPr id="26" name="Text Box 75">
              <a:extLst>
                <a:ext uri="{FF2B5EF4-FFF2-40B4-BE49-F238E27FC236}">
                  <a16:creationId xmlns:a16="http://schemas.microsoft.com/office/drawing/2014/main" id="{AC31F0AA-7492-47C9-B657-2E72788439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27" name="Text Box 76">
              <a:extLst>
                <a:ext uri="{FF2B5EF4-FFF2-40B4-BE49-F238E27FC236}">
                  <a16:creationId xmlns:a16="http://schemas.microsoft.com/office/drawing/2014/main" id="{605F29AD-CF0E-4354-802A-C2297F7C5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28" name="Line 79">
              <a:extLst>
                <a:ext uri="{FF2B5EF4-FFF2-40B4-BE49-F238E27FC236}">
                  <a16:creationId xmlns:a16="http://schemas.microsoft.com/office/drawing/2014/main" id="{0222BC16-9AF0-4E6D-8DC7-A678DBA97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" y="2200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80">
              <a:extLst>
                <a:ext uri="{FF2B5EF4-FFF2-40B4-BE49-F238E27FC236}">
                  <a16:creationId xmlns:a16="http://schemas.microsoft.com/office/drawing/2014/main" id="{A897CA76-B4ED-4E20-85AD-7E1BE7C2F0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6" y="1836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46">
            <a:extLst>
              <a:ext uri="{FF2B5EF4-FFF2-40B4-BE49-F238E27FC236}">
                <a16:creationId xmlns:a16="http://schemas.microsoft.com/office/drawing/2014/main" id="{E20F9431-F2DC-4005-B977-1088ED9BEEC4}"/>
              </a:ext>
            </a:extLst>
          </p:cNvPr>
          <p:cNvGrpSpPr>
            <a:grpSpLocks/>
          </p:cNvGrpSpPr>
          <p:nvPr/>
        </p:nvGrpSpPr>
        <p:grpSpPr bwMode="auto">
          <a:xfrm>
            <a:off x="1160463" y="3378887"/>
            <a:ext cx="1076325" cy="1065213"/>
            <a:chOff x="731" y="1836"/>
            <a:chExt cx="678" cy="671"/>
          </a:xfrm>
        </p:grpSpPr>
        <p:sp>
          <p:nvSpPr>
            <p:cNvPr id="31" name="Text Box 77">
              <a:extLst>
                <a:ext uri="{FF2B5EF4-FFF2-40B4-BE49-F238E27FC236}">
                  <a16:creationId xmlns:a16="http://schemas.microsoft.com/office/drawing/2014/main" id="{20D23DBD-9865-4D5C-AA4B-0B479E6B2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32" name="Text Box 78">
              <a:extLst>
                <a:ext uri="{FF2B5EF4-FFF2-40B4-BE49-F238E27FC236}">
                  <a16:creationId xmlns:a16="http://schemas.microsoft.com/office/drawing/2014/main" id="{F3188225-AC76-4673-AF47-B6F29799C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33" name="Line 81">
              <a:extLst>
                <a:ext uri="{FF2B5EF4-FFF2-40B4-BE49-F238E27FC236}">
                  <a16:creationId xmlns:a16="http://schemas.microsoft.com/office/drawing/2014/main" id="{41761B06-4126-42EF-AAB3-2CAE2237BB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" y="1836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286">
            <a:extLst>
              <a:ext uri="{FF2B5EF4-FFF2-40B4-BE49-F238E27FC236}">
                <a16:creationId xmlns:a16="http://schemas.microsoft.com/office/drawing/2014/main" id="{0BE8863E-94F5-47A5-B9FC-E1DB9CD8C538}"/>
              </a:ext>
            </a:extLst>
          </p:cNvPr>
          <p:cNvGrpSpPr>
            <a:grpSpLocks/>
          </p:cNvGrpSpPr>
          <p:nvPr/>
        </p:nvGrpSpPr>
        <p:grpSpPr bwMode="auto">
          <a:xfrm>
            <a:off x="2317750" y="3353487"/>
            <a:ext cx="1079500" cy="1122363"/>
            <a:chOff x="1460" y="1820"/>
            <a:chExt cx="680" cy="707"/>
          </a:xfrm>
        </p:grpSpPr>
        <p:sp>
          <p:nvSpPr>
            <p:cNvPr id="35" name="Line 82">
              <a:extLst>
                <a:ext uri="{FF2B5EF4-FFF2-40B4-BE49-F238E27FC236}">
                  <a16:creationId xmlns:a16="http://schemas.microsoft.com/office/drawing/2014/main" id="{1AF76876-12D5-4562-9378-3E3C0F0EC4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0" y="1820"/>
              <a:ext cx="350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83">
              <a:extLst>
                <a:ext uri="{FF2B5EF4-FFF2-40B4-BE49-F238E27FC236}">
                  <a16:creationId xmlns:a16="http://schemas.microsoft.com/office/drawing/2014/main" id="{ED71EA0A-0ED4-4935-96E5-11A456D7A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37" name="Text Box 84">
              <a:extLst>
                <a:ext uri="{FF2B5EF4-FFF2-40B4-BE49-F238E27FC236}">
                  <a16:creationId xmlns:a16="http://schemas.microsoft.com/office/drawing/2014/main" id="{5E6277E4-2D14-43BD-8BB5-24F33057C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38" name="Line 87">
              <a:extLst>
                <a:ext uri="{FF2B5EF4-FFF2-40B4-BE49-F238E27FC236}">
                  <a16:creationId xmlns:a16="http://schemas.microsoft.com/office/drawing/2014/main" id="{BB1F212D-27F1-4788-A1E4-C8AEE2481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" y="219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" name="Group 287">
            <a:extLst>
              <a:ext uri="{FF2B5EF4-FFF2-40B4-BE49-F238E27FC236}">
                <a16:creationId xmlns:a16="http://schemas.microsoft.com/office/drawing/2014/main" id="{1B68C7A3-99CF-4A33-827B-7B9954C08757}"/>
              </a:ext>
            </a:extLst>
          </p:cNvPr>
          <p:cNvGrpSpPr>
            <a:grpSpLocks/>
          </p:cNvGrpSpPr>
          <p:nvPr/>
        </p:nvGrpSpPr>
        <p:grpSpPr bwMode="auto">
          <a:xfrm>
            <a:off x="3409950" y="3378887"/>
            <a:ext cx="1046163" cy="1066800"/>
            <a:chOff x="2148" y="1836"/>
            <a:chExt cx="659" cy="672"/>
          </a:xfrm>
        </p:grpSpPr>
        <p:sp>
          <p:nvSpPr>
            <p:cNvPr id="40" name="Text Box 85">
              <a:extLst>
                <a:ext uri="{FF2B5EF4-FFF2-40B4-BE49-F238E27FC236}">
                  <a16:creationId xmlns:a16="http://schemas.microsoft.com/office/drawing/2014/main" id="{F09F3CEC-CE02-4201-A76B-97E2C8227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1" name="Text Box 86">
              <a:extLst>
                <a:ext uri="{FF2B5EF4-FFF2-40B4-BE49-F238E27FC236}">
                  <a16:creationId xmlns:a16="http://schemas.microsoft.com/office/drawing/2014/main" id="{7898D1F7-B6FA-4308-900E-7206CF99D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7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" name="Line 88">
              <a:extLst>
                <a:ext uri="{FF2B5EF4-FFF2-40B4-BE49-F238E27FC236}">
                  <a16:creationId xmlns:a16="http://schemas.microsoft.com/office/drawing/2014/main" id="{BF7E62FA-E374-4FFC-8F75-7A6701BA8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1836"/>
              <a:ext cx="358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" name="Group 250">
            <a:extLst>
              <a:ext uri="{FF2B5EF4-FFF2-40B4-BE49-F238E27FC236}">
                <a16:creationId xmlns:a16="http://schemas.microsoft.com/office/drawing/2014/main" id="{3F1E0F0E-E154-449A-8B3E-6EF01125D228}"/>
              </a:ext>
            </a:extLst>
          </p:cNvPr>
          <p:cNvGrpSpPr>
            <a:grpSpLocks/>
          </p:cNvGrpSpPr>
          <p:nvPr/>
        </p:nvGrpSpPr>
        <p:grpSpPr bwMode="auto">
          <a:xfrm>
            <a:off x="604838" y="4415525"/>
            <a:ext cx="508000" cy="992187"/>
            <a:chOff x="381" y="2489"/>
            <a:chExt cx="320" cy="625"/>
          </a:xfrm>
        </p:grpSpPr>
        <p:sp>
          <p:nvSpPr>
            <p:cNvPr id="44" name="Text Box 119">
              <a:extLst>
                <a:ext uri="{FF2B5EF4-FFF2-40B4-BE49-F238E27FC236}">
                  <a16:creationId xmlns:a16="http://schemas.microsoft.com/office/drawing/2014/main" id="{89C5BF63-3C2D-4F47-97D9-3A840C0A1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5" name="Line 121">
              <a:extLst>
                <a:ext uri="{FF2B5EF4-FFF2-40B4-BE49-F238E27FC236}">
                  <a16:creationId xmlns:a16="http://schemas.microsoft.com/office/drawing/2014/main" id="{4B9F0FF8-75C2-43DF-A2F7-F3F19E322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489"/>
              <a:ext cx="12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249">
            <a:extLst>
              <a:ext uri="{FF2B5EF4-FFF2-40B4-BE49-F238E27FC236}">
                <a16:creationId xmlns:a16="http://schemas.microsoft.com/office/drawing/2014/main" id="{32DBAAD5-B741-412C-BF88-1F7C6D8FABDF}"/>
              </a:ext>
            </a:extLst>
          </p:cNvPr>
          <p:cNvGrpSpPr>
            <a:grpSpLocks/>
          </p:cNvGrpSpPr>
          <p:nvPr/>
        </p:nvGrpSpPr>
        <p:grpSpPr bwMode="auto">
          <a:xfrm>
            <a:off x="38100" y="4404412"/>
            <a:ext cx="566738" cy="1052513"/>
            <a:chOff x="24" y="2482"/>
            <a:chExt cx="357" cy="663"/>
          </a:xfrm>
        </p:grpSpPr>
        <p:sp>
          <p:nvSpPr>
            <p:cNvPr id="47" name="Text Box 118">
              <a:extLst>
                <a:ext uri="{FF2B5EF4-FFF2-40B4-BE49-F238E27FC236}">
                  <a16:creationId xmlns:a16="http://schemas.microsoft.com/office/drawing/2014/main" id="{66E2AA28-A8FE-40F3-B158-9FF73CC31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8" name="Line 120">
              <a:extLst>
                <a:ext uri="{FF2B5EF4-FFF2-40B4-BE49-F238E27FC236}">
                  <a16:creationId xmlns:a16="http://schemas.microsoft.com/office/drawing/2014/main" id="{FC3CEAA5-39AE-42E4-9C1C-11144B198A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" y="2482"/>
              <a:ext cx="226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22">
              <a:extLst>
                <a:ext uri="{FF2B5EF4-FFF2-40B4-BE49-F238E27FC236}">
                  <a16:creationId xmlns:a16="http://schemas.microsoft.com/office/drawing/2014/main" id="{65ED0178-1A4D-4A18-AF71-012DFA69C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" y="2817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" name="Group 265">
            <a:extLst>
              <a:ext uri="{FF2B5EF4-FFF2-40B4-BE49-F238E27FC236}">
                <a16:creationId xmlns:a16="http://schemas.microsoft.com/office/drawing/2014/main" id="{6D50EC90-1BE4-4816-81A5-3F285BB34574}"/>
              </a:ext>
            </a:extLst>
          </p:cNvPr>
          <p:cNvGrpSpPr>
            <a:grpSpLocks/>
          </p:cNvGrpSpPr>
          <p:nvPr/>
        </p:nvGrpSpPr>
        <p:grpSpPr bwMode="auto">
          <a:xfrm>
            <a:off x="1717675" y="4415525"/>
            <a:ext cx="530225" cy="992187"/>
            <a:chOff x="1082" y="2489"/>
            <a:chExt cx="334" cy="625"/>
          </a:xfrm>
        </p:grpSpPr>
        <p:sp>
          <p:nvSpPr>
            <p:cNvPr id="51" name="Text Box 125">
              <a:extLst>
                <a:ext uri="{FF2B5EF4-FFF2-40B4-BE49-F238E27FC236}">
                  <a16:creationId xmlns:a16="http://schemas.microsoft.com/office/drawing/2014/main" id="{AC16DF69-32AF-4E66-8BB6-5EAACF348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6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52" name="Line 127">
              <a:extLst>
                <a:ext uri="{FF2B5EF4-FFF2-40B4-BE49-F238E27FC236}">
                  <a16:creationId xmlns:a16="http://schemas.microsoft.com/office/drawing/2014/main" id="{8555315E-356A-4CE6-9B2F-7D75D5069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2" y="2489"/>
              <a:ext cx="163" cy="3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" name="Group 269">
            <a:extLst>
              <a:ext uri="{FF2B5EF4-FFF2-40B4-BE49-F238E27FC236}">
                <a16:creationId xmlns:a16="http://schemas.microsoft.com/office/drawing/2014/main" id="{20975D91-C2AD-4352-92EB-94231FED0170}"/>
              </a:ext>
            </a:extLst>
          </p:cNvPr>
          <p:cNvGrpSpPr>
            <a:grpSpLocks/>
          </p:cNvGrpSpPr>
          <p:nvPr/>
        </p:nvGrpSpPr>
        <p:grpSpPr bwMode="auto">
          <a:xfrm>
            <a:off x="1173163" y="4428225"/>
            <a:ext cx="531812" cy="1020762"/>
            <a:chOff x="739" y="2497"/>
            <a:chExt cx="335" cy="643"/>
          </a:xfrm>
        </p:grpSpPr>
        <p:sp>
          <p:nvSpPr>
            <p:cNvPr id="54" name="Text Box 124">
              <a:extLst>
                <a:ext uri="{FF2B5EF4-FFF2-40B4-BE49-F238E27FC236}">
                  <a16:creationId xmlns:a16="http://schemas.microsoft.com/office/drawing/2014/main" id="{9BDABE74-D840-4114-ACA4-17FBDC409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55" name="Line 126">
              <a:extLst>
                <a:ext uri="{FF2B5EF4-FFF2-40B4-BE49-F238E27FC236}">
                  <a16:creationId xmlns:a16="http://schemas.microsoft.com/office/drawing/2014/main" id="{A6E1D207-53B8-489C-BDC6-9915E823D0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8" y="2497"/>
              <a:ext cx="226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28">
              <a:extLst>
                <a:ext uri="{FF2B5EF4-FFF2-40B4-BE49-F238E27FC236}">
                  <a16:creationId xmlns:a16="http://schemas.microsoft.com/office/drawing/2014/main" id="{2CDD9F75-A68A-4E61-B48F-AB1BACF30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3" y="2812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" name="Group 289">
            <a:extLst>
              <a:ext uri="{FF2B5EF4-FFF2-40B4-BE49-F238E27FC236}">
                <a16:creationId xmlns:a16="http://schemas.microsoft.com/office/drawing/2014/main" id="{C71E508E-2136-4961-82FE-B022EF8B33BD}"/>
              </a:ext>
            </a:extLst>
          </p:cNvPr>
          <p:cNvGrpSpPr>
            <a:grpSpLocks/>
          </p:cNvGrpSpPr>
          <p:nvPr/>
        </p:nvGrpSpPr>
        <p:grpSpPr bwMode="auto">
          <a:xfrm>
            <a:off x="2828925" y="4453625"/>
            <a:ext cx="554038" cy="954087"/>
            <a:chOff x="1782" y="2513"/>
            <a:chExt cx="349" cy="601"/>
          </a:xfrm>
        </p:grpSpPr>
        <p:sp>
          <p:nvSpPr>
            <p:cNvPr id="58" name="Text Box 4">
              <a:extLst>
                <a:ext uri="{FF2B5EF4-FFF2-40B4-BE49-F238E27FC236}">
                  <a16:creationId xmlns:a16="http://schemas.microsoft.com/office/drawing/2014/main" id="{56FBBC6D-234F-403E-A08E-FCF675DD8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1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59" name="Line 106">
              <a:extLst>
                <a:ext uri="{FF2B5EF4-FFF2-40B4-BE49-F238E27FC236}">
                  <a16:creationId xmlns:a16="http://schemas.microsoft.com/office/drawing/2014/main" id="{432FE686-7067-46F4-A8AB-E22293C86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2" y="2513"/>
              <a:ext cx="187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" name="Group 288">
            <a:extLst>
              <a:ext uri="{FF2B5EF4-FFF2-40B4-BE49-F238E27FC236}">
                <a16:creationId xmlns:a16="http://schemas.microsoft.com/office/drawing/2014/main" id="{4B58E512-7A18-4CEB-95D8-47E95890B964}"/>
              </a:ext>
            </a:extLst>
          </p:cNvPr>
          <p:cNvGrpSpPr>
            <a:grpSpLocks/>
          </p:cNvGrpSpPr>
          <p:nvPr/>
        </p:nvGrpSpPr>
        <p:grpSpPr bwMode="auto">
          <a:xfrm>
            <a:off x="2308225" y="4415525"/>
            <a:ext cx="534988" cy="1023937"/>
            <a:chOff x="1454" y="2489"/>
            <a:chExt cx="337" cy="645"/>
          </a:xfrm>
        </p:grpSpPr>
        <p:sp>
          <p:nvSpPr>
            <p:cNvPr id="61" name="Text Box 3">
              <a:extLst>
                <a:ext uri="{FF2B5EF4-FFF2-40B4-BE49-F238E27FC236}">
                  <a16:creationId xmlns:a16="http://schemas.microsoft.com/office/drawing/2014/main" id="{765B50B7-208D-40B3-B643-6A6A1A01A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4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62" name="Line 105">
              <a:extLst>
                <a:ext uri="{FF2B5EF4-FFF2-40B4-BE49-F238E27FC236}">
                  <a16:creationId xmlns:a16="http://schemas.microsoft.com/office/drawing/2014/main" id="{DC77D3B1-BCBE-4F60-A845-FD8963A716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3" y="2489"/>
              <a:ext cx="171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130">
              <a:extLst>
                <a:ext uri="{FF2B5EF4-FFF2-40B4-BE49-F238E27FC236}">
                  <a16:creationId xmlns:a16="http://schemas.microsoft.com/office/drawing/2014/main" id="{DA8CFCFF-67A2-4FA6-BE18-A80875EAE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2806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" name="Group 305">
            <a:extLst>
              <a:ext uri="{FF2B5EF4-FFF2-40B4-BE49-F238E27FC236}">
                <a16:creationId xmlns:a16="http://schemas.microsoft.com/office/drawing/2014/main" id="{320BE476-FD36-429A-AE7B-970F3FB76340}"/>
              </a:ext>
            </a:extLst>
          </p:cNvPr>
          <p:cNvGrpSpPr>
            <a:grpSpLocks/>
          </p:cNvGrpSpPr>
          <p:nvPr/>
        </p:nvGrpSpPr>
        <p:grpSpPr bwMode="auto">
          <a:xfrm>
            <a:off x="3978275" y="4453625"/>
            <a:ext cx="539750" cy="954087"/>
            <a:chOff x="2506" y="2513"/>
            <a:chExt cx="340" cy="601"/>
          </a:xfrm>
        </p:grpSpPr>
        <p:sp>
          <p:nvSpPr>
            <p:cNvPr id="65" name="Text Box 6">
              <a:extLst>
                <a:ext uri="{FF2B5EF4-FFF2-40B4-BE49-F238E27FC236}">
                  <a16:creationId xmlns:a16="http://schemas.microsoft.com/office/drawing/2014/main" id="{4CDEE13D-0AC8-4693-AA4F-086BBE0FF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6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66" name="Line 108">
              <a:extLst>
                <a:ext uri="{FF2B5EF4-FFF2-40B4-BE49-F238E27FC236}">
                  <a16:creationId xmlns:a16="http://schemas.microsoft.com/office/drawing/2014/main" id="{60DB3ED2-DBFF-43D0-BA25-BE76DE85D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6" y="2513"/>
              <a:ext cx="187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Group 339">
            <a:extLst>
              <a:ext uri="{FF2B5EF4-FFF2-40B4-BE49-F238E27FC236}">
                <a16:creationId xmlns:a16="http://schemas.microsoft.com/office/drawing/2014/main" id="{516CBF16-BFF9-49B3-86B9-97402F0EF60B}"/>
              </a:ext>
            </a:extLst>
          </p:cNvPr>
          <p:cNvGrpSpPr>
            <a:grpSpLocks/>
          </p:cNvGrpSpPr>
          <p:nvPr/>
        </p:nvGrpSpPr>
        <p:grpSpPr bwMode="auto">
          <a:xfrm>
            <a:off x="3443288" y="4453625"/>
            <a:ext cx="541337" cy="1014412"/>
            <a:chOff x="2169" y="2513"/>
            <a:chExt cx="341" cy="639"/>
          </a:xfrm>
        </p:grpSpPr>
        <p:grpSp>
          <p:nvGrpSpPr>
            <p:cNvPr id="68" name="Group 304">
              <a:extLst>
                <a:ext uri="{FF2B5EF4-FFF2-40B4-BE49-F238E27FC236}">
                  <a16:creationId xmlns:a16="http://schemas.microsoft.com/office/drawing/2014/main" id="{AB3E70BA-7136-46EE-91FE-E038985C41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9" y="2513"/>
              <a:ext cx="322" cy="601"/>
              <a:chOff x="2169" y="2513"/>
              <a:chExt cx="322" cy="601"/>
            </a:xfrm>
          </p:grpSpPr>
          <p:sp>
            <p:nvSpPr>
              <p:cNvPr id="70" name="Text Box 5">
                <a:extLst>
                  <a:ext uri="{FF2B5EF4-FFF2-40B4-BE49-F238E27FC236}">
                    <a16:creationId xmlns:a16="http://schemas.microsoft.com/office/drawing/2014/main" id="{6B295D9A-2B04-4B44-982F-E3327A12FF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9" y="2814"/>
                <a:ext cx="320" cy="300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/>
                  <a:t> 9 </a:t>
                </a:r>
              </a:p>
            </p:txBody>
          </p:sp>
          <p:sp>
            <p:nvSpPr>
              <p:cNvPr id="71" name="Line 107">
                <a:extLst>
                  <a:ext uri="{FF2B5EF4-FFF2-40B4-BE49-F238E27FC236}">
                    <a16:creationId xmlns:a16="http://schemas.microsoft.com/office/drawing/2014/main" id="{53453BF6-120D-40CB-B795-A13B4EE7F4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12" y="2513"/>
                <a:ext cx="179" cy="2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9" name="Line 132">
              <a:extLst>
                <a:ext uri="{FF2B5EF4-FFF2-40B4-BE49-F238E27FC236}">
                  <a16:creationId xmlns:a16="http://schemas.microsoft.com/office/drawing/2014/main" id="{E9ABE095-0EC9-4860-984F-C3444FC18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0" y="2824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2" name="Group 251">
            <a:extLst>
              <a:ext uri="{FF2B5EF4-FFF2-40B4-BE49-F238E27FC236}">
                <a16:creationId xmlns:a16="http://schemas.microsoft.com/office/drawing/2014/main" id="{6435EDBC-EB1B-4CDD-B73A-634BA4162B2B}"/>
              </a:ext>
            </a:extLst>
          </p:cNvPr>
          <p:cNvGrpSpPr>
            <a:grpSpLocks/>
          </p:cNvGrpSpPr>
          <p:nvPr/>
        </p:nvGrpSpPr>
        <p:grpSpPr bwMode="auto">
          <a:xfrm>
            <a:off x="569913" y="5423587"/>
            <a:ext cx="508000" cy="758825"/>
            <a:chOff x="359" y="3124"/>
            <a:chExt cx="320" cy="478"/>
          </a:xfrm>
        </p:grpSpPr>
        <p:sp>
          <p:nvSpPr>
            <p:cNvPr id="73" name="Text Box 152">
              <a:extLst>
                <a:ext uri="{FF2B5EF4-FFF2-40B4-BE49-F238E27FC236}">
                  <a16:creationId xmlns:a16="http://schemas.microsoft.com/office/drawing/2014/main" id="{1F5A629A-C401-4098-99A2-9944C3B14B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74" name="Line 160">
              <a:extLst>
                <a:ext uri="{FF2B5EF4-FFF2-40B4-BE49-F238E27FC236}">
                  <a16:creationId xmlns:a16="http://schemas.microsoft.com/office/drawing/2014/main" id="{D2855D13-80A0-4ADF-B832-36D1C66AF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" y="3124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5" name="Group 266">
            <a:extLst>
              <a:ext uri="{FF2B5EF4-FFF2-40B4-BE49-F238E27FC236}">
                <a16:creationId xmlns:a16="http://schemas.microsoft.com/office/drawing/2014/main" id="{8A7D49C3-DD9D-47F2-BC6B-1FD163E4CCA1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5426762"/>
            <a:ext cx="508000" cy="755650"/>
            <a:chOff x="719" y="3126"/>
            <a:chExt cx="320" cy="476"/>
          </a:xfrm>
        </p:grpSpPr>
        <p:sp>
          <p:nvSpPr>
            <p:cNvPr id="76" name="Text Box 153">
              <a:extLst>
                <a:ext uri="{FF2B5EF4-FFF2-40B4-BE49-F238E27FC236}">
                  <a16:creationId xmlns:a16="http://schemas.microsoft.com/office/drawing/2014/main" id="{7B87CD8A-1801-495E-A40D-581EEF6ED7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77" name="Line 161">
              <a:extLst>
                <a:ext uri="{FF2B5EF4-FFF2-40B4-BE49-F238E27FC236}">
                  <a16:creationId xmlns:a16="http://schemas.microsoft.com/office/drawing/2014/main" id="{BCD89C1F-B550-4F26-8FD3-BEE3CC8F05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" y="3126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8" name="Group 267">
            <a:extLst>
              <a:ext uri="{FF2B5EF4-FFF2-40B4-BE49-F238E27FC236}">
                <a16:creationId xmlns:a16="http://schemas.microsoft.com/office/drawing/2014/main" id="{AFCCBC53-7128-42C5-960A-010E7F38D166}"/>
              </a:ext>
            </a:extLst>
          </p:cNvPr>
          <p:cNvGrpSpPr>
            <a:grpSpLocks/>
          </p:cNvGrpSpPr>
          <p:nvPr/>
        </p:nvGrpSpPr>
        <p:grpSpPr bwMode="auto">
          <a:xfrm>
            <a:off x="1712913" y="5406125"/>
            <a:ext cx="508000" cy="776287"/>
            <a:chOff x="1079" y="3113"/>
            <a:chExt cx="320" cy="489"/>
          </a:xfrm>
        </p:grpSpPr>
        <p:sp>
          <p:nvSpPr>
            <p:cNvPr id="79" name="Text Box 154">
              <a:extLst>
                <a:ext uri="{FF2B5EF4-FFF2-40B4-BE49-F238E27FC236}">
                  <a16:creationId xmlns:a16="http://schemas.microsoft.com/office/drawing/2014/main" id="{643C6E30-EBBD-4703-AB0B-5E80805E2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80" name="Line 162">
              <a:extLst>
                <a:ext uri="{FF2B5EF4-FFF2-40B4-BE49-F238E27FC236}">
                  <a16:creationId xmlns:a16="http://schemas.microsoft.com/office/drawing/2014/main" id="{4CD96C8A-4BAF-4577-9E10-77D9541D8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1" y="311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" name="Group 290">
            <a:extLst>
              <a:ext uri="{FF2B5EF4-FFF2-40B4-BE49-F238E27FC236}">
                <a16:creationId xmlns:a16="http://schemas.microsoft.com/office/drawing/2014/main" id="{C4495EA9-1A30-4F8F-9EB3-57F475E47C17}"/>
              </a:ext>
            </a:extLst>
          </p:cNvPr>
          <p:cNvGrpSpPr>
            <a:grpSpLocks/>
          </p:cNvGrpSpPr>
          <p:nvPr/>
        </p:nvGrpSpPr>
        <p:grpSpPr bwMode="auto">
          <a:xfrm>
            <a:off x="2284413" y="5434700"/>
            <a:ext cx="508000" cy="747712"/>
            <a:chOff x="1439" y="3131"/>
            <a:chExt cx="320" cy="471"/>
          </a:xfrm>
        </p:grpSpPr>
        <p:sp>
          <p:nvSpPr>
            <p:cNvPr id="82" name="Text Box 155">
              <a:extLst>
                <a:ext uri="{FF2B5EF4-FFF2-40B4-BE49-F238E27FC236}">
                  <a16:creationId xmlns:a16="http://schemas.microsoft.com/office/drawing/2014/main" id="{15485751-6CAF-4E9D-B9DD-F6CDCFDBFF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83" name="Line 163">
              <a:extLst>
                <a:ext uri="{FF2B5EF4-FFF2-40B4-BE49-F238E27FC236}">
                  <a16:creationId xmlns:a16="http://schemas.microsoft.com/office/drawing/2014/main" id="{8FFA95C1-9199-4DB9-AC78-DA8036CBD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5" y="3131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" name="Group 291">
            <a:extLst>
              <a:ext uri="{FF2B5EF4-FFF2-40B4-BE49-F238E27FC236}">
                <a16:creationId xmlns:a16="http://schemas.microsoft.com/office/drawing/2014/main" id="{988E3A5A-B235-45AB-94A2-C7BCDF83DA81}"/>
              </a:ext>
            </a:extLst>
          </p:cNvPr>
          <p:cNvGrpSpPr>
            <a:grpSpLocks/>
          </p:cNvGrpSpPr>
          <p:nvPr/>
        </p:nvGrpSpPr>
        <p:grpSpPr bwMode="auto">
          <a:xfrm>
            <a:off x="2855913" y="5414062"/>
            <a:ext cx="508000" cy="768350"/>
            <a:chOff x="1799" y="3118"/>
            <a:chExt cx="320" cy="484"/>
          </a:xfrm>
        </p:grpSpPr>
        <p:sp>
          <p:nvSpPr>
            <p:cNvPr id="85" name="Text Box 156">
              <a:extLst>
                <a:ext uri="{FF2B5EF4-FFF2-40B4-BE49-F238E27FC236}">
                  <a16:creationId xmlns:a16="http://schemas.microsoft.com/office/drawing/2014/main" id="{E6138F38-21BE-4BF7-9D30-AF8BDD1CE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86" name="Line 164">
              <a:extLst>
                <a:ext uri="{FF2B5EF4-FFF2-40B4-BE49-F238E27FC236}">
                  <a16:creationId xmlns:a16="http://schemas.microsoft.com/office/drawing/2014/main" id="{14D978AD-B588-443A-B150-9DF7898A6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118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" name="Group 292">
            <a:extLst>
              <a:ext uri="{FF2B5EF4-FFF2-40B4-BE49-F238E27FC236}">
                <a16:creationId xmlns:a16="http://schemas.microsoft.com/office/drawing/2014/main" id="{968B74F8-A03E-440F-8A5D-DAAB7E3441F8}"/>
              </a:ext>
            </a:extLst>
          </p:cNvPr>
          <p:cNvGrpSpPr>
            <a:grpSpLocks/>
          </p:cNvGrpSpPr>
          <p:nvPr/>
        </p:nvGrpSpPr>
        <p:grpSpPr bwMode="auto">
          <a:xfrm>
            <a:off x="3427413" y="5406125"/>
            <a:ext cx="508000" cy="776287"/>
            <a:chOff x="2159" y="3113"/>
            <a:chExt cx="320" cy="489"/>
          </a:xfrm>
        </p:grpSpPr>
        <p:sp>
          <p:nvSpPr>
            <p:cNvPr id="88" name="Text Box 157">
              <a:extLst>
                <a:ext uri="{FF2B5EF4-FFF2-40B4-BE49-F238E27FC236}">
                  <a16:creationId xmlns:a16="http://schemas.microsoft.com/office/drawing/2014/main" id="{914D0666-A119-4C85-AC8D-952EA9487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89" name="Line 165">
              <a:extLst>
                <a:ext uri="{FF2B5EF4-FFF2-40B4-BE49-F238E27FC236}">
                  <a16:creationId xmlns:a16="http://schemas.microsoft.com/office/drawing/2014/main" id="{8DF8AC68-4A8D-4EE9-B17D-C9F1FC89B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311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0" name="Group 268">
            <a:extLst>
              <a:ext uri="{FF2B5EF4-FFF2-40B4-BE49-F238E27FC236}">
                <a16:creationId xmlns:a16="http://schemas.microsoft.com/office/drawing/2014/main" id="{54CEE257-2C1E-4E65-887C-F69287BE47B6}"/>
              </a:ext>
            </a:extLst>
          </p:cNvPr>
          <p:cNvGrpSpPr>
            <a:grpSpLocks/>
          </p:cNvGrpSpPr>
          <p:nvPr/>
        </p:nvGrpSpPr>
        <p:grpSpPr bwMode="auto">
          <a:xfrm>
            <a:off x="3998913" y="5422000"/>
            <a:ext cx="508000" cy="760412"/>
            <a:chOff x="2519" y="3123"/>
            <a:chExt cx="320" cy="479"/>
          </a:xfrm>
        </p:grpSpPr>
        <p:sp>
          <p:nvSpPr>
            <p:cNvPr id="91" name="Text Box 158">
              <a:extLst>
                <a:ext uri="{FF2B5EF4-FFF2-40B4-BE49-F238E27FC236}">
                  <a16:creationId xmlns:a16="http://schemas.microsoft.com/office/drawing/2014/main" id="{7976F980-93BB-49C1-9A8F-4896B5C08B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92" name="Line 166">
              <a:extLst>
                <a:ext uri="{FF2B5EF4-FFF2-40B4-BE49-F238E27FC236}">
                  <a16:creationId xmlns:a16="http://schemas.microsoft.com/office/drawing/2014/main" id="{98CD5983-233A-4B5A-9019-877726A2D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9" y="312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" name="Text Box 175">
            <a:extLst>
              <a:ext uri="{FF2B5EF4-FFF2-40B4-BE49-F238E27FC236}">
                <a16:creationId xmlns:a16="http://schemas.microsoft.com/office/drawing/2014/main" id="{2E141946-F30F-4674-BD74-570212DD2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7088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94" name="Text Box 176">
            <a:extLst>
              <a:ext uri="{FF2B5EF4-FFF2-40B4-BE49-F238E27FC236}">
                <a16:creationId xmlns:a16="http://schemas.microsoft.com/office/drawing/2014/main" id="{48F33D28-3990-46C0-8AB1-AD67AE561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95" name="Text Box 177">
            <a:extLst>
              <a:ext uri="{FF2B5EF4-FFF2-40B4-BE49-F238E27FC236}">
                <a16:creationId xmlns:a16="http://schemas.microsoft.com/office/drawing/2014/main" id="{09955D1B-C5D5-4DE6-8C9D-1A9FD42DA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96" name="Text Box 178">
            <a:extLst>
              <a:ext uri="{FF2B5EF4-FFF2-40B4-BE49-F238E27FC236}">
                <a16:creationId xmlns:a16="http://schemas.microsoft.com/office/drawing/2014/main" id="{9B8C82C9-5751-473C-BA0C-2FA27EBBF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97" name="Text Box 179">
            <a:extLst>
              <a:ext uri="{FF2B5EF4-FFF2-40B4-BE49-F238E27FC236}">
                <a16:creationId xmlns:a16="http://schemas.microsoft.com/office/drawing/2014/main" id="{87E051C5-3823-42F2-9BAE-C0BE758B2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98" name="Text Box 180">
            <a:extLst>
              <a:ext uri="{FF2B5EF4-FFF2-40B4-BE49-F238E27FC236}">
                <a16:creationId xmlns:a16="http://schemas.microsoft.com/office/drawing/2014/main" id="{B49C400C-FA05-4A6D-BD45-BF1CED489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99" name="Text Box 181">
            <a:extLst>
              <a:ext uri="{FF2B5EF4-FFF2-40B4-BE49-F238E27FC236}">
                <a16:creationId xmlns:a16="http://schemas.microsoft.com/office/drawing/2014/main" id="{2FB6642E-7B58-4828-A2F8-6B4F2EE19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100" name="Text Box 182">
            <a:extLst>
              <a:ext uri="{FF2B5EF4-FFF2-40B4-BE49-F238E27FC236}">
                <a16:creationId xmlns:a16="http://schemas.microsoft.com/office/drawing/2014/main" id="{75F8F4F6-7B18-45A5-8E14-7FC1320A0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101" name="Text Box 191">
            <a:extLst>
              <a:ext uri="{FF2B5EF4-FFF2-40B4-BE49-F238E27FC236}">
                <a16:creationId xmlns:a16="http://schemas.microsoft.com/office/drawing/2014/main" id="{0FE74B15-9CF4-454F-9531-1ADD63552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39853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102" name="Text Box 192">
            <a:extLst>
              <a:ext uri="{FF2B5EF4-FFF2-40B4-BE49-F238E27FC236}">
                <a16:creationId xmlns:a16="http://schemas.microsoft.com/office/drawing/2014/main" id="{661698FE-C9C3-4C89-AB36-5E7888D65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050" y="39853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103" name="Text Box 196">
            <a:extLst>
              <a:ext uri="{FF2B5EF4-FFF2-40B4-BE49-F238E27FC236}">
                <a16:creationId xmlns:a16="http://schemas.microsoft.com/office/drawing/2014/main" id="{ADBD6CF3-45A5-4528-87E4-EB0180A60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775" y="39853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104" name="Text Box 197">
            <a:extLst>
              <a:ext uri="{FF2B5EF4-FFF2-40B4-BE49-F238E27FC236}">
                <a16:creationId xmlns:a16="http://schemas.microsoft.com/office/drawing/2014/main" id="{FEE51944-154A-4169-AE33-70DA629DA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538" y="39853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105" name="Text Box 200">
            <a:extLst>
              <a:ext uri="{FF2B5EF4-FFF2-40B4-BE49-F238E27FC236}">
                <a16:creationId xmlns:a16="http://schemas.microsoft.com/office/drawing/2014/main" id="{22748317-4BF3-4FD9-B62C-0C48AAEDB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0" y="3985312"/>
            <a:ext cx="582613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106" name="Text Box 201">
            <a:extLst>
              <a:ext uri="{FF2B5EF4-FFF2-40B4-BE49-F238E27FC236}">
                <a16:creationId xmlns:a16="http://schemas.microsoft.com/office/drawing/2014/main" id="{81DB89FE-AF55-4F1D-9E8C-8C3164962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9188" y="3985312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107" name="Text Box 204">
            <a:extLst>
              <a:ext uri="{FF2B5EF4-FFF2-40B4-BE49-F238E27FC236}">
                <a16:creationId xmlns:a16="http://schemas.microsoft.com/office/drawing/2014/main" id="{3EB3052A-E728-4CD4-A7FA-2FE65E5A9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1175" y="39980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108" name="Text Box 205">
            <a:extLst>
              <a:ext uri="{FF2B5EF4-FFF2-40B4-BE49-F238E27FC236}">
                <a16:creationId xmlns:a16="http://schemas.microsoft.com/office/drawing/2014/main" id="{263D706E-3E15-450C-9C19-9D915D378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0" y="39980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109" name="Text Box 211">
            <a:extLst>
              <a:ext uri="{FF2B5EF4-FFF2-40B4-BE49-F238E27FC236}">
                <a16:creationId xmlns:a16="http://schemas.microsoft.com/office/drawing/2014/main" id="{0B0033BF-A4DA-4DF1-8BAF-9DCF65AA6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063" y="29153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110" name="Text Box 212">
            <a:extLst>
              <a:ext uri="{FF2B5EF4-FFF2-40B4-BE49-F238E27FC236}">
                <a16:creationId xmlns:a16="http://schemas.microsoft.com/office/drawing/2014/main" id="{00438CD5-3C6E-4998-BE0D-F48FC2F63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650" y="29153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111" name="Text Box 213">
            <a:extLst>
              <a:ext uri="{FF2B5EF4-FFF2-40B4-BE49-F238E27FC236}">
                <a16:creationId xmlns:a16="http://schemas.microsoft.com/office/drawing/2014/main" id="{46FB0CB2-929E-46DA-AE86-0FC1548F7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29137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112" name="Text Box 214">
            <a:extLst>
              <a:ext uri="{FF2B5EF4-FFF2-40B4-BE49-F238E27FC236}">
                <a16:creationId xmlns:a16="http://schemas.microsoft.com/office/drawing/2014/main" id="{27F80044-6920-4AF8-B279-439375FDA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425" y="29137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grpSp>
        <p:nvGrpSpPr>
          <p:cNvPr id="113" name="Group 279">
            <a:extLst>
              <a:ext uri="{FF2B5EF4-FFF2-40B4-BE49-F238E27FC236}">
                <a16:creationId xmlns:a16="http://schemas.microsoft.com/office/drawing/2014/main" id="{8195FBD5-0B19-4A6D-BE33-6E99748F8C30}"/>
              </a:ext>
            </a:extLst>
          </p:cNvPr>
          <p:cNvGrpSpPr>
            <a:grpSpLocks/>
          </p:cNvGrpSpPr>
          <p:nvPr/>
        </p:nvGrpSpPr>
        <p:grpSpPr bwMode="auto">
          <a:xfrm>
            <a:off x="5165725" y="3369362"/>
            <a:ext cx="1098550" cy="506413"/>
            <a:chOff x="3254" y="1830"/>
            <a:chExt cx="692" cy="319"/>
          </a:xfrm>
        </p:grpSpPr>
        <p:sp>
          <p:nvSpPr>
            <p:cNvPr id="114" name="Line 215">
              <a:extLst>
                <a:ext uri="{FF2B5EF4-FFF2-40B4-BE49-F238E27FC236}">
                  <a16:creationId xmlns:a16="http://schemas.microsoft.com/office/drawing/2014/main" id="{5677EF64-C980-4B73-B841-FD9479F9D8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4" y="1830"/>
              <a:ext cx="334" cy="3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216">
              <a:extLst>
                <a:ext uri="{FF2B5EF4-FFF2-40B4-BE49-F238E27FC236}">
                  <a16:creationId xmlns:a16="http://schemas.microsoft.com/office/drawing/2014/main" id="{7F310EBB-763A-4D78-BCB6-6EE25E315B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81" y="1837"/>
              <a:ext cx="36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" name="Text Box 217">
            <a:extLst>
              <a:ext uri="{FF2B5EF4-FFF2-40B4-BE49-F238E27FC236}">
                <a16:creationId xmlns:a16="http://schemas.microsoft.com/office/drawing/2014/main" id="{FB397369-BA1D-4E71-8231-A13BC067D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0" y="29264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117" name="Text Box 218">
            <a:extLst>
              <a:ext uri="{FF2B5EF4-FFF2-40B4-BE49-F238E27FC236}">
                <a16:creationId xmlns:a16="http://schemas.microsoft.com/office/drawing/2014/main" id="{4F8EFEFF-8856-4F57-AD73-9D0F37DB0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5538" y="29264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118" name="Text Box 219">
            <a:extLst>
              <a:ext uri="{FF2B5EF4-FFF2-40B4-BE49-F238E27FC236}">
                <a16:creationId xmlns:a16="http://schemas.microsoft.com/office/drawing/2014/main" id="{CFCD07B5-0453-4A16-B0B3-0206EF391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0363" y="2926450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119" name="Text Box 220">
            <a:extLst>
              <a:ext uri="{FF2B5EF4-FFF2-40B4-BE49-F238E27FC236}">
                <a16:creationId xmlns:a16="http://schemas.microsoft.com/office/drawing/2014/main" id="{9333448E-7248-4622-A533-3AE75D7C0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3288" y="2926450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grpSp>
        <p:nvGrpSpPr>
          <p:cNvPr id="120" name="Group 314">
            <a:extLst>
              <a:ext uri="{FF2B5EF4-FFF2-40B4-BE49-F238E27FC236}">
                <a16:creationId xmlns:a16="http://schemas.microsoft.com/office/drawing/2014/main" id="{D7855FC6-61A2-40AC-AA7B-AA01C26A0A84}"/>
              </a:ext>
            </a:extLst>
          </p:cNvPr>
          <p:cNvGrpSpPr>
            <a:grpSpLocks/>
          </p:cNvGrpSpPr>
          <p:nvPr/>
        </p:nvGrpSpPr>
        <p:grpSpPr bwMode="auto">
          <a:xfrm>
            <a:off x="7469188" y="3372537"/>
            <a:ext cx="1060450" cy="495300"/>
            <a:chOff x="4705" y="1832"/>
            <a:chExt cx="668" cy="312"/>
          </a:xfrm>
        </p:grpSpPr>
        <p:sp>
          <p:nvSpPr>
            <p:cNvPr id="121" name="Line 221">
              <a:extLst>
                <a:ext uri="{FF2B5EF4-FFF2-40B4-BE49-F238E27FC236}">
                  <a16:creationId xmlns:a16="http://schemas.microsoft.com/office/drawing/2014/main" id="{43E86317-FE6F-4B69-848F-AA9BF6C084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5" y="1840"/>
              <a:ext cx="319" cy="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222">
              <a:extLst>
                <a:ext uri="{FF2B5EF4-FFF2-40B4-BE49-F238E27FC236}">
                  <a16:creationId xmlns:a16="http://schemas.microsoft.com/office/drawing/2014/main" id="{04C980AD-E947-4749-B02B-3AE831BF17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08" y="1832"/>
              <a:ext cx="36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" name="Text Box 223">
            <a:extLst>
              <a:ext uri="{FF2B5EF4-FFF2-40B4-BE49-F238E27FC236}">
                <a16:creationId xmlns:a16="http://schemas.microsoft.com/office/drawing/2014/main" id="{1C5EC0B4-71BC-4D89-ACD4-C1F0E9E1C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75" y="180726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124" name="Text Box 224">
            <a:extLst>
              <a:ext uri="{FF2B5EF4-FFF2-40B4-BE49-F238E27FC236}">
                <a16:creationId xmlns:a16="http://schemas.microsoft.com/office/drawing/2014/main" id="{E8DA6314-78C3-493C-865D-CFEAC6C37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180726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125" name="Text Box 225">
            <a:extLst>
              <a:ext uri="{FF2B5EF4-FFF2-40B4-BE49-F238E27FC236}">
                <a16:creationId xmlns:a16="http://schemas.microsoft.com/office/drawing/2014/main" id="{F12B230D-39F6-4B5C-B59F-8C7E6FB2A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38" y="180726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126" name="Text Box 226">
            <a:extLst>
              <a:ext uri="{FF2B5EF4-FFF2-40B4-BE49-F238E27FC236}">
                <a16:creationId xmlns:a16="http://schemas.microsoft.com/office/drawing/2014/main" id="{AAEAC02D-7414-409B-88D2-EF3764DCC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663" y="1807262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127" name="Text Box 227">
            <a:extLst>
              <a:ext uri="{FF2B5EF4-FFF2-40B4-BE49-F238E27FC236}">
                <a16:creationId xmlns:a16="http://schemas.microsoft.com/office/drawing/2014/main" id="{2C57E836-B833-4C5B-9393-B336935CA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8" y="180726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128" name="Text Box 228">
            <a:extLst>
              <a:ext uri="{FF2B5EF4-FFF2-40B4-BE49-F238E27FC236}">
                <a16:creationId xmlns:a16="http://schemas.microsoft.com/office/drawing/2014/main" id="{2D27D328-5E5F-4EA3-8EFA-488F2D960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0" y="180726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129" name="Text Box 229">
            <a:extLst>
              <a:ext uri="{FF2B5EF4-FFF2-40B4-BE49-F238E27FC236}">
                <a16:creationId xmlns:a16="http://schemas.microsoft.com/office/drawing/2014/main" id="{03C083A1-3AB8-49BA-9E98-0E64C14E4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0" y="180726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130" name="Text Box 230">
            <a:extLst>
              <a:ext uri="{FF2B5EF4-FFF2-40B4-BE49-F238E27FC236}">
                <a16:creationId xmlns:a16="http://schemas.microsoft.com/office/drawing/2014/main" id="{66F6D4E8-3243-4212-8F4F-D6E1F0B4C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9938" y="1807262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grpSp>
        <p:nvGrpSpPr>
          <p:cNvPr id="131" name="Group 322">
            <a:extLst>
              <a:ext uri="{FF2B5EF4-FFF2-40B4-BE49-F238E27FC236}">
                <a16:creationId xmlns:a16="http://schemas.microsoft.com/office/drawing/2014/main" id="{35D388F8-4F68-4707-B302-46EF970C33D2}"/>
              </a:ext>
            </a:extLst>
          </p:cNvPr>
          <p:cNvGrpSpPr>
            <a:grpSpLocks/>
          </p:cNvGrpSpPr>
          <p:nvPr/>
        </p:nvGrpSpPr>
        <p:grpSpPr bwMode="auto">
          <a:xfrm>
            <a:off x="5695950" y="2281925"/>
            <a:ext cx="2286000" cy="641350"/>
            <a:chOff x="3588" y="1145"/>
            <a:chExt cx="1440" cy="404"/>
          </a:xfrm>
        </p:grpSpPr>
        <p:sp>
          <p:nvSpPr>
            <p:cNvPr id="132" name="Line 231">
              <a:extLst>
                <a:ext uri="{FF2B5EF4-FFF2-40B4-BE49-F238E27FC236}">
                  <a16:creationId xmlns:a16="http://schemas.microsoft.com/office/drawing/2014/main" id="{D8A7F364-4F73-43D1-8F3A-B4912C4691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8" y="1145"/>
              <a:ext cx="755" cy="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233">
              <a:extLst>
                <a:ext uri="{FF2B5EF4-FFF2-40B4-BE49-F238E27FC236}">
                  <a16:creationId xmlns:a16="http://schemas.microsoft.com/office/drawing/2014/main" id="{E343D71C-BF42-43C9-8378-F5E3302B0C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52" y="1145"/>
              <a:ext cx="676" cy="4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4" name="Group 252">
            <a:extLst>
              <a:ext uri="{FF2B5EF4-FFF2-40B4-BE49-F238E27FC236}">
                <a16:creationId xmlns:a16="http://schemas.microsoft.com/office/drawing/2014/main" id="{D608744A-52CA-4C2B-91ED-0246BE934AC4}"/>
              </a:ext>
            </a:extLst>
          </p:cNvPr>
          <p:cNvGrpSpPr>
            <a:grpSpLocks/>
          </p:cNvGrpSpPr>
          <p:nvPr/>
        </p:nvGrpSpPr>
        <p:grpSpPr bwMode="auto">
          <a:xfrm>
            <a:off x="4856163" y="4467912"/>
            <a:ext cx="617537" cy="457200"/>
            <a:chOff x="3059" y="2522"/>
            <a:chExt cx="389" cy="288"/>
          </a:xfrm>
        </p:grpSpPr>
        <p:sp>
          <p:nvSpPr>
            <p:cNvPr id="135" name="Line 234">
              <a:extLst>
                <a:ext uri="{FF2B5EF4-FFF2-40B4-BE49-F238E27FC236}">
                  <a16:creationId xmlns:a16="http://schemas.microsoft.com/office/drawing/2014/main" id="{E6D878E2-49B6-4F02-922D-DDC435B849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9" y="2522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235">
              <a:extLst>
                <a:ext uri="{FF2B5EF4-FFF2-40B4-BE49-F238E27FC236}">
                  <a16:creationId xmlns:a16="http://schemas.microsoft.com/office/drawing/2014/main" id="{A0AC7084-54F3-4698-8AF7-27C1A8FA4E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77" y="2522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7" name="Group 274">
            <a:extLst>
              <a:ext uri="{FF2B5EF4-FFF2-40B4-BE49-F238E27FC236}">
                <a16:creationId xmlns:a16="http://schemas.microsoft.com/office/drawing/2014/main" id="{63247F2E-85BD-494C-98DE-4585FDEB74AE}"/>
              </a:ext>
            </a:extLst>
          </p:cNvPr>
          <p:cNvGrpSpPr>
            <a:grpSpLocks/>
          </p:cNvGrpSpPr>
          <p:nvPr/>
        </p:nvGrpSpPr>
        <p:grpSpPr bwMode="auto">
          <a:xfrm>
            <a:off x="5972175" y="4421875"/>
            <a:ext cx="628650" cy="469900"/>
            <a:chOff x="3762" y="2493"/>
            <a:chExt cx="396" cy="296"/>
          </a:xfrm>
        </p:grpSpPr>
        <p:sp>
          <p:nvSpPr>
            <p:cNvPr id="138" name="Line 236">
              <a:extLst>
                <a:ext uri="{FF2B5EF4-FFF2-40B4-BE49-F238E27FC236}">
                  <a16:creationId xmlns:a16="http://schemas.microsoft.com/office/drawing/2014/main" id="{4EE4B2AE-9D0C-403D-B44A-3D1978985D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2" y="2493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237">
              <a:extLst>
                <a:ext uri="{FF2B5EF4-FFF2-40B4-BE49-F238E27FC236}">
                  <a16:creationId xmlns:a16="http://schemas.microsoft.com/office/drawing/2014/main" id="{BC443426-7E5F-4FDA-9972-D2D535D58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87" y="2501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0" name="Group 297">
            <a:extLst>
              <a:ext uri="{FF2B5EF4-FFF2-40B4-BE49-F238E27FC236}">
                <a16:creationId xmlns:a16="http://schemas.microsoft.com/office/drawing/2014/main" id="{480496E2-0649-4F91-A258-9D70CF6AF6C7}"/>
              </a:ext>
            </a:extLst>
          </p:cNvPr>
          <p:cNvGrpSpPr>
            <a:grpSpLocks/>
          </p:cNvGrpSpPr>
          <p:nvPr/>
        </p:nvGrpSpPr>
        <p:grpSpPr bwMode="auto">
          <a:xfrm>
            <a:off x="7075488" y="4437750"/>
            <a:ext cx="666750" cy="484187"/>
            <a:chOff x="4457" y="2503"/>
            <a:chExt cx="420" cy="305"/>
          </a:xfrm>
        </p:grpSpPr>
        <p:sp>
          <p:nvSpPr>
            <p:cNvPr id="141" name="Line 238">
              <a:extLst>
                <a:ext uri="{FF2B5EF4-FFF2-40B4-BE49-F238E27FC236}">
                  <a16:creationId xmlns:a16="http://schemas.microsoft.com/office/drawing/2014/main" id="{BD1871B8-AA8D-496C-AAAC-E92C97FDC3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7" y="2503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239">
              <a:extLst>
                <a:ext uri="{FF2B5EF4-FFF2-40B4-BE49-F238E27FC236}">
                  <a16:creationId xmlns:a16="http://schemas.microsoft.com/office/drawing/2014/main" id="{D6B7D2F5-2390-4711-8DA4-C3AC9448B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6" y="2520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" name="Group 298">
            <a:extLst>
              <a:ext uri="{FF2B5EF4-FFF2-40B4-BE49-F238E27FC236}">
                <a16:creationId xmlns:a16="http://schemas.microsoft.com/office/drawing/2014/main" id="{54634B14-9710-43DF-8224-03A8F875D8A5}"/>
              </a:ext>
            </a:extLst>
          </p:cNvPr>
          <p:cNvGrpSpPr>
            <a:grpSpLocks/>
          </p:cNvGrpSpPr>
          <p:nvPr/>
        </p:nvGrpSpPr>
        <p:grpSpPr bwMode="auto">
          <a:xfrm>
            <a:off x="8266113" y="4440925"/>
            <a:ext cx="628650" cy="498475"/>
            <a:chOff x="5207" y="2505"/>
            <a:chExt cx="396" cy="314"/>
          </a:xfrm>
        </p:grpSpPr>
        <p:sp>
          <p:nvSpPr>
            <p:cNvPr id="144" name="Line 240">
              <a:extLst>
                <a:ext uri="{FF2B5EF4-FFF2-40B4-BE49-F238E27FC236}">
                  <a16:creationId xmlns:a16="http://schemas.microsoft.com/office/drawing/2014/main" id="{7A244884-1D57-4354-9F6D-C6EEAAC316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7" y="2505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241">
              <a:extLst>
                <a:ext uri="{FF2B5EF4-FFF2-40B4-BE49-F238E27FC236}">
                  <a16:creationId xmlns:a16="http://schemas.microsoft.com/office/drawing/2014/main" id="{C091BC68-90B6-4D81-A08C-6EC347FE2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32" y="2531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6" name="Text Box 254">
            <a:extLst>
              <a:ext uri="{FF2B5EF4-FFF2-40B4-BE49-F238E27FC236}">
                <a16:creationId xmlns:a16="http://schemas.microsoft.com/office/drawing/2014/main" id="{6F789761-62B0-4936-924E-1C40BC320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569346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147" name="Text Box 256">
            <a:extLst>
              <a:ext uri="{FF2B5EF4-FFF2-40B4-BE49-F238E27FC236}">
                <a16:creationId xmlns:a16="http://schemas.microsoft.com/office/drawing/2014/main" id="{56B2C510-A2BA-40B1-A757-D25F86D8A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493146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grpSp>
        <p:nvGrpSpPr>
          <p:cNvPr id="148" name="Group 259">
            <a:extLst>
              <a:ext uri="{FF2B5EF4-FFF2-40B4-BE49-F238E27FC236}">
                <a16:creationId xmlns:a16="http://schemas.microsoft.com/office/drawing/2014/main" id="{2A90B0B8-A965-4CCE-8DFB-79C5CC83EA66}"/>
              </a:ext>
            </a:extLst>
          </p:cNvPr>
          <p:cNvGrpSpPr>
            <a:grpSpLocks/>
          </p:cNvGrpSpPr>
          <p:nvPr/>
        </p:nvGrpSpPr>
        <p:grpSpPr bwMode="auto">
          <a:xfrm>
            <a:off x="100013" y="3370950"/>
            <a:ext cx="1089025" cy="1098550"/>
            <a:chOff x="53" y="1836"/>
            <a:chExt cx="686" cy="692"/>
          </a:xfrm>
        </p:grpSpPr>
        <p:sp>
          <p:nvSpPr>
            <p:cNvPr id="149" name="Text Box 260">
              <a:extLst>
                <a:ext uri="{FF2B5EF4-FFF2-40B4-BE49-F238E27FC236}">
                  <a16:creationId xmlns:a16="http://schemas.microsoft.com/office/drawing/2014/main" id="{D5144064-5216-4F76-8053-07617AFE1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150" name="Text Box 261">
              <a:extLst>
                <a:ext uri="{FF2B5EF4-FFF2-40B4-BE49-F238E27FC236}">
                  <a16:creationId xmlns:a16="http://schemas.microsoft.com/office/drawing/2014/main" id="{4162D243-C64B-4617-A230-4EF680D27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151" name="Line 262">
              <a:extLst>
                <a:ext uri="{FF2B5EF4-FFF2-40B4-BE49-F238E27FC236}">
                  <a16:creationId xmlns:a16="http://schemas.microsoft.com/office/drawing/2014/main" id="{E632539F-E55B-47A1-8ADE-27FBF3270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" y="2200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263">
              <a:extLst>
                <a:ext uri="{FF2B5EF4-FFF2-40B4-BE49-F238E27FC236}">
                  <a16:creationId xmlns:a16="http://schemas.microsoft.com/office/drawing/2014/main" id="{25CC4477-EE4F-43E7-839E-329F5920CA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6" y="1836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" name="Text Box 270">
            <a:extLst>
              <a:ext uri="{FF2B5EF4-FFF2-40B4-BE49-F238E27FC236}">
                <a16:creationId xmlns:a16="http://schemas.microsoft.com/office/drawing/2014/main" id="{EEEB165B-AA18-4D4A-A396-6FFB86335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569346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154" name="Text Box 271">
            <a:extLst>
              <a:ext uri="{FF2B5EF4-FFF2-40B4-BE49-F238E27FC236}">
                <a16:creationId xmlns:a16="http://schemas.microsoft.com/office/drawing/2014/main" id="{AD1F1226-83E0-4266-9B55-F948C7E78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493781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155" name="Text Box 272">
            <a:extLst>
              <a:ext uri="{FF2B5EF4-FFF2-40B4-BE49-F238E27FC236}">
                <a16:creationId xmlns:a16="http://schemas.microsoft.com/office/drawing/2014/main" id="{FFA0FE53-EA2D-4E47-817C-003F684F5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263" y="56918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156" name="Text Box 273">
            <a:extLst>
              <a:ext uri="{FF2B5EF4-FFF2-40B4-BE49-F238E27FC236}">
                <a16:creationId xmlns:a16="http://schemas.microsoft.com/office/drawing/2014/main" id="{97975DCD-DBBF-427E-9131-409CCE903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663" y="4939400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grpSp>
        <p:nvGrpSpPr>
          <p:cNvPr id="157" name="Group 275">
            <a:extLst>
              <a:ext uri="{FF2B5EF4-FFF2-40B4-BE49-F238E27FC236}">
                <a16:creationId xmlns:a16="http://schemas.microsoft.com/office/drawing/2014/main" id="{CC9C8060-5A9C-433B-83AF-EB41C9E3E690}"/>
              </a:ext>
            </a:extLst>
          </p:cNvPr>
          <p:cNvGrpSpPr>
            <a:grpSpLocks/>
          </p:cNvGrpSpPr>
          <p:nvPr/>
        </p:nvGrpSpPr>
        <p:grpSpPr bwMode="auto">
          <a:xfrm>
            <a:off x="1152525" y="3383650"/>
            <a:ext cx="1076325" cy="1065212"/>
            <a:chOff x="731" y="1836"/>
            <a:chExt cx="678" cy="671"/>
          </a:xfrm>
        </p:grpSpPr>
        <p:sp>
          <p:nvSpPr>
            <p:cNvPr id="158" name="Text Box 276">
              <a:extLst>
                <a:ext uri="{FF2B5EF4-FFF2-40B4-BE49-F238E27FC236}">
                  <a16:creationId xmlns:a16="http://schemas.microsoft.com/office/drawing/2014/main" id="{A24826EE-1D58-495B-81FA-53F008949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159" name="Text Box 277">
              <a:extLst>
                <a:ext uri="{FF2B5EF4-FFF2-40B4-BE49-F238E27FC236}">
                  <a16:creationId xmlns:a16="http://schemas.microsoft.com/office/drawing/2014/main" id="{E739D283-110A-4826-B40D-773E106FC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160" name="Line 278">
              <a:extLst>
                <a:ext uri="{FF2B5EF4-FFF2-40B4-BE49-F238E27FC236}">
                  <a16:creationId xmlns:a16="http://schemas.microsoft.com/office/drawing/2014/main" id="{28549D76-40CC-4223-BA57-6390CC16D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" y="1836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1" name="Group 280">
            <a:extLst>
              <a:ext uri="{FF2B5EF4-FFF2-40B4-BE49-F238E27FC236}">
                <a16:creationId xmlns:a16="http://schemas.microsoft.com/office/drawing/2014/main" id="{8C8C22C6-89A8-408D-B910-C86AC5DC1CCF}"/>
              </a:ext>
            </a:extLst>
          </p:cNvPr>
          <p:cNvGrpSpPr>
            <a:grpSpLocks/>
          </p:cNvGrpSpPr>
          <p:nvPr/>
        </p:nvGrpSpPr>
        <p:grpSpPr bwMode="auto">
          <a:xfrm>
            <a:off x="157163" y="2259700"/>
            <a:ext cx="2205037" cy="1098550"/>
            <a:chOff x="97" y="1135"/>
            <a:chExt cx="1389" cy="692"/>
          </a:xfrm>
        </p:grpSpPr>
        <p:sp>
          <p:nvSpPr>
            <p:cNvPr id="162" name="Text Box 281">
              <a:extLst>
                <a:ext uri="{FF2B5EF4-FFF2-40B4-BE49-F238E27FC236}">
                  <a16:creationId xmlns:a16="http://schemas.microsoft.com/office/drawing/2014/main" id="{EEB2FC57-4D00-4900-81A8-8031F0060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163" name="Text Box 282">
              <a:extLst>
                <a:ext uri="{FF2B5EF4-FFF2-40B4-BE49-F238E27FC236}">
                  <a16:creationId xmlns:a16="http://schemas.microsoft.com/office/drawing/2014/main" id="{B2F265DE-684F-4CD7-AB39-F58C214A1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164" name="Text Box 283">
              <a:extLst>
                <a:ext uri="{FF2B5EF4-FFF2-40B4-BE49-F238E27FC236}">
                  <a16:creationId xmlns:a16="http://schemas.microsoft.com/office/drawing/2014/main" id="{1D9E7498-2ADA-4779-B72E-86F0F304A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165" name="Text Box 284">
              <a:extLst>
                <a:ext uri="{FF2B5EF4-FFF2-40B4-BE49-F238E27FC236}">
                  <a16:creationId xmlns:a16="http://schemas.microsoft.com/office/drawing/2014/main" id="{45070F4C-41FF-4E87-BB79-5EE079416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166" name="Line 285">
              <a:extLst>
                <a:ext uri="{FF2B5EF4-FFF2-40B4-BE49-F238E27FC236}">
                  <a16:creationId xmlns:a16="http://schemas.microsoft.com/office/drawing/2014/main" id="{81A002F9-A3D4-4F55-A6D9-931741BD0C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7" y="1135"/>
              <a:ext cx="73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7" name="Text Box 293">
            <a:extLst>
              <a:ext uri="{FF2B5EF4-FFF2-40B4-BE49-F238E27FC236}">
                <a16:creationId xmlns:a16="http://schemas.microsoft.com/office/drawing/2014/main" id="{4D25028C-0907-40CC-847F-7A272617A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238" y="56918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168" name="Text Box 294">
            <a:extLst>
              <a:ext uri="{FF2B5EF4-FFF2-40B4-BE49-F238E27FC236}">
                <a16:creationId xmlns:a16="http://schemas.microsoft.com/office/drawing/2014/main" id="{BEAA2B9D-E791-4315-B21E-EFF202150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813" y="49425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169" name="Text Box 295">
            <a:extLst>
              <a:ext uri="{FF2B5EF4-FFF2-40B4-BE49-F238E27FC236}">
                <a16:creationId xmlns:a16="http://schemas.microsoft.com/office/drawing/2014/main" id="{FE47003C-059E-4265-BED8-7F097ECAC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150" y="57045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170" name="Text Box 296">
            <a:extLst>
              <a:ext uri="{FF2B5EF4-FFF2-40B4-BE49-F238E27FC236}">
                <a16:creationId xmlns:a16="http://schemas.microsoft.com/office/drawing/2014/main" id="{63937C6E-F60A-4A87-93CC-375218E5B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550" y="4926700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grpSp>
        <p:nvGrpSpPr>
          <p:cNvPr id="171" name="Group 299">
            <a:extLst>
              <a:ext uri="{FF2B5EF4-FFF2-40B4-BE49-F238E27FC236}">
                <a16:creationId xmlns:a16="http://schemas.microsoft.com/office/drawing/2014/main" id="{E5B50F58-7A7D-4F6F-AF49-E87616ED265A}"/>
              </a:ext>
            </a:extLst>
          </p:cNvPr>
          <p:cNvGrpSpPr>
            <a:grpSpLocks/>
          </p:cNvGrpSpPr>
          <p:nvPr/>
        </p:nvGrpSpPr>
        <p:grpSpPr bwMode="auto">
          <a:xfrm>
            <a:off x="2335213" y="3345550"/>
            <a:ext cx="1079500" cy="1122362"/>
            <a:chOff x="1460" y="1820"/>
            <a:chExt cx="680" cy="707"/>
          </a:xfrm>
        </p:grpSpPr>
        <p:sp>
          <p:nvSpPr>
            <p:cNvPr id="172" name="Line 300">
              <a:extLst>
                <a:ext uri="{FF2B5EF4-FFF2-40B4-BE49-F238E27FC236}">
                  <a16:creationId xmlns:a16="http://schemas.microsoft.com/office/drawing/2014/main" id="{C593AA09-A91E-44AF-A3A6-AD72FC5F19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0" y="1820"/>
              <a:ext cx="350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Text Box 301">
              <a:extLst>
                <a:ext uri="{FF2B5EF4-FFF2-40B4-BE49-F238E27FC236}">
                  <a16:creationId xmlns:a16="http://schemas.microsoft.com/office/drawing/2014/main" id="{92D1DDDF-FBEA-4EFD-9B01-2523A445FB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174" name="Text Box 302">
              <a:extLst>
                <a:ext uri="{FF2B5EF4-FFF2-40B4-BE49-F238E27FC236}">
                  <a16:creationId xmlns:a16="http://schemas.microsoft.com/office/drawing/2014/main" id="{141F4C49-40E2-48F7-ABD7-3503BC28CC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175" name="Line 303">
              <a:extLst>
                <a:ext uri="{FF2B5EF4-FFF2-40B4-BE49-F238E27FC236}">
                  <a16:creationId xmlns:a16="http://schemas.microsoft.com/office/drawing/2014/main" id="{19E5E602-B84C-4AF0-A204-AC1B38527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" y="219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6" name="Text Box 306">
            <a:extLst>
              <a:ext uri="{FF2B5EF4-FFF2-40B4-BE49-F238E27FC236}">
                <a16:creationId xmlns:a16="http://schemas.microsoft.com/office/drawing/2014/main" id="{F47F6BF2-900C-4DB7-8D0C-B8C7561A2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650" y="57045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177" name="Text Box 307">
            <a:extLst>
              <a:ext uri="{FF2B5EF4-FFF2-40B4-BE49-F238E27FC236}">
                <a16:creationId xmlns:a16="http://schemas.microsoft.com/office/drawing/2014/main" id="{8E73FF34-EF1A-4B02-8D82-1519B99C2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1225" y="493146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178" name="Text Box 308">
            <a:extLst>
              <a:ext uri="{FF2B5EF4-FFF2-40B4-BE49-F238E27FC236}">
                <a16:creationId xmlns:a16="http://schemas.microsoft.com/office/drawing/2014/main" id="{5BD9E8D2-05AB-4AD3-873A-CE9312940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5" y="569346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179" name="Text Box 309">
            <a:extLst>
              <a:ext uri="{FF2B5EF4-FFF2-40B4-BE49-F238E27FC236}">
                <a16:creationId xmlns:a16="http://schemas.microsoft.com/office/drawing/2014/main" id="{329F079D-848D-445F-80C1-28ABEAAF7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8" y="493146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grpSp>
        <p:nvGrpSpPr>
          <p:cNvPr id="180" name="Group 310">
            <a:extLst>
              <a:ext uri="{FF2B5EF4-FFF2-40B4-BE49-F238E27FC236}">
                <a16:creationId xmlns:a16="http://schemas.microsoft.com/office/drawing/2014/main" id="{724BD0D9-47D4-45A6-AD05-BA3AD41866FD}"/>
              </a:ext>
            </a:extLst>
          </p:cNvPr>
          <p:cNvGrpSpPr>
            <a:grpSpLocks/>
          </p:cNvGrpSpPr>
          <p:nvPr/>
        </p:nvGrpSpPr>
        <p:grpSpPr bwMode="auto">
          <a:xfrm>
            <a:off x="3416300" y="3372537"/>
            <a:ext cx="1046163" cy="1066800"/>
            <a:chOff x="2148" y="1836"/>
            <a:chExt cx="659" cy="672"/>
          </a:xfrm>
        </p:grpSpPr>
        <p:sp>
          <p:nvSpPr>
            <p:cNvPr id="181" name="Text Box 311">
              <a:extLst>
                <a:ext uri="{FF2B5EF4-FFF2-40B4-BE49-F238E27FC236}">
                  <a16:creationId xmlns:a16="http://schemas.microsoft.com/office/drawing/2014/main" id="{74029BAD-139C-41DB-B766-AB7235659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182" name="Text Box 312">
              <a:extLst>
                <a:ext uri="{FF2B5EF4-FFF2-40B4-BE49-F238E27FC236}">
                  <a16:creationId xmlns:a16="http://schemas.microsoft.com/office/drawing/2014/main" id="{0F6E57A5-3603-4EDE-ADBB-73D6F899B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7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183" name="Line 313">
              <a:extLst>
                <a:ext uri="{FF2B5EF4-FFF2-40B4-BE49-F238E27FC236}">
                  <a16:creationId xmlns:a16="http://schemas.microsoft.com/office/drawing/2014/main" id="{5E62C896-CC83-4E59-9ABD-4452E5842D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1836"/>
              <a:ext cx="358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" name="Group 315">
            <a:extLst>
              <a:ext uri="{FF2B5EF4-FFF2-40B4-BE49-F238E27FC236}">
                <a16:creationId xmlns:a16="http://schemas.microsoft.com/office/drawing/2014/main" id="{D95A75EA-A13F-403E-96F3-48E8B47BE293}"/>
              </a:ext>
            </a:extLst>
          </p:cNvPr>
          <p:cNvGrpSpPr>
            <a:grpSpLocks/>
          </p:cNvGrpSpPr>
          <p:nvPr/>
        </p:nvGrpSpPr>
        <p:grpSpPr bwMode="auto">
          <a:xfrm>
            <a:off x="2308225" y="2296212"/>
            <a:ext cx="2136775" cy="1127125"/>
            <a:chOff x="1451" y="1151"/>
            <a:chExt cx="1346" cy="710"/>
          </a:xfrm>
        </p:grpSpPr>
        <p:sp>
          <p:nvSpPr>
            <p:cNvPr id="185" name="Text Box 316">
              <a:extLst>
                <a:ext uri="{FF2B5EF4-FFF2-40B4-BE49-F238E27FC236}">
                  <a16:creationId xmlns:a16="http://schemas.microsoft.com/office/drawing/2014/main" id="{7DE870B6-94D3-468E-8995-48C21F8C8D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1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186" name="Text Box 317">
              <a:extLst>
                <a:ext uri="{FF2B5EF4-FFF2-40B4-BE49-F238E27FC236}">
                  <a16:creationId xmlns:a16="http://schemas.microsoft.com/office/drawing/2014/main" id="{90459FF0-80E0-4B79-8429-0E0A193EF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3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187" name="Text Box 318">
              <a:extLst>
                <a:ext uri="{FF2B5EF4-FFF2-40B4-BE49-F238E27FC236}">
                  <a16:creationId xmlns:a16="http://schemas.microsoft.com/office/drawing/2014/main" id="{20C40019-5F02-4839-B8DF-4BB3AC7AE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5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188" name="Text Box 319">
              <a:extLst>
                <a:ext uri="{FF2B5EF4-FFF2-40B4-BE49-F238E27FC236}">
                  <a16:creationId xmlns:a16="http://schemas.microsoft.com/office/drawing/2014/main" id="{2309F548-9C96-42AE-B9FF-0E3796F46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7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189" name="Line 320">
              <a:extLst>
                <a:ext uri="{FF2B5EF4-FFF2-40B4-BE49-F238E27FC236}">
                  <a16:creationId xmlns:a16="http://schemas.microsoft.com/office/drawing/2014/main" id="{EE8737F8-74F4-45BE-A45B-2FBDE825F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1533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Line 321">
              <a:extLst>
                <a:ext uri="{FF2B5EF4-FFF2-40B4-BE49-F238E27FC236}">
                  <a16:creationId xmlns:a16="http://schemas.microsoft.com/office/drawing/2014/main" id="{AB69130D-96F1-435D-98E8-AD3B3A91E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9" y="1151"/>
              <a:ext cx="654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1" name="Group 330">
            <a:extLst>
              <a:ext uri="{FF2B5EF4-FFF2-40B4-BE49-F238E27FC236}">
                <a16:creationId xmlns:a16="http://schemas.microsoft.com/office/drawing/2014/main" id="{D04CA4E7-3291-47EF-8BB8-7520FB161760}"/>
              </a:ext>
            </a:extLst>
          </p:cNvPr>
          <p:cNvGrpSpPr>
            <a:grpSpLocks/>
          </p:cNvGrpSpPr>
          <p:nvPr/>
        </p:nvGrpSpPr>
        <p:grpSpPr bwMode="auto">
          <a:xfrm>
            <a:off x="293688" y="1791387"/>
            <a:ext cx="4197350" cy="476250"/>
            <a:chOff x="182" y="833"/>
            <a:chExt cx="2644" cy="300"/>
          </a:xfrm>
        </p:grpSpPr>
        <p:sp>
          <p:nvSpPr>
            <p:cNvPr id="192" name="Text Box 331">
              <a:extLst>
                <a:ext uri="{FF2B5EF4-FFF2-40B4-BE49-F238E27FC236}">
                  <a16:creationId xmlns:a16="http://schemas.microsoft.com/office/drawing/2014/main" id="{5B1C4A37-9697-49A6-A436-41F291B6A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193" name="Text Box 332">
              <a:extLst>
                <a:ext uri="{FF2B5EF4-FFF2-40B4-BE49-F238E27FC236}">
                  <a16:creationId xmlns:a16="http://schemas.microsoft.com/office/drawing/2014/main" id="{19D96D7E-DBA2-4827-9667-77F7A9CB29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194" name="Text Box 333">
              <a:extLst>
                <a:ext uri="{FF2B5EF4-FFF2-40B4-BE49-F238E27FC236}">
                  <a16:creationId xmlns:a16="http://schemas.microsoft.com/office/drawing/2014/main" id="{778E78D3-6406-40D5-8908-DFF09F3EA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195" name="Text Box 334">
              <a:extLst>
                <a:ext uri="{FF2B5EF4-FFF2-40B4-BE49-F238E27FC236}">
                  <a16:creationId xmlns:a16="http://schemas.microsoft.com/office/drawing/2014/main" id="{1E22C0E7-4523-41F6-8C68-B1ED3C1AC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8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196" name="Text Box 335">
              <a:extLst>
                <a:ext uri="{FF2B5EF4-FFF2-40B4-BE49-F238E27FC236}">
                  <a16:creationId xmlns:a16="http://schemas.microsoft.com/office/drawing/2014/main" id="{58A0BFF7-3525-42DC-8A87-75ECB262B9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0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197" name="Text Box 336">
              <a:extLst>
                <a:ext uri="{FF2B5EF4-FFF2-40B4-BE49-F238E27FC236}">
                  <a16:creationId xmlns:a16="http://schemas.microsoft.com/office/drawing/2014/main" id="{318E9567-A355-4091-83BA-EC5F1083D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198" name="Text Box 337">
              <a:extLst>
                <a:ext uri="{FF2B5EF4-FFF2-40B4-BE49-F238E27FC236}">
                  <a16:creationId xmlns:a16="http://schemas.microsoft.com/office/drawing/2014/main" id="{6DCD8EC1-0CDF-4779-B2D6-CCA201ACF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4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199" name="Text Box 338">
              <a:extLst>
                <a:ext uri="{FF2B5EF4-FFF2-40B4-BE49-F238E27FC236}">
                  <a16:creationId xmlns:a16="http://schemas.microsoft.com/office/drawing/2014/main" id="{CC1F3BBC-C122-489B-8F1C-76BBFC2FA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</p:grpSp>
      <p:sp>
        <p:nvSpPr>
          <p:cNvPr id="200" name="Text Box 341">
            <a:extLst>
              <a:ext uri="{FF2B5EF4-FFF2-40B4-BE49-F238E27FC236}">
                <a16:creationId xmlns:a16="http://schemas.microsoft.com/office/drawing/2014/main" id="{50365D03-6998-419D-9342-515D61532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9150" y="4925112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201" name="Text Box 342">
            <a:extLst>
              <a:ext uri="{FF2B5EF4-FFF2-40B4-BE49-F238E27FC236}">
                <a16:creationId xmlns:a16="http://schemas.microsoft.com/office/drawing/2014/main" id="{3F549788-9E20-48AE-9B9A-9166DA339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063" y="491400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202" name="Text Box 343">
            <a:extLst>
              <a:ext uri="{FF2B5EF4-FFF2-40B4-BE49-F238E27FC236}">
                <a16:creationId xmlns:a16="http://schemas.microsoft.com/office/drawing/2014/main" id="{7CD082AB-C842-4F2D-9437-CDD778CB8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713" y="492987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203" name="Text Box 344">
            <a:extLst>
              <a:ext uri="{FF2B5EF4-FFF2-40B4-BE49-F238E27FC236}">
                <a16:creationId xmlns:a16="http://schemas.microsoft.com/office/drawing/2014/main" id="{EF22C1A0-43FF-471C-AE90-4A817D78D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5" y="4915587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204" name="Text Box 345">
            <a:extLst>
              <a:ext uri="{FF2B5EF4-FFF2-40B4-BE49-F238E27FC236}">
                <a16:creationId xmlns:a16="http://schemas.microsoft.com/office/drawing/2014/main" id="{8DFA0A06-B623-47AB-8AC0-CCCF6C680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9775" y="3982137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205" name="Text Box 346">
            <a:extLst>
              <a:ext uri="{FF2B5EF4-FFF2-40B4-BE49-F238E27FC236}">
                <a16:creationId xmlns:a16="http://schemas.microsoft.com/office/drawing/2014/main" id="{C41164FC-8454-45DD-A075-BCF2E8907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75" y="398055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206" name="Text Box 347">
            <a:extLst>
              <a:ext uri="{FF2B5EF4-FFF2-40B4-BE49-F238E27FC236}">
                <a16:creationId xmlns:a16="http://schemas.microsoft.com/office/drawing/2014/main" id="{3B692C98-E0D0-49F7-97F5-875514AA7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1425" y="398055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207" name="Text Box 348">
            <a:extLst>
              <a:ext uri="{FF2B5EF4-FFF2-40B4-BE49-F238E27FC236}">
                <a16:creationId xmlns:a16="http://schemas.microsoft.com/office/drawing/2014/main" id="{A322BF62-6D6C-4048-B9FC-ABC8EF0E0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813" y="3982137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208" name="Text Box 349">
            <a:extLst>
              <a:ext uri="{FF2B5EF4-FFF2-40B4-BE49-F238E27FC236}">
                <a16:creationId xmlns:a16="http://schemas.microsoft.com/office/drawing/2014/main" id="{CC24F692-1A35-4839-ACAE-47CE1BA8A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238" y="4902887"/>
            <a:ext cx="5334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209" name="Text Box 350">
            <a:extLst>
              <a:ext uri="{FF2B5EF4-FFF2-40B4-BE49-F238E27FC236}">
                <a16:creationId xmlns:a16="http://schemas.microsoft.com/office/drawing/2014/main" id="{AC69E63E-3F6A-41BA-8806-0D81AB9E3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2450" y="4926700"/>
            <a:ext cx="5461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210" name="Text Box 351">
            <a:extLst>
              <a:ext uri="{FF2B5EF4-FFF2-40B4-BE49-F238E27FC236}">
                <a16:creationId xmlns:a16="http://schemas.microsoft.com/office/drawing/2014/main" id="{12BD469B-B229-4A10-9216-B42D97D06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0" y="491717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211" name="Text Box 352">
            <a:extLst>
              <a:ext uri="{FF2B5EF4-FFF2-40B4-BE49-F238E27FC236}">
                <a16:creationId xmlns:a16="http://schemas.microsoft.com/office/drawing/2014/main" id="{CEE09CE7-22E8-40E3-AB4E-59103A079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9263" y="4928287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212" name="Text Box 353">
            <a:extLst>
              <a:ext uri="{FF2B5EF4-FFF2-40B4-BE49-F238E27FC236}">
                <a16:creationId xmlns:a16="http://schemas.microsoft.com/office/drawing/2014/main" id="{EEA839CE-5863-4BF7-8F85-419349FFD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6413" y="399325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213" name="Text Box 354">
            <a:extLst>
              <a:ext uri="{FF2B5EF4-FFF2-40B4-BE49-F238E27FC236}">
                <a16:creationId xmlns:a16="http://schemas.microsoft.com/office/drawing/2014/main" id="{E5BB0A26-2633-4534-BFD7-8F130EA4F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0" y="399325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214" name="Text Box 355">
            <a:extLst>
              <a:ext uri="{FF2B5EF4-FFF2-40B4-BE49-F238E27FC236}">
                <a16:creationId xmlns:a16="http://schemas.microsoft.com/office/drawing/2014/main" id="{A9101B6B-CB72-4B73-93B1-73947470B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8013" y="3980550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215" name="Text Box 356">
            <a:extLst>
              <a:ext uri="{FF2B5EF4-FFF2-40B4-BE49-F238E27FC236}">
                <a16:creationId xmlns:a16="http://schemas.microsoft.com/office/drawing/2014/main" id="{17A19181-060A-48AE-9C5A-F4ED9D034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3950" y="3982137"/>
            <a:ext cx="582613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216" name="Text Box 357">
            <a:extLst>
              <a:ext uri="{FF2B5EF4-FFF2-40B4-BE49-F238E27FC236}">
                <a16:creationId xmlns:a16="http://schemas.microsoft.com/office/drawing/2014/main" id="{E2013D57-083F-43D6-A508-E4D18F4C3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25" y="2924862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217" name="Text Box 358">
            <a:extLst>
              <a:ext uri="{FF2B5EF4-FFF2-40B4-BE49-F238E27FC236}">
                <a16:creationId xmlns:a16="http://schemas.microsoft.com/office/drawing/2014/main" id="{23112CA8-864E-472F-8DAE-A54DA9079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7413" y="291057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218" name="Text Box 359">
            <a:extLst>
              <a:ext uri="{FF2B5EF4-FFF2-40B4-BE49-F238E27FC236}">
                <a16:creationId xmlns:a16="http://schemas.microsoft.com/office/drawing/2014/main" id="{9F66E6B8-C460-4279-92FB-31E9128D4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775" y="292327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219" name="Text Box 360">
            <a:extLst>
              <a:ext uri="{FF2B5EF4-FFF2-40B4-BE49-F238E27FC236}">
                <a16:creationId xmlns:a16="http://schemas.microsoft.com/office/drawing/2014/main" id="{E99FE424-F583-4F1C-8DB6-AF70E6B14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188" y="2923275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220" name="Text Box 361">
            <a:extLst>
              <a:ext uri="{FF2B5EF4-FFF2-40B4-BE49-F238E27FC236}">
                <a16:creationId xmlns:a16="http://schemas.microsoft.com/office/drawing/2014/main" id="{ABB0A021-1AD7-40E9-849E-E2B8C7F2F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5888" y="292327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221" name="Text Box 362">
            <a:extLst>
              <a:ext uri="{FF2B5EF4-FFF2-40B4-BE49-F238E27FC236}">
                <a16:creationId xmlns:a16="http://schemas.microsoft.com/office/drawing/2014/main" id="{09082145-F0AB-4A81-82DA-CEFE59B6F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950" y="2912162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222" name="Text Box 363">
            <a:extLst>
              <a:ext uri="{FF2B5EF4-FFF2-40B4-BE49-F238E27FC236}">
                <a16:creationId xmlns:a16="http://schemas.microsoft.com/office/drawing/2014/main" id="{F164A5DA-E919-4802-BA40-3B0426E36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950" y="291057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223" name="Text Box 364">
            <a:extLst>
              <a:ext uri="{FF2B5EF4-FFF2-40B4-BE49-F238E27FC236}">
                <a16:creationId xmlns:a16="http://schemas.microsoft.com/office/drawing/2014/main" id="{1D0DC214-9398-4468-BA86-B375AD7B2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1388" y="2924862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224" name="Text Box 365">
            <a:extLst>
              <a:ext uri="{FF2B5EF4-FFF2-40B4-BE49-F238E27FC236}">
                <a16:creationId xmlns:a16="http://schemas.microsoft.com/office/drawing/2014/main" id="{861405B1-2186-4FF2-9A4F-42EEE037A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2238" y="1321487"/>
            <a:ext cx="2065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u="sng">
                <a:solidFill>
                  <a:srgbClr val="CC3300"/>
                </a:solidFill>
              </a:rPr>
              <a:t>Original Sequence</a:t>
            </a:r>
          </a:p>
        </p:txBody>
      </p:sp>
      <p:sp>
        <p:nvSpPr>
          <p:cNvPr id="225" name="Text Box 366">
            <a:extLst>
              <a:ext uri="{FF2B5EF4-FFF2-40B4-BE49-F238E27FC236}">
                <a16:creationId xmlns:a16="http://schemas.microsoft.com/office/drawing/2014/main" id="{74D248FA-43B8-4687-8DC1-50418E7B8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0563" y="1348475"/>
            <a:ext cx="1882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u="sng">
                <a:solidFill>
                  <a:srgbClr val="CC3300"/>
                </a:solidFill>
              </a:rPr>
              <a:t>Sorted Sequence</a:t>
            </a:r>
          </a:p>
        </p:txBody>
      </p:sp>
    </p:spTree>
    <p:extLst>
      <p:ext uri="{BB962C8B-B14F-4D97-AF65-F5344CB8AC3E}">
        <p14:creationId xmlns:p14="http://schemas.microsoft.com/office/powerpoint/2010/main" val="326456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5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4000"/>
                            </p:stCondLst>
                            <p:childTnLst>
                              <p:par>
                                <p:cTn id="1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500"/>
                            </p:stCondLst>
                            <p:childTnLst>
                              <p:par>
                                <p:cTn id="2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"/>
                            </p:stCondLst>
                            <p:childTnLst>
                              <p:par>
                                <p:cTn id="2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000"/>
                            </p:stCondLst>
                            <p:childTnLst>
                              <p:par>
                                <p:cTn id="2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000"/>
                            </p:stCondLst>
                            <p:childTnLst>
                              <p:par>
                                <p:cTn id="2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500"/>
                            </p:stCondLst>
                            <p:childTnLst>
                              <p:par>
                                <p:cTn id="2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2000"/>
                            </p:stCondLst>
                            <p:childTnLst>
                              <p:par>
                                <p:cTn id="2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00"/>
                            </p:stCondLst>
                            <p:childTnLst>
                              <p:par>
                                <p:cTn id="2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000"/>
                            </p:stCondLst>
                            <p:childTnLst>
                              <p:par>
                                <p:cTn id="2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2000"/>
                            </p:stCondLst>
                            <p:childTnLst>
                              <p:par>
                                <p:cTn id="2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2500"/>
                            </p:stCondLst>
                            <p:childTnLst>
                              <p:par>
                                <p:cTn id="2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3000"/>
                            </p:stCondLst>
                            <p:childTnLst>
                              <p:par>
                                <p:cTn id="2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4000"/>
                            </p:stCondLst>
                            <p:childTnLst>
                              <p:par>
                                <p:cTn id="3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500"/>
                            </p:stCondLst>
                            <p:childTnLst>
                              <p:par>
                                <p:cTn id="3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00"/>
                            </p:stCondLst>
                            <p:childTnLst>
                              <p:par>
                                <p:cTn id="3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500"/>
                            </p:stCondLst>
                            <p:childTnLst>
                              <p:par>
                                <p:cTn id="3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2000"/>
                            </p:stCondLst>
                            <p:childTnLst>
                              <p:par>
                                <p:cTn id="3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2500"/>
                            </p:stCondLst>
                            <p:childTnLst>
                              <p:par>
                                <p:cTn id="3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5000"/>
                            </p:stCondLst>
                            <p:childTnLst>
                              <p:par>
                                <p:cTn id="3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5500"/>
                            </p:stCondLst>
                            <p:childTnLst>
                              <p:par>
                                <p:cTn id="3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6000"/>
                            </p:stCondLst>
                            <p:childTnLst>
                              <p:par>
                                <p:cTn id="3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6500"/>
                            </p:stCondLst>
                            <p:childTnLst>
                              <p:par>
                                <p:cTn id="3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7000"/>
                            </p:stCondLst>
                            <p:childTnLst>
                              <p:par>
                                <p:cTn id="3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7500"/>
                            </p:stCondLst>
                            <p:childTnLst>
                              <p:par>
                                <p:cTn id="3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8000"/>
                            </p:stCondLst>
                            <p:childTnLst>
                              <p:par>
                                <p:cTn id="3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 autoUpdateAnimBg="0"/>
      <p:bldP spid="94" grpId="0" animBg="1" autoUpdateAnimBg="0"/>
      <p:bldP spid="95" grpId="0" animBg="1" autoUpdateAnimBg="0"/>
      <p:bldP spid="96" grpId="0" animBg="1" autoUpdateAnimBg="0"/>
      <p:bldP spid="97" grpId="0" animBg="1" autoUpdateAnimBg="0"/>
      <p:bldP spid="98" grpId="0" animBg="1" autoUpdateAnimBg="0"/>
      <p:bldP spid="99" grpId="0" animBg="1" autoUpdateAnimBg="0"/>
      <p:bldP spid="100" grpId="0" animBg="1" autoUpdateAnimBg="0"/>
      <p:bldP spid="101" grpId="0" animBg="1" autoUpdateAnimBg="0"/>
      <p:bldP spid="102" grpId="0" animBg="1" autoUpdateAnimBg="0"/>
      <p:bldP spid="103" grpId="0" animBg="1" autoUpdateAnimBg="0"/>
      <p:bldP spid="104" grpId="0" animBg="1" autoUpdateAnimBg="0"/>
      <p:bldP spid="105" grpId="0" animBg="1" autoUpdateAnimBg="0"/>
      <p:bldP spid="106" grpId="0" animBg="1" autoUpdateAnimBg="0"/>
      <p:bldP spid="107" grpId="0" animBg="1" autoUpdateAnimBg="0"/>
      <p:bldP spid="108" grpId="0" animBg="1" autoUpdateAnimBg="0"/>
      <p:bldP spid="109" grpId="0" animBg="1" autoUpdateAnimBg="0"/>
      <p:bldP spid="110" grpId="0" animBg="1" autoUpdateAnimBg="0"/>
      <p:bldP spid="111" grpId="0" animBg="1" autoUpdateAnimBg="0"/>
      <p:bldP spid="112" grpId="0" animBg="1" autoUpdateAnimBg="0"/>
      <p:bldP spid="116" grpId="0" animBg="1" autoUpdateAnimBg="0"/>
      <p:bldP spid="117" grpId="0" animBg="1" autoUpdateAnimBg="0"/>
      <p:bldP spid="118" grpId="0" animBg="1" autoUpdateAnimBg="0"/>
      <p:bldP spid="119" grpId="0" animBg="1" autoUpdateAnimBg="0"/>
      <p:bldP spid="123" grpId="0" animBg="1" autoUpdateAnimBg="0"/>
      <p:bldP spid="124" grpId="0" animBg="1" autoUpdateAnimBg="0"/>
      <p:bldP spid="125" grpId="0" animBg="1" autoUpdateAnimBg="0"/>
      <p:bldP spid="126" grpId="0" animBg="1" autoUpdateAnimBg="0"/>
      <p:bldP spid="127" grpId="0" animBg="1" autoUpdateAnimBg="0"/>
      <p:bldP spid="128" grpId="0" animBg="1" autoUpdateAnimBg="0"/>
      <p:bldP spid="129" grpId="0" animBg="1" autoUpdateAnimBg="0"/>
      <p:bldP spid="130" grpId="0" animBg="1" autoUpdateAnimBg="0"/>
      <p:bldP spid="146" grpId="0" animBg="1" autoUpdateAnimBg="0"/>
      <p:bldP spid="147" grpId="0" animBg="1" autoUpdateAnimBg="0"/>
      <p:bldP spid="153" grpId="0" animBg="1" autoUpdateAnimBg="0"/>
      <p:bldP spid="154" grpId="0" animBg="1" autoUpdateAnimBg="0"/>
      <p:bldP spid="155" grpId="0" animBg="1" autoUpdateAnimBg="0"/>
      <p:bldP spid="156" grpId="0" animBg="1" autoUpdateAnimBg="0"/>
      <p:bldP spid="167" grpId="0" animBg="1" autoUpdateAnimBg="0"/>
      <p:bldP spid="168" grpId="0" animBg="1" autoUpdateAnimBg="0"/>
      <p:bldP spid="169" grpId="0" animBg="1" autoUpdateAnimBg="0"/>
      <p:bldP spid="170" grpId="0" animBg="1" autoUpdateAnimBg="0"/>
      <p:bldP spid="176" grpId="0" animBg="1" autoUpdateAnimBg="0"/>
      <p:bldP spid="177" grpId="0" animBg="1" autoUpdateAnimBg="0"/>
      <p:bldP spid="178" grpId="0" animBg="1" autoUpdateAnimBg="0"/>
      <p:bldP spid="179" grpId="0" animBg="1" autoUpdateAnimBg="0"/>
      <p:bldP spid="200" grpId="0" animBg="1" autoUpdateAnimBg="0"/>
      <p:bldP spid="201" grpId="0" animBg="1" autoUpdateAnimBg="0"/>
      <p:bldP spid="202" grpId="0" animBg="1" autoUpdateAnimBg="0"/>
      <p:bldP spid="203" grpId="0" animBg="1" autoUpdateAnimBg="0"/>
      <p:bldP spid="204" grpId="0" animBg="1" autoUpdateAnimBg="0"/>
      <p:bldP spid="205" grpId="0" animBg="1" autoUpdateAnimBg="0"/>
      <p:bldP spid="206" grpId="0" animBg="1" autoUpdateAnimBg="0"/>
      <p:bldP spid="207" grpId="0" animBg="1" autoUpdateAnimBg="0"/>
      <p:bldP spid="208" grpId="0" animBg="1" autoUpdateAnimBg="0"/>
      <p:bldP spid="209" grpId="0" animBg="1" autoUpdateAnimBg="0"/>
      <p:bldP spid="210" grpId="0" animBg="1" autoUpdateAnimBg="0"/>
      <p:bldP spid="211" grpId="0" animBg="1" autoUpdateAnimBg="0"/>
      <p:bldP spid="212" grpId="0" animBg="1" autoUpdateAnimBg="0"/>
      <p:bldP spid="213" grpId="0" animBg="1" autoUpdateAnimBg="0"/>
      <p:bldP spid="214" grpId="0" animBg="1" autoUpdateAnimBg="0"/>
      <p:bldP spid="215" grpId="0" animBg="1" autoUpdateAnimBg="0"/>
      <p:bldP spid="216" grpId="0" animBg="1" autoUpdateAnimBg="0"/>
      <p:bldP spid="217" grpId="0" animBg="1" autoUpdateAnimBg="0"/>
      <p:bldP spid="218" grpId="0" animBg="1" autoUpdateAnimBg="0"/>
      <p:bldP spid="219" grpId="0" animBg="1" autoUpdateAnimBg="0"/>
      <p:bldP spid="220" grpId="0" animBg="1" autoUpdateAnimBg="0"/>
      <p:bldP spid="221" grpId="0" animBg="1" autoUpdateAnimBg="0"/>
      <p:bldP spid="222" grpId="0" animBg="1" autoUpdateAnimBg="0"/>
      <p:bldP spid="223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A54C18-5056-4743-8F53-C36B87EF7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930" y="1638764"/>
            <a:ext cx="5306052" cy="51589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20C743-4991-4EDD-8F31-0F9C3A547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7947"/>
            <a:ext cx="3918350" cy="178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0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7525-B671-43CC-A43E-47DC8AD7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72A57D-A11A-425D-9671-C122080DB802}"/>
              </a:ext>
            </a:extLst>
          </p:cNvPr>
          <p:cNvSpPr txBox="1"/>
          <p:nvPr/>
        </p:nvSpPr>
        <p:spPr>
          <a:xfrm>
            <a:off x="263471" y="1767006"/>
            <a:ext cx="8880529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Binary search is a fast search algorithm with run-time complexity of Ο(log n)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This search algorithm works on the principle of divide and conquer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For this algorithm to work properly, the data collection should be in the sorted form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Binary search looks for a particular item by comparing the middle most item of the collection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If a match occurs, then the index of item is returned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If the middle item is greater than the item, then the item is searched in the sub-array to the left of the middle item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Otherwise, the item is searched for in the sub-array to the right of the middle item.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This process continues on the subarray as well until the size of the subarray reduces to zero</a:t>
            </a:r>
            <a:r>
              <a:rPr lang="en-US" sz="2400" dirty="0"/>
              <a:t> 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36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69C9-3FC4-481B-9886-6840BFFA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Algorithm(cont.)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68808C-ADB5-4174-95F5-9BDF2F108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95" y="1796717"/>
            <a:ext cx="8360891" cy="42642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98D275-8AFC-4919-B97D-8F3EBBB596F7}"/>
                  </a:ext>
                </a:extLst>
              </p:cNvPr>
              <p:cNvSpPr txBox="1"/>
              <p:nvPr/>
            </p:nvSpPr>
            <p:spPr>
              <a:xfrm>
                <a:off x="3370881" y="6211040"/>
                <a:ext cx="4006312" cy="3148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𝑙𝑜𝑔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=3.1=3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98D275-8AFC-4919-B97D-8F3EBBB59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881" y="6211040"/>
                <a:ext cx="4006312" cy="314830"/>
              </a:xfrm>
              <a:prstGeom prst="rect">
                <a:avLst/>
              </a:prstGeom>
              <a:blipFill>
                <a:blip r:embed="rId3"/>
                <a:stretch>
                  <a:fillRect l="-2131" t="-11538" b="-44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5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69C9-3FC4-481B-9886-6840BFFA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Algorithm(cont.)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466415-2233-4820-9887-5B906F2F3AA3}"/>
              </a:ext>
            </a:extLst>
          </p:cNvPr>
          <p:cNvSpPr txBox="1"/>
          <p:nvPr/>
        </p:nvSpPr>
        <p:spPr>
          <a:xfrm>
            <a:off x="650929" y="1926448"/>
            <a:ext cx="820732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// initially called with low = 0, high = N – 1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CourierNewPSMT"/>
              </a:rPr>
              <a:t>BinarySearch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(A[0..N-1], 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item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, low, high) {</a:t>
            </a:r>
          </a:p>
          <a:p>
            <a:r>
              <a:rPr lang="en-US" dirty="0">
                <a:solidFill>
                  <a:srgbClr val="000000"/>
                </a:solidFill>
                <a:latin typeface="CourierNewPSMT"/>
              </a:rPr>
              <a:t>while(low&lt;=high){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     mid = (low + high) / 2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if (A[mid]==item){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    return mid;</a:t>
            </a:r>
          </a:p>
          <a:p>
            <a:r>
              <a:rPr lang="en-US" dirty="0">
                <a:solidFill>
                  <a:srgbClr val="000000"/>
                </a:solidFill>
                <a:latin typeface="CourierNewPSMT"/>
              </a:rPr>
              <a:t>}</a:t>
            </a:r>
            <a:endParaRPr lang="en-US" sz="1800" b="0" i="0" dirty="0">
              <a:solidFill>
                <a:srgbClr val="000000"/>
              </a:solidFill>
              <a:effectLst/>
              <a:latin typeface="CourierNewPSMT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else if(A[mid]&lt;item){</a:t>
            </a:r>
          </a:p>
          <a:p>
            <a:r>
              <a:rPr lang="en-US" dirty="0">
                <a:solidFill>
                  <a:srgbClr val="000000"/>
                </a:solidFill>
                <a:latin typeface="CourierNewPSMT"/>
              </a:rPr>
              <a:t>      low=mid+1</a:t>
            </a:r>
          </a:p>
          <a:p>
            <a:r>
              <a:rPr lang="en-US" dirty="0">
                <a:solidFill>
                  <a:srgbClr val="000000"/>
                </a:solidFill>
                <a:latin typeface="CourierNewPSMT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urierNewPSMT"/>
              </a:rPr>
              <a:t>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lse{</a:t>
            </a:r>
          </a:p>
          <a:p>
            <a:r>
              <a:rPr lang="en-US" dirty="0">
                <a:solidFill>
                  <a:srgbClr val="000000"/>
                </a:solidFill>
                <a:latin typeface="CourierNewPSMT"/>
              </a:rPr>
              <a:t>     high=mid-1</a:t>
            </a:r>
            <a:endParaRPr lang="en-US" sz="1800" b="0" i="0" dirty="0">
              <a:solidFill>
                <a:srgbClr val="000000"/>
              </a:solidFill>
              <a:effectLst/>
              <a:latin typeface="CourierNewPSMT"/>
            </a:endParaRPr>
          </a:p>
          <a:p>
            <a:r>
              <a:rPr lang="en-US" dirty="0">
                <a:solidFill>
                  <a:srgbClr val="000000"/>
                </a:solidFill>
                <a:latin typeface="CourierNewPSMT"/>
              </a:rPr>
              <a:t>   }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}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3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69C9-3FC4-481B-9886-6840BFFA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Algorithm(cont.)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466415-2233-4820-9887-5B906F2F3AA3}"/>
              </a:ext>
            </a:extLst>
          </p:cNvPr>
          <p:cNvSpPr txBox="1"/>
          <p:nvPr/>
        </p:nvSpPr>
        <p:spPr>
          <a:xfrm>
            <a:off x="650929" y="1926448"/>
            <a:ext cx="747018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// initially called with low = 0, high = N – 1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CourierNewPSMT"/>
              </a:rPr>
              <a:t>BinarySearch_Right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(A[0..N-1], value, low, high) {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if (high &lt; low)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return low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mid = (low + high) / 2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if (A[mid] &gt; value)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return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NewPSMT"/>
              </a:rPr>
              <a:t>BinarySearch_Right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(A, value, low, mid-1)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else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return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NewPSMT"/>
              </a:rPr>
              <a:t>BinarySearch_Right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(A, value, mid+1, high)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}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9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D7C37-B203-4064-97DB-D30CB2EC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36" y="528350"/>
            <a:ext cx="8574087" cy="967840"/>
          </a:xfrm>
        </p:spPr>
        <p:txBody>
          <a:bodyPr/>
          <a:lstStyle/>
          <a:p>
            <a:r>
              <a:rPr lang="en-US" dirty="0"/>
              <a:t>Selection sort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A4FEDE-832A-4332-ACC7-9D0466D49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00532"/>
              </p:ext>
            </p:extLst>
          </p:nvPr>
        </p:nvGraphicFramePr>
        <p:xfrm>
          <a:off x="376893" y="2761109"/>
          <a:ext cx="845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1640">
                  <a:extLst>
                    <a:ext uri="{9D8B030D-6E8A-4147-A177-3AD203B41FA5}">
                      <a16:colId xmlns:a16="http://schemas.microsoft.com/office/drawing/2014/main" val="2523417481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659456521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3943911896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545436403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4002663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832024"/>
                  </a:ext>
                </a:extLst>
              </a:tr>
            </a:tbl>
          </a:graphicData>
        </a:graphic>
      </p:graphicFrame>
      <p:sp>
        <p:nvSpPr>
          <p:cNvPr id="9" name="Arrow: Down 8">
            <a:extLst>
              <a:ext uri="{FF2B5EF4-FFF2-40B4-BE49-F238E27FC236}">
                <a16:creationId xmlns:a16="http://schemas.microsoft.com/office/drawing/2014/main" id="{3B302A2E-5A72-46E3-B8E8-81D18F7193D2}"/>
              </a:ext>
            </a:extLst>
          </p:cNvPr>
          <p:cNvSpPr/>
          <p:nvPr/>
        </p:nvSpPr>
        <p:spPr bwMode="auto">
          <a:xfrm>
            <a:off x="1025387" y="1953390"/>
            <a:ext cx="457200" cy="76200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751C295-7140-4734-878E-93F2AEA206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1020194"/>
              </p:ext>
            </p:extLst>
          </p:nvPr>
        </p:nvGraphicFramePr>
        <p:xfrm>
          <a:off x="373580" y="3698369"/>
          <a:ext cx="845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1640">
                  <a:extLst>
                    <a:ext uri="{9D8B030D-6E8A-4147-A177-3AD203B41FA5}">
                      <a16:colId xmlns:a16="http://schemas.microsoft.com/office/drawing/2014/main" val="2523417481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659456521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3943911896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545436403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4002663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83202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4E3A41F-9330-45C1-BC21-6480D3C828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6425616"/>
              </p:ext>
            </p:extLst>
          </p:nvPr>
        </p:nvGraphicFramePr>
        <p:xfrm>
          <a:off x="342900" y="5288409"/>
          <a:ext cx="845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1640">
                  <a:extLst>
                    <a:ext uri="{9D8B030D-6E8A-4147-A177-3AD203B41FA5}">
                      <a16:colId xmlns:a16="http://schemas.microsoft.com/office/drawing/2014/main" val="2523417481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659456521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3943911896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545436403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4002663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832024"/>
                  </a:ext>
                </a:extLst>
              </a:tr>
            </a:tbl>
          </a:graphicData>
        </a:graphic>
      </p:graphicFrame>
      <p:sp>
        <p:nvSpPr>
          <p:cNvPr id="18" name="Arrow: Down 17">
            <a:extLst>
              <a:ext uri="{FF2B5EF4-FFF2-40B4-BE49-F238E27FC236}">
                <a16:creationId xmlns:a16="http://schemas.microsoft.com/office/drawing/2014/main" id="{0026DE60-593C-4E5D-B4EB-3621E81888C0}"/>
              </a:ext>
            </a:extLst>
          </p:cNvPr>
          <p:cNvSpPr/>
          <p:nvPr/>
        </p:nvSpPr>
        <p:spPr bwMode="auto">
          <a:xfrm>
            <a:off x="2599945" y="4526409"/>
            <a:ext cx="457200" cy="76200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30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D7C37-B203-4064-97DB-D30CB2EC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3" y="546820"/>
            <a:ext cx="8574087" cy="967840"/>
          </a:xfrm>
        </p:spPr>
        <p:txBody>
          <a:bodyPr/>
          <a:lstStyle/>
          <a:p>
            <a:r>
              <a:rPr lang="en-US" dirty="0"/>
              <a:t>Selection sort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E300587-B403-437F-A1B8-F05F4F4A14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3808512"/>
              </p:ext>
            </p:extLst>
          </p:nvPr>
        </p:nvGraphicFramePr>
        <p:xfrm>
          <a:off x="152400" y="2133378"/>
          <a:ext cx="845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1640">
                  <a:extLst>
                    <a:ext uri="{9D8B030D-6E8A-4147-A177-3AD203B41FA5}">
                      <a16:colId xmlns:a16="http://schemas.microsoft.com/office/drawing/2014/main" val="2523417481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659456521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3943911896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545436403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4002663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83202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A5F18994-FD01-4008-8A70-ECECE0E3A4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740360"/>
              </p:ext>
            </p:extLst>
          </p:nvPr>
        </p:nvGraphicFramePr>
        <p:xfrm>
          <a:off x="142461" y="4695797"/>
          <a:ext cx="845820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1640">
                  <a:extLst>
                    <a:ext uri="{9D8B030D-6E8A-4147-A177-3AD203B41FA5}">
                      <a16:colId xmlns:a16="http://schemas.microsoft.com/office/drawing/2014/main" val="2523417481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659456521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3943911896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545436403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400266355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832024"/>
                  </a:ext>
                </a:extLst>
              </a:tr>
            </a:tbl>
          </a:graphicData>
        </a:graphic>
      </p:graphicFrame>
      <p:sp>
        <p:nvSpPr>
          <p:cNvPr id="11" name="Arrow: Down 10">
            <a:extLst>
              <a:ext uri="{FF2B5EF4-FFF2-40B4-BE49-F238E27FC236}">
                <a16:creationId xmlns:a16="http://schemas.microsoft.com/office/drawing/2014/main" id="{F43ED5C5-8A11-448C-8450-ACD0A2B160D2}"/>
              </a:ext>
            </a:extLst>
          </p:cNvPr>
          <p:cNvSpPr/>
          <p:nvPr/>
        </p:nvSpPr>
        <p:spPr bwMode="auto">
          <a:xfrm>
            <a:off x="3929354" y="1305339"/>
            <a:ext cx="457200" cy="76200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F26E75E-612B-46C9-8AAA-146D777A335D}"/>
              </a:ext>
            </a:extLst>
          </p:cNvPr>
          <p:cNvSpPr/>
          <p:nvPr/>
        </p:nvSpPr>
        <p:spPr bwMode="auto">
          <a:xfrm>
            <a:off x="5664679" y="3881282"/>
            <a:ext cx="457200" cy="76200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8BD62C6-55FA-49F7-AEF4-6C682D64C892}"/>
              </a:ext>
            </a:extLst>
          </p:cNvPr>
          <p:cNvSpPr/>
          <p:nvPr/>
        </p:nvSpPr>
        <p:spPr bwMode="auto">
          <a:xfrm>
            <a:off x="7417279" y="5122518"/>
            <a:ext cx="457200" cy="76200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B02C1D9E-8CC9-46F7-B796-1E255AF9DB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0369849"/>
              </p:ext>
            </p:extLst>
          </p:nvPr>
        </p:nvGraphicFramePr>
        <p:xfrm>
          <a:off x="165027" y="5933661"/>
          <a:ext cx="845820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1640">
                  <a:extLst>
                    <a:ext uri="{9D8B030D-6E8A-4147-A177-3AD203B41FA5}">
                      <a16:colId xmlns:a16="http://schemas.microsoft.com/office/drawing/2014/main" val="2523417481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659456521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3943911896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545436403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400266355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832024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AC93B237-197B-4E6C-9A6B-C70B8BA5CD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6304658"/>
              </p:ext>
            </p:extLst>
          </p:nvPr>
        </p:nvGraphicFramePr>
        <p:xfrm>
          <a:off x="142461" y="3454561"/>
          <a:ext cx="845820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1640">
                  <a:extLst>
                    <a:ext uri="{9D8B030D-6E8A-4147-A177-3AD203B41FA5}">
                      <a16:colId xmlns:a16="http://schemas.microsoft.com/office/drawing/2014/main" val="2523417481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659456521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3943911896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545436403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400266355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832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84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6C9EA4F2-9D12-4FB0-A48D-CECE936E352F}"/>
              </a:ext>
            </a:extLst>
          </p:cNvPr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Selection Sort Algorithm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9513FF5-8451-495A-9D2B-2D887F43D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066800"/>
            <a:ext cx="87376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ja-JP" sz="1600" b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selectionSort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(int array[], int n)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{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int select,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minIndex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minValue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br>
              <a:rPr kumimoji="1" lang="en-US" altLang="ja-JP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for (select = 0; select &lt; (n - 1); select++)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{ </a:t>
            </a:r>
            <a:r>
              <a:rPr kumimoji="1" lang="en-US" altLang="ja-JP" sz="1800" dirty="0">
                <a:solidFill>
                  <a:srgbClr val="7F7F7F"/>
                </a:solidFill>
                <a:latin typeface="Courier New" pitchFamily="49" charset="0"/>
              </a:rPr>
              <a:t>//select the location and find the minimum value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minIndex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= select;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minValue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= array[select];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for(int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= select + 1;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&lt; n;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++)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{ </a:t>
            </a:r>
            <a:r>
              <a:rPr kumimoji="1" lang="en-US" altLang="ja-JP" sz="1800" dirty="0">
                <a:solidFill>
                  <a:srgbClr val="7F7F7F"/>
                </a:solidFill>
                <a:latin typeface="Courier New" pitchFamily="49" charset="0"/>
              </a:rPr>
              <a:t>//start from the next of selected one to find minimum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     if (array[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] &lt;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minValue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   {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     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minValue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= array[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];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     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minIndex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   }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}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array[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minIndex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] = array[select];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array[select] =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minValue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}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17983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3">
            <a:extLst>
              <a:ext uri="{FF2B5EF4-FFF2-40B4-BE49-F238E27FC236}">
                <a16:creationId xmlns:a16="http://schemas.microsoft.com/office/drawing/2014/main" id="{CCD6E56D-3081-4CD8-858B-A8348150B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0245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3" name="Text Box 24">
            <a:extLst>
              <a:ext uri="{FF2B5EF4-FFF2-40B4-BE49-F238E27FC236}">
                <a16:creationId xmlns:a16="http://schemas.microsoft.com/office/drawing/2014/main" id="{6C351507-E2D8-4CF7-B542-F5EED5AC9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983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4" name="Text Box 25">
            <a:extLst>
              <a:ext uri="{FF2B5EF4-FFF2-40B4-BE49-F238E27FC236}">
                <a16:creationId xmlns:a16="http://schemas.microsoft.com/office/drawing/2014/main" id="{63F70339-469C-4223-B487-9D22E0D2E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5308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5" name="Text Box 26">
            <a:extLst>
              <a:ext uri="{FF2B5EF4-FFF2-40B4-BE49-F238E27FC236}">
                <a16:creationId xmlns:a16="http://schemas.microsoft.com/office/drawing/2014/main" id="{5EF1BC54-A3FC-4606-9C38-10380675A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2045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6" name="Text Box 27">
            <a:extLst>
              <a:ext uri="{FF2B5EF4-FFF2-40B4-BE49-F238E27FC236}">
                <a16:creationId xmlns:a16="http://schemas.microsoft.com/office/drawing/2014/main" id="{2FBCA996-E4C7-4DEF-B42D-2BD535313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0370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22</a:t>
            </a:r>
          </a:p>
        </p:txBody>
      </p:sp>
      <p:sp>
        <p:nvSpPr>
          <p:cNvPr id="7" name="Text Box 28">
            <a:extLst>
              <a:ext uri="{FF2B5EF4-FFF2-40B4-BE49-F238E27FC236}">
                <a16:creationId xmlns:a16="http://schemas.microsoft.com/office/drawing/2014/main" id="{1694EAE0-066C-442C-B198-C9091311A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7108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8" name="Text Box 29">
            <a:extLst>
              <a:ext uri="{FF2B5EF4-FFF2-40B4-BE49-F238E27FC236}">
                <a16:creationId xmlns:a16="http://schemas.microsoft.com/office/drawing/2014/main" id="{4FF05953-02CB-43D4-BC39-6DA310BE1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5433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19</a:t>
            </a:r>
          </a:p>
        </p:txBody>
      </p:sp>
      <p:sp>
        <p:nvSpPr>
          <p:cNvPr id="9" name="Text Box 30">
            <a:extLst>
              <a:ext uri="{FF2B5EF4-FFF2-40B4-BE49-F238E27FC236}">
                <a16:creationId xmlns:a16="http://schemas.microsoft.com/office/drawing/2014/main" id="{3DFED941-657C-4C8A-A1D9-6DF23C6FD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2170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55</a:t>
            </a:r>
          </a:p>
        </p:txBody>
      </p:sp>
      <p:sp>
        <p:nvSpPr>
          <p:cNvPr id="10" name="Text Box 31">
            <a:extLst>
              <a:ext uri="{FF2B5EF4-FFF2-40B4-BE49-F238E27FC236}">
                <a16:creationId xmlns:a16="http://schemas.microsoft.com/office/drawing/2014/main" id="{8EEAF57A-DD83-4024-9313-A1807D35E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0495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37</a:t>
            </a:r>
          </a:p>
        </p:txBody>
      </p:sp>
      <p:sp>
        <p:nvSpPr>
          <p:cNvPr id="11" name="Text Box 32">
            <a:extLst>
              <a:ext uri="{FF2B5EF4-FFF2-40B4-BE49-F238E27FC236}">
                <a16:creationId xmlns:a16="http://schemas.microsoft.com/office/drawing/2014/main" id="{7225EC6D-7FB8-4775-A1E4-BF9A32FC8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7233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12" name="Text Box 33">
            <a:extLst>
              <a:ext uri="{FF2B5EF4-FFF2-40B4-BE49-F238E27FC236}">
                <a16:creationId xmlns:a16="http://schemas.microsoft.com/office/drawing/2014/main" id="{69363F8D-FB3A-494F-8EE2-4BC4AC8FC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5558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99</a:t>
            </a:r>
          </a:p>
        </p:txBody>
      </p:sp>
      <p:sp>
        <p:nvSpPr>
          <p:cNvPr id="13" name="Text Box 34">
            <a:extLst>
              <a:ext uri="{FF2B5EF4-FFF2-40B4-BE49-F238E27FC236}">
                <a16:creationId xmlns:a16="http://schemas.microsoft.com/office/drawing/2014/main" id="{8EDE67F7-233B-41EC-BDA5-B5A00F0BE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883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2 </a:t>
            </a:r>
          </a:p>
        </p:txBody>
      </p:sp>
      <p:sp>
        <p:nvSpPr>
          <p:cNvPr id="14" name="Text Box 35">
            <a:extLst>
              <a:ext uri="{FF2B5EF4-FFF2-40B4-BE49-F238E27FC236}">
                <a16:creationId xmlns:a16="http://schemas.microsoft.com/office/drawing/2014/main" id="{A954A110-FAA1-430C-9997-C9EDBD66D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15" name="Text Box 36">
            <a:extLst>
              <a:ext uri="{FF2B5EF4-FFF2-40B4-BE49-F238E27FC236}">
                <a16:creationId xmlns:a16="http://schemas.microsoft.com/office/drawing/2014/main" id="{45CAE0A5-B43E-4E65-9947-98B865476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8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16" name="Text Box 37">
            <a:extLst>
              <a:ext uri="{FF2B5EF4-FFF2-40B4-BE49-F238E27FC236}">
                <a16:creationId xmlns:a16="http://schemas.microsoft.com/office/drawing/2014/main" id="{BB18338C-93C2-49EF-8F72-333E579E4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9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17" name="Text Box 38">
            <a:extLst>
              <a:ext uri="{FF2B5EF4-FFF2-40B4-BE49-F238E27FC236}">
                <a16:creationId xmlns:a16="http://schemas.microsoft.com/office/drawing/2014/main" id="{0CC220D5-3374-44DC-BF27-CB203DCD4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9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18" name="Text Box 39">
            <a:extLst>
              <a:ext uri="{FF2B5EF4-FFF2-40B4-BE49-F238E27FC236}">
                <a16:creationId xmlns:a16="http://schemas.microsoft.com/office/drawing/2014/main" id="{45A10E1C-87A0-4FA8-AB9E-AF6DB13B6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0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19" name="Text Box 40">
            <a:extLst>
              <a:ext uri="{FF2B5EF4-FFF2-40B4-BE49-F238E27FC236}">
                <a16:creationId xmlns:a16="http://schemas.microsoft.com/office/drawing/2014/main" id="{854BCD76-CAE4-42AD-A2A8-B81ABFFE4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0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20" name="Text Box 41">
            <a:extLst>
              <a:ext uri="{FF2B5EF4-FFF2-40B4-BE49-F238E27FC236}">
                <a16:creationId xmlns:a16="http://schemas.microsoft.com/office/drawing/2014/main" id="{996330D6-137E-4D0A-8230-9F83D66D7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31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21" name="Text Box 42">
            <a:extLst>
              <a:ext uri="{FF2B5EF4-FFF2-40B4-BE49-F238E27FC236}">
                <a16:creationId xmlns:a16="http://schemas.microsoft.com/office/drawing/2014/main" id="{6FA811D3-BAB2-40A1-BB57-CF31197CC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01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22" name="Text Box 43">
            <a:extLst>
              <a:ext uri="{FF2B5EF4-FFF2-40B4-BE49-F238E27FC236}">
                <a16:creationId xmlns:a16="http://schemas.microsoft.com/office/drawing/2014/main" id="{8E32526C-3C24-4F9A-AC8B-6F4570B85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72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22</a:t>
            </a:r>
          </a:p>
        </p:txBody>
      </p:sp>
      <p:sp>
        <p:nvSpPr>
          <p:cNvPr id="23" name="Text Box 44">
            <a:extLst>
              <a:ext uri="{FF2B5EF4-FFF2-40B4-BE49-F238E27FC236}">
                <a16:creationId xmlns:a16="http://schemas.microsoft.com/office/drawing/2014/main" id="{F0BA1E06-AAF6-4879-99E7-46A33C4BE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42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24" name="Text Box 45">
            <a:extLst>
              <a:ext uri="{FF2B5EF4-FFF2-40B4-BE49-F238E27FC236}">
                <a16:creationId xmlns:a16="http://schemas.microsoft.com/office/drawing/2014/main" id="{6AE88A52-5D4D-4EAE-985A-D49D6E78A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13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19</a:t>
            </a:r>
          </a:p>
        </p:txBody>
      </p:sp>
      <p:sp>
        <p:nvSpPr>
          <p:cNvPr id="25" name="Text Box 46">
            <a:extLst>
              <a:ext uri="{FF2B5EF4-FFF2-40B4-BE49-F238E27FC236}">
                <a16:creationId xmlns:a16="http://schemas.microsoft.com/office/drawing/2014/main" id="{698FC5C2-553D-4C2D-AF19-F546C31C3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83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55</a:t>
            </a:r>
          </a:p>
        </p:txBody>
      </p:sp>
      <p:sp>
        <p:nvSpPr>
          <p:cNvPr id="26" name="Text Box 47">
            <a:extLst>
              <a:ext uri="{FF2B5EF4-FFF2-40B4-BE49-F238E27FC236}">
                <a16:creationId xmlns:a16="http://schemas.microsoft.com/office/drawing/2014/main" id="{C4430287-1F97-43C7-8630-02356631E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54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37</a:t>
            </a:r>
          </a:p>
        </p:txBody>
      </p:sp>
      <p:sp>
        <p:nvSpPr>
          <p:cNvPr id="27" name="Text Box 48">
            <a:extLst>
              <a:ext uri="{FF2B5EF4-FFF2-40B4-BE49-F238E27FC236}">
                <a16:creationId xmlns:a16="http://schemas.microsoft.com/office/drawing/2014/main" id="{91930965-0C6B-437C-A4D7-CCA40C1A5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4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28" name="Text Box 49">
            <a:extLst>
              <a:ext uri="{FF2B5EF4-FFF2-40B4-BE49-F238E27FC236}">
                <a16:creationId xmlns:a16="http://schemas.microsoft.com/office/drawing/2014/main" id="{462FE428-2DBE-4B61-92BD-7CF7AD9AC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95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99</a:t>
            </a:r>
          </a:p>
        </p:txBody>
      </p:sp>
      <p:sp>
        <p:nvSpPr>
          <p:cNvPr id="29" name="Text Box 50">
            <a:extLst>
              <a:ext uri="{FF2B5EF4-FFF2-40B4-BE49-F238E27FC236}">
                <a16:creationId xmlns:a16="http://schemas.microsoft.com/office/drawing/2014/main" id="{56591FDB-3989-4C18-86D5-10FFBC0FC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8145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2 </a:t>
            </a:r>
          </a:p>
        </p:txBody>
      </p:sp>
      <p:sp>
        <p:nvSpPr>
          <p:cNvPr id="30" name="Text Box 51">
            <a:extLst>
              <a:ext uri="{FF2B5EF4-FFF2-40B4-BE49-F238E27FC236}">
                <a16:creationId xmlns:a16="http://schemas.microsoft.com/office/drawing/2014/main" id="{C50BFF00-5F23-4290-9276-E33B0AA90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94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31" name="Text Box 52">
            <a:extLst>
              <a:ext uri="{FF2B5EF4-FFF2-40B4-BE49-F238E27FC236}">
                <a16:creationId xmlns:a16="http://schemas.microsoft.com/office/drawing/2014/main" id="{912C62C1-0087-4516-A1D9-FAA918A3A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99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32" name="Text Box 53">
            <a:extLst>
              <a:ext uri="{FF2B5EF4-FFF2-40B4-BE49-F238E27FC236}">
                <a16:creationId xmlns:a16="http://schemas.microsoft.com/office/drawing/2014/main" id="{950F6DA2-A08B-4F01-A1A7-18BCEE0FD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04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33" name="Text Box 54">
            <a:extLst>
              <a:ext uri="{FF2B5EF4-FFF2-40B4-BE49-F238E27FC236}">
                <a16:creationId xmlns:a16="http://schemas.microsoft.com/office/drawing/2014/main" id="{52BFEE9A-7133-41C7-8A24-6BEC964C9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209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34" name="Text Box 55">
            <a:extLst>
              <a:ext uri="{FF2B5EF4-FFF2-40B4-BE49-F238E27FC236}">
                <a16:creationId xmlns:a16="http://schemas.microsoft.com/office/drawing/2014/main" id="{3EEC328B-7720-49E8-B6F6-C5E727810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914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35" name="Text Box 56">
            <a:extLst>
              <a:ext uri="{FF2B5EF4-FFF2-40B4-BE49-F238E27FC236}">
                <a16:creationId xmlns:a16="http://schemas.microsoft.com/office/drawing/2014/main" id="{7FD6A124-F7BB-4BEB-9488-BF9394FA6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619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36" name="Text Box 57">
            <a:extLst>
              <a:ext uri="{FF2B5EF4-FFF2-40B4-BE49-F238E27FC236}">
                <a16:creationId xmlns:a16="http://schemas.microsoft.com/office/drawing/2014/main" id="{A0986C45-3F34-4F48-9893-BAD0E9F71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24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37" name="Text Box 58">
            <a:extLst>
              <a:ext uri="{FF2B5EF4-FFF2-40B4-BE49-F238E27FC236}">
                <a16:creationId xmlns:a16="http://schemas.microsoft.com/office/drawing/2014/main" id="{87960D19-9455-4B17-B591-FB01E03D4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029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38" name="Text Box 59">
            <a:extLst>
              <a:ext uri="{FF2B5EF4-FFF2-40B4-BE49-F238E27FC236}">
                <a16:creationId xmlns:a16="http://schemas.microsoft.com/office/drawing/2014/main" id="{F600A3E2-B1D9-4A0A-AD0E-D37B06F32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148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22</a:t>
            </a:r>
          </a:p>
        </p:txBody>
      </p:sp>
      <p:sp>
        <p:nvSpPr>
          <p:cNvPr id="39" name="Text Box 60">
            <a:extLst>
              <a:ext uri="{FF2B5EF4-FFF2-40B4-BE49-F238E27FC236}">
                <a16:creationId xmlns:a16="http://schemas.microsoft.com/office/drawing/2014/main" id="{5F92E8C1-96AF-4EF1-922C-0C1928C1A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853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40" name="Text Box 61">
            <a:extLst>
              <a:ext uri="{FF2B5EF4-FFF2-40B4-BE49-F238E27FC236}">
                <a16:creationId xmlns:a16="http://schemas.microsoft.com/office/drawing/2014/main" id="{25627AF9-6D24-40A0-8991-B7468A50E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558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19</a:t>
            </a:r>
          </a:p>
        </p:txBody>
      </p:sp>
      <p:sp>
        <p:nvSpPr>
          <p:cNvPr id="41" name="Text Box 62">
            <a:extLst>
              <a:ext uri="{FF2B5EF4-FFF2-40B4-BE49-F238E27FC236}">
                <a16:creationId xmlns:a16="http://schemas.microsoft.com/office/drawing/2014/main" id="{0D39516C-3292-4718-8F55-BB0BFA5C1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263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55</a:t>
            </a:r>
          </a:p>
        </p:txBody>
      </p:sp>
      <p:sp>
        <p:nvSpPr>
          <p:cNvPr id="42" name="Text Box 63">
            <a:extLst>
              <a:ext uri="{FF2B5EF4-FFF2-40B4-BE49-F238E27FC236}">
                <a16:creationId xmlns:a16="http://schemas.microsoft.com/office/drawing/2014/main" id="{7167F685-453E-45E9-A3DF-40258604E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68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37</a:t>
            </a:r>
          </a:p>
        </p:txBody>
      </p:sp>
      <p:sp>
        <p:nvSpPr>
          <p:cNvPr id="43" name="Text Box 64">
            <a:extLst>
              <a:ext uri="{FF2B5EF4-FFF2-40B4-BE49-F238E27FC236}">
                <a16:creationId xmlns:a16="http://schemas.microsoft.com/office/drawing/2014/main" id="{B68AD015-1F7C-4340-9FF0-C571E5B89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73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44" name="Text Box 65">
            <a:extLst>
              <a:ext uri="{FF2B5EF4-FFF2-40B4-BE49-F238E27FC236}">
                <a16:creationId xmlns:a16="http://schemas.microsoft.com/office/drawing/2014/main" id="{3185345C-FD74-4363-A168-09A558CE4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78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99</a:t>
            </a:r>
          </a:p>
        </p:txBody>
      </p:sp>
      <p:sp>
        <p:nvSpPr>
          <p:cNvPr id="45" name="Text Box 66">
            <a:extLst>
              <a:ext uri="{FF2B5EF4-FFF2-40B4-BE49-F238E27FC236}">
                <a16:creationId xmlns:a16="http://schemas.microsoft.com/office/drawing/2014/main" id="{219E8F43-5AB6-4017-98A0-91ED6BA2F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2420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2 </a:t>
            </a:r>
          </a:p>
        </p:txBody>
      </p:sp>
      <p:sp>
        <p:nvSpPr>
          <p:cNvPr id="46" name="Line 67">
            <a:extLst>
              <a:ext uri="{FF2B5EF4-FFF2-40B4-BE49-F238E27FC236}">
                <a16:creationId xmlns:a16="http://schemas.microsoft.com/office/drawing/2014/main" id="{6D77D7BC-0C48-40B0-A7BB-E6EAF547E6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2183" y="1937123"/>
            <a:ext cx="2087562" cy="852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68">
            <a:extLst>
              <a:ext uri="{FF2B5EF4-FFF2-40B4-BE49-F238E27FC236}">
                <a16:creationId xmlns:a16="http://schemas.microsoft.com/office/drawing/2014/main" id="{D5E76BCC-BA11-411A-8828-39E3EE0583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7045" y="1937123"/>
            <a:ext cx="2027238" cy="877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87">
            <a:extLst>
              <a:ext uri="{FF2B5EF4-FFF2-40B4-BE49-F238E27FC236}">
                <a16:creationId xmlns:a16="http://schemas.microsoft.com/office/drawing/2014/main" id="{9874DF9B-B438-40CA-A024-57BE905AED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4808" y="280072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89">
            <a:extLst>
              <a:ext uri="{FF2B5EF4-FFF2-40B4-BE49-F238E27FC236}">
                <a16:creationId xmlns:a16="http://schemas.microsoft.com/office/drawing/2014/main" id="{75A559D7-A95F-4DD8-84DE-402F76BA34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9570" y="389292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99">
            <a:extLst>
              <a:ext uri="{FF2B5EF4-FFF2-40B4-BE49-F238E27FC236}">
                <a16:creationId xmlns:a16="http://schemas.microsoft.com/office/drawing/2014/main" id="{99732A39-6A57-4927-AD2D-DA917A7F59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2145" y="504544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69">
            <a:extLst>
              <a:ext uri="{FF2B5EF4-FFF2-40B4-BE49-F238E27FC236}">
                <a16:creationId xmlns:a16="http://schemas.microsoft.com/office/drawing/2014/main" id="{9173158D-4C60-475F-B7D0-381920597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08" y="39310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52" name="Text Box 70">
            <a:extLst>
              <a:ext uri="{FF2B5EF4-FFF2-40B4-BE49-F238E27FC236}">
                <a16:creationId xmlns:a16="http://schemas.microsoft.com/office/drawing/2014/main" id="{F983F833-189F-411C-A33E-264086DAC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58" y="39310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dirty="0"/>
              <a:t>26</a:t>
            </a:r>
          </a:p>
        </p:txBody>
      </p:sp>
      <p:sp>
        <p:nvSpPr>
          <p:cNvPr id="53" name="Text Box 71">
            <a:extLst>
              <a:ext uri="{FF2B5EF4-FFF2-40B4-BE49-F238E27FC236}">
                <a16:creationId xmlns:a16="http://schemas.microsoft.com/office/drawing/2014/main" id="{EAD91412-B221-4456-A482-B9E89CC23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108" y="39310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54" name="Text Box 72">
            <a:extLst>
              <a:ext uri="{FF2B5EF4-FFF2-40B4-BE49-F238E27FC236}">
                <a16:creationId xmlns:a16="http://schemas.microsoft.com/office/drawing/2014/main" id="{EA36909E-E33F-4AFD-A2BF-678340510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7158" y="39310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55" name="Text Box 73">
            <a:extLst>
              <a:ext uri="{FF2B5EF4-FFF2-40B4-BE49-F238E27FC236}">
                <a16:creationId xmlns:a16="http://schemas.microsoft.com/office/drawing/2014/main" id="{3D97C483-BAF4-4897-985C-97967B7CF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108" y="39199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56" name="Text Box 74">
            <a:extLst>
              <a:ext uri="{FF2B5EF4-FFF2-40B4-BE49-F238E27FC236}">
                <a16:creationId xmlns:a16="http://schemas.microsoft.com/office/drawing/2014/main" id="{2B6736CE-940C-4EF1-8ED4-4903F4B6E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0158" y="39199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57" name="Text Box 75">
            <a:extLst>
              <a:ext uri="{FF2B5EF4-FFF2-40B4-BE49-F238E27FC236}">
                <a16:creationId xmlns:a16="http://schemas.microsoft.com/office/drawing/2014/main" id="{C0090A15-CAD6-430C-9CC6-45C59BBFD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7208" y="39199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58" name="Text Box 76">
            <a:extLst>
              <a:ext uri="{FF2B5EF4-FFF2-40B4-BE49-F238E27FC236}">
                <a16:creationId xmlns:a16="http://schemas.microsoft.com/office/drawing/2014/main" id="{F932CA89-4EBE-4F3C-9E25-BD3D93E2D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4258" y="39199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59" name="Line 88">
            <a:extLst>
              <a:ext uri="{FF2B5EF4-FFF2-40B4-BE49-F238E27FC236}">
                <a16:creationId xmlns:a16="http://schemas.microsoft.com/office/drawing/2014/main" id="{01EE70FE-CCFA-4F1C-9401-3E2FCB3982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5483" y="394054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114">
            <a:extLst>
              <a:ext uri="{FF2B5EF4-FFF2-40B4-BE49-F238E27FC236}">
                <a16:creationId xmlns:a16="http://schemas.microsoft.com/office/drawing/2014/main" id="{E19AB0B1-11D3-433C-9EDD-51F7122825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7883" y="3308723"/>
            <a:ext cx="1173162" cy="593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15">
            <a:extLst>
              <a:ext uri="{FF2B5EF4-FFF2-40B4-BE49-F238E27FC236}">
                <a16:creationId xmlns:a16="http://schemas.microsoft.com/office/drawing/2014/main" id="{C7E6720F-1702-423E-B529-EAE82B8AF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9933" y="3334123"/>
            <a:ext cx="1038225" cy="555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77">
            <a:extLst>
              <a:ext uri="{FF2B5EF4-FFF2-40B4-BE49-F238E27FC236}">
                <a16:creationId xmlns:a16="http://schemas.microsoft.com/office/drawing/2014/main" id="{765AF0F8-B32B-4C67-810B-EA1D2255F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645" y="39072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22</a:t>
            </a:r>
          </a:p>
        </p:txBody>
      </p:sp>
      <p:sp>
        <p:nvSpPr>
          <p:cNvPr id="63" name="Text Box 78">
            <a:extLst>
              <a:ext uri="{FF2B5EF4-FFF2-40B4-BE49-F238E27FC236}">
                <a16:creationId xmlns:a16="http://schemas.microsoft.com/office/drawing/2014/main" id="{E8A81251-C251-4CA4-A6F4-C33DA77F0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695" y="39072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64" name="Text Box 79">
            <a:extLst>
              <a:ext uri="{FF2B5EF4-FFF2-40B4-BE49-F238E27FC236}">
                <a16:creationId xmlns:a16="http://schemas.microsoft.com/office/drawing/2014/main" id="{ABE35A00-3825-43F6-BCD1-A37670AD2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5745" y="39072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19</a:t>
            </a:r>
          </a:p>
        </p:txBody>
      </p:sp>
      <p:sp>
        <p:nvSpPr>
          <p:cNvPr id="65" name="Text Box 80">
            <a:extLst>
              <a:ext uri="{FF2B5EF4-FFF2-40B4-BE49-F238E27FC236}">
                <a16:creationId xmlns:a16="http://schemas.microsoft.com/office/drawing/2014/main" id="{CD09ACE5-FBE5-483F-A6B2-9738FC97A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795" y="39072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55</a:t>
            </a:r>
          </a:p>
        </p:txBody>
      </p:sp>
      <p:sp>
        <p:nvSpPr>
          <p:cNvPr id="66" name="Text Box 81">
            <a:extLst>
              <a:ext uri="{FF2B5EF4-FFF2-40B4-BE49-F238E27FC236}">
                <a16:creationId xmlns:a16="http://schemas.microsoft.com/office/drawing/2014/main" id="{0BA5DA71-FCD8-420A-B166-BA208465D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558" y="38833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37</a:t>
            </a:r>
          </a:p>
        </p:txBody>
      </p:sp>
      <p:sp>
        <p:nvSpPr>
          <p:cNvPr id="67" name="Text Box 82">
            <a:extLst>
              <a:ext uri="{FF2B5EF4-FFF2-40B4-BE49-F238E27FC236}">
                <a16:creationId xmlns:a16="http://schemas.microsoft.com/office/drawing/2014/main" id="{A24376A3-0918-4822-93B2-2732BA385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608" y="38833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68" name="Text Box 83">
            <a:extLst>
              <a:ext uri="{FF2B5EF4-FFF2-40B4-BE49-F238E27FC236}">
                <a16:creationId xmlns:a16="http://schemas.microsoft.com/office/drawing/2014/main" id="{CA33BAD5-D063-4A14-B4B5-8B9A9D7C9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658" y="38833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99</a:t>
            </a:r>
          </a:p>
        </p:txBody>
      </p:sp>
      <p:sp>
        <p:nvSpPr>
          <p:cNvPr id="69" name="Text Box 84">
            <a:extLst>
              <a:ext uri="{FF2B5EF4-FFF2-40B4-BE49-F238E27FC236}">
                <a16:creationId xmlns:a16="http://schemas.microsoft.com/office/drawing/2014/main" id="{DB5FAF1E-ECF2-4266-97ED-F69DD081B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5295" y="38833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2 </a:t>
            </a:r>
          </a:p>
        </p:txBody>
      </p:sp>
      <p:sp>
        <p:nvSpPr>
          <p:cNvPr id="70" name="Line 90">
            <a:extLst>
              <a:ext uri="{FF2B5EF4-FFF2-40B4-BE49-F238E27FC236}">
                <a16:creationId xmlns:a16="http://schemas.microsoft.com/office/drawing/2014/main" id="{906A5ABB-F996-4791-A573-5A7B4FE64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9058" y="388022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16">
            <a:extLst>
              <a:ext uri="{FF2B5EF4-FFF2-40B4-BE49-F238E27FC236}">
                <a16:creationId xmlns:a16="http://schemas.microsoft.com/office/drawing/2014/main" id="{62EE4E5A-1640-438D-8C39-577A1D348D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4158" y="3283323"/>
            <a:ext cx="1025525" cy="606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117">
            <a:extLst>
              <a:ext uri="{FF2B5EF4-FFF2-40B4-BE49-F238E27FC236}">
                <a16:creationId xmlns:a16="http://schemas.microsoft.com/office/drawing/2014/main" id="{1AD2BE93-6D88-42F1-A861-06414F458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0795" y="3283323"/>
            <a:ext cx="1211263" cy="581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120">
            <a:extLst>
              <a:ext uri="{FF2B5EF4-FFF2-40B4-BE49-F238E27FC236}">
                <a16:creationId xmlns:a16="http://schemas.microsoft.com/office/drawing/2014/main" id="{2DF6E932-891C-460E-A73C-774B5E594D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13645" y="4396160"/>
            <a:ext cx="555625" cy="593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Text Box 95">
            <a:extLst>
              <a:ext uri="{FF2B5EF4-FFF2-40B4-BE49-F238E27FC236}">
                <a16:creationId xmlns:a16="http://schemas.microsoft.com/office/drawing/2014/main" id="{57FB17B5-E4A0-44DB-9F9B-ACB859A48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770" y="50121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75" name="Text Box 96">
            <a:extLst>
              <a:ext uri="{FF2B5EF4-FFF2-40B4-BE49-F238E27FC236}">
                <a16:creationId xmlns:a16="http://schemas.microsoft.com/office/drawing/2014/main" id="{BC6E836B-8ED0-4664-A194-1DD112E67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820" y="50121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dirty="0"/>
              <a:t>15</a:t>
            </a:r>
          </a:p>
        </p:txBody>
      </p:sp>
      <p:sp>
        <p:nvSpPr>
          <p:cNvPr id="76" name="Text Box 97">
            <a:extLst>
              <a:ext uri="{FF2B5EF4-FFF2-40B4-BE49-F238E27FC236}">
                <a16:creationId xmlns:a16="http://schemas.microsoft.com/office/drawing/2014/main" id="{02AB87B5-E0BE-40C0-BA09-B44724685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083" y="50121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77" name="Text Box 98">
            <a:extLst>
              <a:ext uri="{FF2B5EF4-FFF2-40B4-BE49-F238E27FC236}">
                <a16:creationId xmlns:a16="http://schemas.microsoft.com/office/drawing/2014/main" id="{566AB460-D73A-412D-813D-64B0A645C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0133" y="50121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78" name="Line 100">
            <a:extLst>
              <a:ext uri="{FF2B5EF4-FFF2-40B4-BE49-F238E27FC236}">
                <a16:creationId xmlns:a16="http://schemas.microsoft.com/office/drawing/2014/main" id="{34204E1D-CF08-4219-ACB9-1946155A0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2283" y="499782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Line 121">
            <a:extLst>
              <a:ext uri="{FF2B5EF4-FFF2-40B4-BE49-F238E27FC236}">
                <a16:creationId xmlns:a16="http://schemas.microsoft.com/office/drawing/2014/main" id="{85463574-2B08-4B4E-980F-950CD9165E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1970" y="4421560"/>
            <a:ext cx="568325" cy="579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 Box 101">
            <a:extLst>
              <a:ext uri="{FF2B5EF4-FFF2-40B4-BE49-F238E27FC236}">
                <a16:creationId xmlns:a16="http://schemas.microsoft.com/office/drawing/2014/main" id="{0F5AC4F3-267E-415C-A9AA-D76029A75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020" y="50105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22</a:t>
            </a:r>
          </a:p>
        </p:txBody>
      </p:sp>
      <p:sp>
        <p:nvSpPr>
          <p:cNvPr id="81" name="Text Box 102">
            <a:extLst>
              <a:ext uri="{FF2B5EF4-FFF2-40B4-BE49-F238E27FC236}">
                <a16:creationId xmlns:a16="http://schemas.microsoft.com/office/drawing/2014/main" id="{45AA5FFE-05DE-4C89-AAA3-3BC81005A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1070" y="50105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82" name="Text Box 103">
            <a:extLst>
              <a:ext uri="{FF2B5EF4-FFF2-40B4-BE49-F238E27FC236}">
                <a16:creationId xmlns:a16="http://schemas.microsoft.com/office/drawing/2014/main" id="{D3198510-70FE-4DBA-AC5D-6FD5DA9C7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1620" y="50105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19</a:t>
            </a:r>
          </a:p>
        </p:txBody>
      </p:sp>
      <p:sp>
        <p:nvSpPr>
          <p:cNvPr id="83" name="Text Box 104">
            <a:extLst>
              <a:ext uri="{FF2B5EF4-FFF2-40B4-BE49-F238E27FC236}">
                <a16:creationId xmlns:a16="http://schemas.microsoft.com/office/drawing/2014/main" id="{993D6878-901B-4F45-8A0F-AAAC43C07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8670" y="50105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55</a:t>
            </a:r>
          </a:p>
        </p:txBody>
      </p:sp>
      <p:sp>
        <p:nvSpPr>
          <p:cNvPr id="84" name="Line 110">
            <a:extLst>
              <a:ext uri="{FF2B5EF4-FFF2-40B4-BE49-F238E27FC236}">
                <a16:creationId xmlns:a16="http://schemas.microsoft.com/office/drawing/2014/main" id="{32F0EB40-205C-4C23-AE00-FF5460662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6870" y="5015285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Line 111">
            <a:extLst>
              <a:ext uri="{FF2B5EF4-FFF2-40B4-BE49-F238E27FC236}">
                <a16:creationId xmlns:a16="http://schemas.microsoft.com/office/drawing/2014/main" id="{BDB32980-6D61-43E8-816F-407A94EE3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2883" y="500734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112">
            <a:extLst>
              <a:ext uri="{FF2B5EF4-FFF2-40B4-BE49-F238E27FC236}">
                <a16:creationId xmlns:a16="http://schemas.microsoft.com/office/drawing/2014/main" id="{7E5446D0-5D2F-43EA-8547-E82A6AE39F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1595" y="498671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122">
            <a:extLst>
              <a:ext uri="{FF2B5EF4-FFF2-40B4-BE49-F238E27FC236}">
                <a16:creationId xmlns:a16="http://schemas.microsoft.com/office/drawing/2014/main" id="{8115CAC4-4A47-4022-9132-35099ECAF2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0433" y="4396160"/>
            <a:ext cx="593725" cy="604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123">
            <a:extLst>
              <a:ext uri="{FF2B5EF4-FFF2-40B4-BE49-F238E27FC236}">
                <a16:creationId xmlns:a16="http://schemas.microsoft.com/office/drawing/2014/main" id="{739B2D92-1ED4-4409-A7D9-4D920BBE2F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4158" y="4383460"/>
            <a:ext cx="530225" cy="606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Text Box 105">
            <a:extLst>
              <a:ext uri="{FF2B5EF4-FFF2-40B4-BE49-F238E27FC236}">
                <a16:creationId xmlns:a16="http://schemas.microsoft.com/office/drawing/2014/main" id="{A4A4EAC3-147E-41DE-B66A-C727CE52D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9220" y="49994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37</a:t>
            </a:r>
          </a:p>
        </p:txBody>
      </p:sp>
      <p:sp>
        <p:nvSpPr>
          <p:cNvPr id="90" name="Text Box 106">
            <a:extLst>
              <a:ext uri="{FF2B5EF4-FFF2-40B4-BE49-F238E27FC236}">
                <a16:creationId xmlns:a16="http://schemas.microsoft.com/office/drawing/2014/main" id="{780C0433-3FFB-4A82-AC2F-626115BB1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6270" y="49994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91" name="Text Box 107">
            <a:extLst>
              <a:ext uri="{FF2B5EF4-FFF2-40B4-BE49-F238E27FC236}">
                <a16:creationId xmlns:a16="http://schemas.microsoft.com/office/drawing/2014/main" id="{19E00F78-4D62-4BE0-8D7B-E0782E859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5233" y="49994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99</a:t>
            </a:r>
          </a:p>
        </p:txBody>
      </p:sp>
      <p:sp>
        <p:nvSpPr>
          <p:cNvPr id="92" name="Text Box 108">
            <a:extLst>
              <a:ext uri="{FF2B5EF4-FFF2-40B4-BE49-F238E27FC236}">
                <a16:creationId xmlns:a16="http://schemas.microsoft.com/office/drawing/2014/main" id="{8EB8E5E9-620D-43E1-B690-BF626216B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3870" y="49994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2 </a:t>
            </a:r>
          </a:p>
        </p:txBody>
      </p:sp>
      <p:sp>
        <p:nvSpPr>
          <p:cNvPr id="93" name="Line 113">
            <a:extLst>
              <a:ext uri="{FF2B5EF4-FFF2-40B4-BE49-F238E27FC236}">
                <a16:creationId xmlns:a16="http://schemas.microsoft.com/office/drawing/2014/main" id="{ED991D54-4017-4AF4-829D-5EAF759F8B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0308" y="500417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124">
            <a:extLst>
              <a:ext uri="{FF2B5EF4-FFF2-40B4-BE49-F238E27FC236}">
                <a16:creationId xmlns:a16="http://schemas.microsoft.com/office/drawing/2014/main" id="{9F7B4369-CBD1-487D-A2EF-66A904FA5A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99920" y="4321548"/>
            <a:ext cx="555625" cy="668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125">
            <a:extLst>
              <a:ext uri="{FF2B5EF4-FFF2-40B4-BE49-F238E27FC236}">
                <a16:creationId xmlns:a16="http://schemas.microsoft.com/office/drawing/2014/main" id="{E0BBA984-7F0E-440C-9737-45EE8820D5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5545" y="4310435"/>
            <a:ext cx="568325" cy="690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130">
            <a:extLst>
              <a:ext uri="{FF2B5EF4-FFF2-40B4-BE49-F238E27FC236}">
                <a16:creationId xmlns:a16="http://schemas.microsoft.com/office/drawing/2014/main" id="{4764A2C8-3526-41A7-8F87-AB5134819C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16783" y="5458198"/>
            <a:ext cx="271462" cy="519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Line 131">
            <a:extLst>
              <a:ext uri="{FF2B5EF4-FFF2-40B4-BE49-F238E27FC236}">
                <a16:creationId xmlns:a16="http://schemas.microsoft.com/office/drawing/2014/main" id="{34786679-7FC1-4F49-A87C-C0365F9CF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945" y="5496298"/>
            <a:ext cx="296863" cy="481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Line 132">
            <a:extLst>
              <a:ext uri="{FF2B5EF4-FFF2-40B4-BE49-F238E27FC236}">
                <a16:creationId xmlns:a16="http://schemas.microsoft.com/office/drawing/2014/main" id="{56C77B53-8532-4DB2-9126-BC001E3A4A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2320" y="5496298"/>
            <a:ext cx="284163" cy="469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Line 133">
            <a:extLst>
              <a:ext uri="{FF2B5EF4-FFF2-40B4-BE49-F238E27FC236}">
                <a16:creationId xmlns:a16="http://schemas.microsoft.com/office/drawing/2014/main" id="{EFBA89C9-1F75-468C-BCA0-6207AEB2EB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0295" y="5496298"/>
            <a:ext cx="296863" cy="481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Line 134">
            <a:extLst>
              <a:ext uri="{FF2B5EF4-FFF2-40B4-BE49-F238E27FC236}">
                <a16:creationId xmlns:a16="http://schemas.microsoft.com/office/drawing/2014/main" id="{ABD3FA85-9814-4479-9683-C92E6EC626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8970" y="5458198"/>
            <a:ext cx="271463" cy="519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135">
            <a:extLst>
              <a:ext uri="{FF2B5EF4-FFF2-40B4-BE49-F238E27FC236}">
                <a16:creationId xmlns:a16="http://schemas.microsoft.com/office/drawing/2014/main" id="{3C512068-29E6-4A0C-8B5E-7926EB0EC2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3133" y="5470898"/>
            <a:ext cx="307975" cy="495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Line 136">
            <a:extLst>
              <a:ext uri="{FF2B5EF4-FFF2-40B4-BE49-F238E27FC236}">
                <a16:creationId xmlns:a16="http://schemas.microsoft.com/office/drawing/2014/main" id="{26C82E28-AC71-4EDD-A4C9-2D6441B7C8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02920" y="5496298"/>
            <a:ext cx="271463" cy="481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137">
            <a:extLst>
              <a:ext uri="{FF2B5EF4-FFF2-40B4-BE49-F238E27FC236}">
                <a16:creationId xmlns:a16="http://schemas.microsoft.com/office/drawing/2014/main" id="{871338FC-3D87-4E75-BD3C-9CC2CB309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9783" y="5508998"/>
            <a:ext cx="296862" cy="468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138">
            <a:extLst>
              <a:ext uri="{FF2B5EF4-FFF2-40B4-BE49-F238E27FC236}">
                <a16:creationId xmlns:a16="http://schemas.microsoft.com/office/drawing/2014/main" id="{8B3AB01F-EDAF-4386-9B37-D6565700CA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52270" y="5447085"/>
            <a:ext cx="258763" cy="519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Line 139">
            <a:extLst>
              <a:ext uri="{FF2B5EF4-FFF2-40B4-BE49-F238E27FC236}">
                <a16:creationId xmlns:a16="http://schemas.microsoft.com/office/drawing/2014/main" id="{DEEB62CD-E392-4DC8-9FA4-9CDB767CF0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1033" y="5470898"/>
            <a:ext cx="346075" cy="4937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Line 140">
            <a:extLst>
              <a:ext uri="{FF2B5EF4-FFF2-40B4-BE49-F238E27FC236}">
                <a16:creationId xmlns:a16="http://schemas.microsoft.com/office/drawing/2014/main" id="{A2E28515-E6BB-4A62-A018-43E1BC8F8F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52408" y="5458198"/>
            <a:ext cx="246062" cy="519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141">
            <a:extLst>
              <a:ext uri="{FF2B5EF4-FFF2-40B4-BE49-F238E27FC236}">
                <a16:creationId xmlns:a16="http://schemas.microsoft.com/office/drawing/2014/main" id="{61F85DD0-AD7F-4AF4-8573-7A057DCDAD4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6570" y="5434385"/>
            <a:ext cx="307975" cy="542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Text Box 21">
            <a:extLst>
              <a:ext uri="{FF2B5EF4-FFF2-40B4-BE49-F238E27FC236}">
                <a16:creationId xmlns:a16="http://schemas.microsoft.com/office/drawing/2014/main" id="{A920DCDF-C276-4249-9FB2-15B710954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183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109" name="Text Box 22">
            <a:extLst>
              <a:ext uri="{FF2B5EF4-FFF2-40B4-BE49-F238E27FC236}">
                <a16:creationId xmlns:a16="http://schemas.microsoft.com/office/drawing/2014/main" id="{1897060D-8ACE-4632-97D6-C21DB5149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920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110" name="Line 128">
            <a:extLst>
              <a:ext uri="{FF2B5EF4-FFF2-40B4-BE49-F238E27FC236}">
                <a16:creationId xmlns:a16="http://schemas.microsoft.com/office/drawing/2014/main" id="{8C1BF764-3425-4DA9-92C8-F54CA2EB6E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8220" y="5470898"/>
            <a:ext cx="358775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129">
            <a:extLst>
              <a:ext uri="{FF2B5EF4-FFF2-40B4-BE49-F238E27FC236}">
                <a16:creationId xmlns:a16="http://schemas.microsoft.com/office/drawing/2014/main" id="{7A725DC8-BE15-4E11-BE6D-51D53C472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9695" y="5458198"/>
            <a:ext cx="258763" cy="50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144">
            <a:extLst>
              <a:ext uri="{FF2B5EF4-FFF2-40B4-BE49-F238E27FC236}">
                <a16:creationId xmlns:a16="http://schemas.microsoft.com/office/drawing/2014/main" id="{3A7DE679-E580-4CA9-AB9C-4A1AB160A1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5408" y="597096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Line 145">
            <a:extLst>
              <a:ext uri="{FF2B5EF4-FFF2-40B4-BE49-F238E27FC236}">
                <a16:creationId xmlns:a16="http://schemas.microsoft.com/office/drawing/2014/main" id="{D51B216B-DF0C-4D0E-8FB8-E8AAEAAD1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6908" y="596302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Line 146">
            <a:extLst>
              <a:ext uri="{FF2B5EF4-FFF2-40B4-BE49-F238E27FC236}">
                <a16:creationId xmlns:a16="http://schemas.microsoft.com/office/drawing/2014/main" id="{263608B2-9DA7-436B-BFDD-A9BA9671B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5233" y="5961435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47">
            <a:extLst>
              <a:ext uri="{FF2B5EF4-FFF2-40B4-BE49-F238E27FC236}">
                <a16:creationId xmlns:a16="http://schemas.microsoft.com/office/drawing/2014/main" id="{52B397CC-EE47-4576-98FD-69EF2ACBE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9433" y="599159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48">
            <a:extLst>
              <a:ext uri="{FF2B5EF4-FFF2-40B4-BE49-F238E27FC236}">
                <a16:creationId xmlns:a16="http://schemas.microsoft.com/office/drawing/2014/main" id="{332F5309-E8BA-4189-A592-AE5B337DC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6645" y="599001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149">
            <a:extLst>
              <a:ext uri="{FF2B5EF4-FFF2-40B4-BE49-F238E27FC236}">
                <a16:creationId xmlns:a16="http://schemas.microsoft.com/office/drawing/2014/main" id="{716693E1-25E4-4D88-8197-2CF1194B9D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7033" y="599477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150">
            <a:extLst>
              <a:ext uri="{FF2B5EF4-FFF2-40B4-BE49-F238E27FC236}">
                <a16:creationId xmlns:a16="http://schemas.microsoft.com/office/drawing/2014/main" id="{949618F3-0E06-48CE-8793-55C8257B1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8533" y="599794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151">
            <a:extLst>
              <a:ext uri="{FF2B5EF4-FFF2-40B4-BE49-F238E27FC236}">
                <a16:creationId xmlns:a16="http://schemas.microsoft.com/office/drawing/2014/main" id="{1B59A02A-F2EE-4D57-84C4-093979914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8920" y="596461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Line 152">
            <a:extLst>
              <a:ext uri="{FF2B5EF4-FFF2-40B4-BE49-F238E27FC236}">
                <a16:creationId xmlns:a16="http://schemas.microsoft.com/office/drawing/2014/main" id="{1EBCFBFC-DB2B-430C-BC1F-08DC50232E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9308" y="596937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Line 153">
            <a:extLst>
              <a:ext uri="{FF2B5EF4-FFF2-40B4-BE49-F238E27FC236}">
                <a16:creationId xmlns:a16="http://schemas.microsoft.com/office/drawing/2014/main" id="{AF634F5D-E69E-42D9-9E48-EE0839F8ED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2395" y="5974135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Line 154">
            <a:extLst>
              <a:ext uri="{FF2B5EF4-FFF2-40B4-BE49-F238E27FC236}">
                <a16:creationId xmlns:a16="http://schemas.microsoft.com/office/drawing/2014/main" id="{B9C90BC5-F023-47DE-AC4D-A0C0F7326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6595" y="599159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Line 155">
            <a:extLst>
              <a:ext uri="{FF2B5EF4-FFF2-40B4-BE49-F238E27FC236}">
                <a16:creationId xmlns:a16="http://schemas.microsoft.com/office/drawing/2014/main" id="{0E4B82C7-B76B-4916-8DA8-A336E6A52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1108" y="597889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Line 156">
            <a:extLst>
              <a:ext uri="{FF2B5EF4-FFF2-40B4-BE49-F238E27FC236}">
                <a16:creationId xmlns:a16="http://schemas.microsoft.com/office/drawing/2014/main" id="{AD6A1DE5-FC27-4DD6-A8C9-2F1D569382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4195" y="600747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Subtitle 2">
            <a:extLst>
              <a:ext uri="{FF2B5EF4-FFF2-40B4-BE49-F238E27FC236}">
                <a16:creationId xmlns:a16="http://schemas.microsoft.com/office/drawing/2014/main" id="{71A65474-A0FE-43FA-AA4F-CE4ABB57147A}"/>
              </a:ext>
            </a:extLst>
          </p:cNvPr>
          <p:cNvSpPr txBox="1">
            <a:spLocks/>
          </p:cNvSpPr>
          <p:nvPr/>
        </p:nvSpPr>
        <p:spPr>
          <a:xfrm>
            <a:off x="335494" y="56234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Merge Sort Example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126" name="Text Box 69">
            <a:extLst>
              <a:ext uri="{FF2B5EF4-FFF2-40B4-BE49-F238E27FC236}">
                <a16:creationId xmlns:a16="http://schemas.microsoft.com/office/drawing/2014/main" id="{8758C127-7714-4B66-9ECF-52C650036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48" y="49978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127" name="Text Box 70">
            <a:extLst>
              <a:ext uri="{FF2B5EF4-FFF2-40B4-BE49-F238E27FC236}">
                <a16:creationId xmlns:a16="http://schemas.microsoft.com/office/drawing/2014/main" id="{25D06E95-C561-41B5-B093-FAE0F0D58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98" y="49978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dirty="0"/>
              <a:t>26</a:t>
            </a:r>
          </a:p>
        </p:txBody>
      </p:sp>
      <p:sp>
        <p:nvSpPr>
          <p:cNvPr id="128" name="Text Box 71">
            <a:extLst>
              <a:ext uri="{FF2B5EF4-FFF2-40B4-BE49-F238E27FC236}">
                <a16:creationId xmlns:a16="http://schemas.microsoft.com/office/drawing/2014/main" id="{9B8D524F-ABAE-4796-8D78-D71CE48CE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528" y="50121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129" name="Text Box 72">
            <a:extLst>
              <a:ext uri="{FF2B5EF4-FFF2-40B4-BE49-F238E27FC236}">
                <a16:creationId xmlns:a16="http://schemas.microsoft.com/office/drawing/2014/main" id="{8032A933-BD76-4B20-9349-0FC9A8AC6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5578" y="50121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130" name="Line 144">
            <a:extLst>
              <a:ext uri="{FF2B5EF4-FFF2-40B4-BE49-F238E27FC236}">
                <a16:creationId xmlns:a16="http://schemas.microsoft.com/office/drawing/2014/main" id="{8C12001C-0810-4248-8340-015BE9D52C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0108" y="498671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Line 128">
            <a:extLst>
              <a:ext uri="{FF2B5EF4-FFF2-40B4-BE49-F238E27FC236}">
                <a16:creationId xmlns:a16="http://schemas.microsoft.com/office/drawing/2014/main" id="{A0E5D5E3-4C19-4D13-B84A-727A9F7BC2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7357" y="4440800"/>
            <a:ext cx="358775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Line 129">
            <a:extLst>
              <a:ext uri="{FF2B5EF4-FFF2-40B4-BE49-F238E27FC236}">
                <a16:creationId xmlns:a16="http://schemas.microsoft.com/office/drawing/2014/main" id="{7ACDA6A8-8154-4B97-970D-FC7FC87FA9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8832" y="4428100"/>
            <a:ext cx="258763" cy="50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Text Box 69">
            <a:extLst>
              <a:ext uri="{FF2B5EF4-FFF2-40B4-BE49-F238E27FC236}">
                <a16:creationId xmlns:a16="http://schemas.microsoft.com/office/drawing/2014/main" id="{CB78B6BD-5C18-4840-BF09-DA84D469E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905" y="597917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136" name="Text Box 70">
            <a:extLst>
              <a:ext uri="{FF2B5EF4-FFF2-40B4-BE49-F238E27FC236}">
                <a16:creationId xmlns:a16="http://schemas.microsoft.com/office/drawing/2014/main" id="{343A2AF2-859E-4F66-ABE6-19BC3165B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145" y="597917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dirty="0"/>
              <a:t>26</a:t>
            </a:r>
          </a:p>
        </p:txBody>
      </p:sp>
      <p:sp>
        <p:nvSpPr>
          <p:cNvPr id="139" name="Line 128">
            <a:extLst>
              <a:ext uri="{FF2B5EF4-FFF2-40B4-BE49-F238E27FC236}">
                <a16:creationId xmlns:a16="http://schemas.microsoft.com/office/drawing/2014/main" id="{BDD4DB0A-78B0-4CEC-9346-D43571AA3E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4851" y="5496298"/>
            <a:ext cx="358775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Line 129">
            <a:extLst>
              <a:ext uri="{FF2B5EF4-FFF2-40B4-BE49-F238E27FC236}">
                <a16:creationId xmlns:a16="http://schemas.microsoft.com/office/drawing/2014/main" id="{08E535B7-4671-4ACE-8665-768951BD1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326" y="5483598"/>
            <a:ext cx="258763" cy="50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Line 144">
            <a:extLst>
              <a:ext uri="{FF2B5EF4-FFF2-40B4-BE49-F238E27FC236}">
                <a16:creationId xmlns:a16="http://schemas.microsoft.com/office/drawing/2014/main" id="{2598DA4D-D599-4E85-BE7A-563775B226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477" y="599794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973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AECAC6-44CC-4F71-96F0-7A1E75F220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7CD182-58F9-4BB7-A7EC-919282E776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49D0898-FFF1-4473-973E-08BED649B90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784</TotalTime>
  <Words>892</Words>
  <Application>Microsoft Office PowerPoint</Application>
  <PresentationFormat>On-screen Show (4:3)</PresentationFormat>
  <Paragraphs>293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Cambria Math</vt:lpstr>
      <vt:lpstr>Corbel</vt:lpstr>
      <vt:lpstr>Courier New</vt:lpstr>
      <vt:lpstr>CourierNewPSMT</vt:lpstr>
      <vt:lpstr>Times New Roman</vt:lpstr>
      <vt:lpstr>Wingdings</vt:lpstr>
      <vt:lpstr>Spectrum</vt:lpstr>
      <vt:lpstr>Binary Search, Selection Sort,  and Merge Sort</vt:lpstr>
      <vt:lpstr>Binary Search Algorithm</vt:lpstr>
      <vt:lpstr>Binary Search Algorithm(cont.)</vt:lpstr>
      <vt:lpstr>Binary Search Algorithm(cont.)</vt:lpstr>
      <vt:lpstr>Binary Search Algorithm(cont.)</vt:lpstr>
      <vt:lpstr>Selection sort</vt:lpstr>
      <vt:lpstr>Selection sort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Shohag Barman</cp:lastModifiedBy>
  <cp:revision>120</cp:revision>
  <dcterms:created xsi:type="dcterms:W3CDTF">2018-12-10T17:20:29Z</dcterms:created>
  <dcterms:modified xsi:type="dcterms:W3CDTF">2021-02-03T04:17:47Z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