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56" r:id="rId5"/>
    <p:sldId id="298" r:id="rId6"/>
    <p:sldId id="303" r:id="rId7"/>
    <p:sldId id="304" r:id="rId8"/>
    <p:sldId id="418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419" r:id="rId20"/>
    <p:sldId id="31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9" r:id="rId36"/>
    <p:sldId id="282" r:id="rId37"/>
    <p:sldId id="283" r:id="rId38"/>
    <p:sldId id="284" r:id="rId39"/>
    <p:sldId id="285" r:id="rId40"/>
    <p:sldId id="286" r:id="rId41"/>
    <p:sldId id="287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7" autoAdjust="0"/>
  </p:normalViewPr>
  <p:slideViewPr>
    <p:cSldViewPr snapToGrid="0" snapToObjects="1"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38B83-4DB4-49F5-A637-7A7DA9C39A2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60DD-D42F-4610-8F40-E2069CCB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B9076C5-F53B-49A5-AA86-F06EA9825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C29FA-14BF-4888-AAA8-B198498FD37C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06A5CAB-2D54-48EE-A125-AE02913A9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3A8E584-6F5D-45FE-9204-F07DEB720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7.png"/><Relationship Id="rId16" Type="http://schemas.openxmlformats.org/officeDocument/2006/relationships/image" Target="../media/image1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24" Type="http://schemas.openxmlformats.org/officeDocument/2006/relationships/image" Target="../media/image47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11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26" Type="http://schemas.openxmlformats.org/officeDocument/2006/relationships/image" Target="../media/image49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5" Type="http://schemas.openxmlformats.org/officeDocument/2006/relationships/image" Target="../media/image47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46.png"/><Relationship Id="rId5" Type="http://schemas.openxmlformats.org/officeDocument/2006/relationships/image" Target="../media/image30.png"/><Relationship Id="rId15" Type="http://schemas.openxmlformats.org/officeDocument/2006/relationships/image" Target="../media/image18.png"/><Relationship Id="rId23" Type="http://schemas.openxmlformats.org/officeDocument/2006/relationships/image" Target="../media/image52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23.png"/><Relationship Id="rId5" Type="http://schemas.openxmlformats.org/officeDocument/2006/relationships/image" Target="../media/image30.png"/><Relationship Id="rId15" Type="http://schemas.openxmlformats.org/officeDocument/2006/relationships/image" Target="../media/image18.png"/><Relationship Id="rId23" Type="http://schemas.openxmlformats.org/officeDocument/2006/relationships/image" Target="../media/image46.png"/><Relationship Id="rId10" Type="http://schemas.openxmlformats.org/officeDocument/2006/relationships/image" Target="../media/image35.png"/><Relationship Id="rId19" Type="http://schemas.openxmlformats.org/officeDocument/2006/relationships/image" Target="../media/image48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5" Type="http://schemas.openxmlformats.org/officeDocument/2006/relationships/image" Target="../media/image53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18.png"/><Relationship Id="rId23" Type="http://schemas.openxmlformats.org/officeDocument/2006/relationships/image" Target="../media/image46.png"/><Relationship Id="rId10" Type="http://schemas.openxmlformats.org/officeDocument/2006/relationships/image" Target="../media/image35.png"/><Relationship Id="rId19" Type="http://schemas.openxmlformats.org/officeDocument/2006/relationships/image" Target="../media/image51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18.png"/><Relationship Id="rId23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51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5.png"/><Relationship Id="rId21" Type="http://schemas.openxmlformats.org/officeDocument/2006/relationships/image" Target="../media/image61.png"/><Relationship Id="rId7" Type="http://schemas.openxmlformats.org/officeDocument/2006/relationships/image" Target="../media/image59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image" Target="../media/image54.png"/><Relationship Id="rId16" Type="http://schemas.openxmlformats.org/officeDocument/2006/relationships/image" Target="../media/image1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11" Type="http://schemas.openxmlformats.org/officeDocument/2006/relationships/image" Target="../media/image35.png"/><Relationship Id="rId24" Type="http://schemas.openxmlformats.org/officeDocument/2006/relationships/image" Target="../media/image51.png"/><Relationship Id="rId5" Type="http://schemas.openxmlformats.org/officeDocument/2006/relationships/image" Target="../media/image57.png"/><Relationship Id="rId15" Type="http://schemas.openxmlformats.org/officeDocument/2006/relationships/image" Target="../media/image39.png"/><Relationship Id="rId23" Type="http://schemas.openxmlformats.org/officeDocument/2006/relationships/image" Target="../media/image62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11.png"/><Relationship Id="rId14" Type="http://schemas.openxmlformats.org/officeDocument/2006/relationships/image" Target="../media/image38.png"/><Relationship Id="rId22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55.png"/><Relationship Id="rId21" Type="http://schemas.openxmlformats.org/officeDocument/2006/relationships/image" Target="../media/image61.png"/><Relationship Id="rId7" Type="http://schemas.openxmlformats.org/officeDocument/2006/relationships/image" Target="../media/image63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image" Target="../media/image54.png"/><Relationship Id="rId16" Type="http://schemas.openxmlformats.org/officeDocument/2006/relationships/image" Target="../media/image1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11" Type="http://schemas.openxmlformats.org/officeDocument/2006/relationships/image" Target="../media/image35.png"/><Relationship Id="rId24" Type="http://schemas.openxmlformats.org/officeDocument/2006/relationships/image" Target="../media/image64.png"/><Relationship Id="rId5" Type="http://schemas.openxmlformats.org/officeDocument/2006/relationships/image" Target="../media/image57.png"/><Relationship Id="rId15" Type="http://schemas.openxmlformats.org/officeDocument/2006/relationships/image" Target="../media/image39.png"/><Relationship Id="rId23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8.png"/><Relationship Id="rId4" Type="http://schemas.openxmlformats.org/officeDocument/2006/relationships/image" Target="../media/image56.png"/><Relationship Id="rId9" Type="http://schemas.openxmlformats.org/officeDocument/2006/relationships/image" Target="../media/image11.png"/><Relationship Id="rId14" Type="http://schemas.openxmlformats.org/officeDocument/2006/relationships/image" Target="../media/image38.png"/><Relationship Id="rId22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26" Type="http://schemas.openxmlformats.org/officeDocument/2006/relationships/image" Target="../media/image67.png"/><Relationship Id="rId3" Type="http://schemas.openxmlformats.org/officeDocument/2006/relationships/image" Target="../media/image55.png"/><Relationship Id="rId21" Type="http://schemas.openxmlformats.org/officeDocument/2006/relationships/image" Target="../media/image61.png"/><Relationship Id="rId7" Type="http://schemas.openxmlformats.org/officeDocument/2006/relationships/image" Target="../media/image63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5" Type="http://schemas.openxmlformats.org/officeDocument/2006/relationships/image" Target="../media/image66.png"/><Relationship Id="rId2" Type="http://schemas.openxmlformats.org/officeDocument/2006/relationships/image" Target="../media/image54.png"/><Relationship Id="rId16" Type="http://schemas.openxmlformats.org/officeDocument/2006/relationships/image" Target="../media/image1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11" Type="http://schemas.openxmlformats.org/officeDocument/2006/relationships/image" Target="../media/image35.png"/><Relationship Id="rId24" Type="http://schemas.openxmlformats.org/officeDocument/2006/relationships/image" Target="../media/image49.png"/><Relationship Id="rId5" Type="http://schemas.openxmlformats.org/officeDocument/2006/relationships/image" Target="../media/image57.png"/><Relationship Id="rId15" Type="http://schemas.openxmlformats.org/officeDocument/2006/relationships/image" Target="../media/image39.png"/><Relationship Id="rId23" Type="http://schemas.openxmlformats.org/officeDocument/2006/relationships/image" Target="../media/image62.png"/><Relationship Id="rId10" Type="http://schemas.openxmlformats.org/officeDocument/2006/relationships/image" Target="../media/image34.png"/><Relationship Id="rId19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11.png"/><Relationship Id="rId14" Type="http://schemas.openxmlformats.org/officeDocument/2006/relationships/image" Target="../media/image38.png"/><Relationship Id="rId22" Type="http://schemas.openxmlformats.org/officeDocument/2006/relationships/image" Target="../media/image48.png"/><Relationship Id="rId27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1.png"/><Relationship Id="rId18" Type="http://schemas.openxmlformats.org/officeDocument/2006/relationships/image" Target="../media/image38.png"/><Relationship Id="rId26" Type="http://schemas.openxmlformats.org/officeDocument/2006/relationships/image" Target="../media/image75.png"/><Relationship Id="rId3" Type="http://schemas.openxmlformats.org/officeDocument/2006/relationships/image" Target="../media/image55.png"/><Relationship Id="rId21" Type="http://schemas.openxmlformats.org/officeDocument/2006/relationships/image" Target="../media/image65.png"/><Relationship Id="rId7" Type="http://schemas.openxmlformats.org/officeDocument/2006/relationships/image" Target="../media/image57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5" Type="http://schemas.openxmlformats.org/officeDocument/2006/relationships/image" Target="../media/image74.png"/><Relationship Id="rId2" Type="http://schemas.openxmlformats.org/officeDocument/2006/relationships/image" Target="../media/image5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11" Type="http://schemas.openxmlformats.org/officeDocument/2006/relationships/image" Target="../media/image18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5" Type="http://schemas.openxmlformats.org/officeDocument/2006/relationships/image" Target="../media/image70.png"/><Relationship Id="rId15" Type="http://schemas.openxmlformats.org/officeDocument/2006/relationships/image" Target="../media/image35.png"/><Relationship Id="rId23" Type="http://schemas.openxmlformats.org/officeDocument/2006/relationships/image" Target="../media/image60.png"/><Relationship Id="rId28" Type="http://schemas.openxmlformats.org/officeDocument/2006/relationships/image" Target="../media/image49.png"/><Relationship Id="rId10" Type="http://schemas.openxmlformats.org/officeDocument/2006/relationships/image" Target="../media/image72.png"/><Relationship Id="rId19" Type="http://schemas.openxmlformats.org/officeDocument/2006/relationships/image" Target="../media/image39.png"/><Relationship Id="rId31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Relationship Id="rId14" Type="http://schemas.openxmlformats.org/officeDocument/2006/relationships/image" Target="../media/image34.png"/><Relationship Id="rId22" Type="http://schemas.openxmlformats.org/officeDocument/2006/relationships/image" Target="../media/image73.png"/><Relationship Id="rId27" Type="http://schemas.openxmlformats.org/officeDocument/2006/relationships/image" Target="../media/image62.png"/><Relationship Id="rId30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1.png"/><Relationship Id="rId18" Type="http://schemas.openxmlformats.org/officeDocument/2006/relationships/image" Target="../media/image38.png"/><Relationship Id="rId26" Type="http://schemas.openxmlformats.org/officeDocument/2006/relationships/image" Target="../media/image49.png"/><Relationship Id="rId3" Type="http://schemas.openxmlformats.org/officeDocument/2006/relationships/image" Target="../media/image55.png"/><Relationship Id="rId21" Type="http://schemas.openxmlformats.org/officeDocument/2006/relationships/image" Target="../media/image81.png"/><Relationship Id="rId34" Type="http://schemas.openxmlformats.org/officeDocument/2006/relationships/image" Target="../media/image87.png"/><Relationship Id="rId7" Type="http://schemas.openxmlformats.org/officeDocument/2006/relationships/image" Target="../media/image79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5" Type="http://schemas.openxmlformats.org/officeDocument/2006/relationships/image" Target="../media/image62.png"/><Relationship Id="rId33" Type="http://schemas.openxmlformats.org/officeDocument/2006/relationships/image" Target="../media/image86.png"/><Relationship Id="rId2" Type="http://schemas.openxmlformats.org/officeDocument/2006/relationships/image" Target="../media/image5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11" Type="http://schemas.openxmlformats.org/officeDocument/2006/relationships/image" Target="../media/image18.png"/><Relationship Id="rId24" Type="http://schemas.openxmlformats.org/officeDocument/2006/relationships/image" Target="../media/image61.png"/><Relationship Id="rId32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23" Type="http://schemas.openxmlformats.org/officeDocument/2006/relationships/image" Target="../media/image60.png"/><Relationship Id="rId28" Type="http://schemas.openxmlformats.org/officeDocument/2006/relationships/image" Target="../media/image83.png"/><Relationship Id="rId10" Type="http://schemas.openxmlformats.org/officeDocument/2006/relationships/image" Target="../media/image72.png"/><Relationship Id="rId19" Type="http://schemas.openxmlformats.org/officeDocument/2006/relationships/image" Target="../media/image39.png"/><Relationship Id="rId31" Type="http://schemas.openxmlformats.org/officeDocument/2006/relationships/image" Target="../media/image85.png"/><Relationship Id="rId4" Type="http://schemas.openxmlformats.org/officeDocument/2006/relationships/image" Target="../media/image56.png"/><Relationship Id="rId9" Type="http://schemas.openxmlformats.org/officeDocument/2006/relationships/image" Target="../media/image71.png"/><Relationship Id="rId14" Type="http://schemas.openxmlformats.org/officeDocument/2006/relationships/image" Target="../media/image34.png"/><Relationship Id="rId22" Type="http://schemas.openxmlformats.org/officeDocument/2006/relationships/image" Target="../media/image82.png"/><Relationship Id="rId27" Type="http://schemas.openxmlformats.org/officeDocument/2006/relationships/image" Target="../media/image48.png"/><Relationship Id="rId30" Type="http://schemas.openxmlformats.org/officeDocument/2006/relationships/image" Target="../media/image84.png"/><Relationship Id="rId35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26" Type="http://schemas.openxmlformats.org/officeDocument/2006/relationships/image" Target="../media/image92.png"/><Relationship Id="rId3" Type="http://schemas.openxmlformats.org/officeDocument/2006/relationships/image" Target="../media/image55.png"/><Relationship Id="rId21" Type="http://schemas.openxmlformats.org/officeDocument/2006/relationships/image" Target="../media/image61.png"/><Relationship Id="rId34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35.png"/><Relationship Id="rId17" Type="http://schemas.openxmlformats.org/officeDocument/2006/relationships/image" Target="../media/image18.png"/><Relationship Id="rId25" Type="http://schemas.openxmlformats.org/officeDocument/2006/relationships/image" Target="../media/image91.png"/><Relationship Id="rId33" Type="http://schemas.openxmlformats.org/officeDocument/2006/relationships/image" Target="../media/image71.png"/><Relationship Id="rId2" Type="http://schemas.openxmlformats.org/officeDocument/2006/relationships/image" Target="../media/image54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0.png"/><Relationship Id="rId11" Type="http://schemas.openxmlformats.org/officeDocument/2006/relationships/image" Target="../media/image34.png"/><Relationship Id="rId24" Type="http://schemas.openxmlformats.org/officeDocument/2006/relationships/image" Target="../media/image49.png"/><Relationship Id="rId32" Type="http://schemas.openxmlformats.org/officeDocument/2006/relationships/image" Target="../media/image84.png"/><Relationship Id="rId5" Type="http://schemas.openxmlformats.org/officeDocument/2006/relationships/image" Target="../media/image79.png"/><Relationship Id="rId15" Type="http://schemas.openxmlformats.org/officeDocument/2006/relationships/image" Target="../media/image38.png"/><Relationship Id="rId23" Type="http://schemas.openxmlformats.org/officeDocument/2006/relationships/image" Target="../media/image62.png"/><Relationship Id="rId28" Type="http://schemas.openxmlformats.org/officeDocument/2006/relationships/image" Target="../media/image86.png"/><Relationship Id="rId36" Type="http://schemas.openxmlformats.org/officeDocument/2006/relationships/image" Target="../media/image95.png"/><Relationship Id="rId10" Type="http://schemas.openxmlformats.org/officeDocument/2006/relationships/image" Target="../media/image11.png"/><Relationship Id="rId19" Type="http://schemas.openxmlformats.org/officeDocument/2006/relationships/image" Target="../media/image89.png"/><Relationship Id="rId31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Relationship Id="rId22" Type="http://schemas.openxmlformats.org/officeDocument/2006/relationships/image" Target="../media/image90.png"/><Relationship Id="rId27" Type="http://schemas.openxmlformats.org/officeDocument/2006/relationships/image" Target="../media/image93.png"/><Relationship Id="rId30" Type="http://schemas.openxmlformats.org/officeDocument/2006/relationships/image" Target="../media/image88.png"/><Relationship Id="rId35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35.png"/><Relationship Id="rId18" Type="http://schemas.openxmlformats.org/officeDocument/2006/relationships/image" Target="../media/image18.png"/><Relationship Id="rId26" Type="http://schemas.openxmlformats.org/officeDocument/2006/relationships/image" Target="../media/image75.png"/><Relationship Id="rId39" Type="http://schemas.openxmlformats.org/officeDocument/2006/relationships/image" Target="../media/image106.png"/><Relationship Id="rId3" Type="http://schemas.openxmlformats.org/officeDocument/2006/relationships/image" Target="../media/image97.png"/><Relationship Id="rId21" Type="http://schemas.openxmlformats.org/officeDocument/2006/relationships/image" Target="../media/image100.png"/><Relationship Id="rId34" Type="http://schemas.openxmlformats.org/officeDocument/2006/relationships/image" Target="../media/image59.png"/><Relationship Id="rId7" Type="http://schemas.openxmlformats.org/officeDocument/2006/relationships/image" Target="../media/image8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8.png"/><Relationship Id="rId33" Type="http://schemas.openxmlformats.org/officeDocument/2006/relationships/image" Target="../media/image57.png"/><Relationship Id="rId38" Type="http://schemas.openxmlformats.org/officeDocument/2006/relationships/image" Target="../media/image95.png"/><Relationship Id="rId2" Type="http://schemas.openxmlformats.org/officeDocument/2006/relationships/image" Target="../media/image96.png"/><Relationship Id="rId16" Type="http://schemas.openxmlformats.org/officeDocument/2006/relationships/image" Target="../media/image38.png"/><Relationship Id="rId20" Type="http://schemas.openxmlformats.org/officeDocument/2006/relationships/image" Target="../media/image99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11" Type="http://schemas.openxmlformats.org/officeDocument/2006/relationships/image" Target="../media/image11.png"/><Relationship Id="rId24" Type="http://schemas.openxmlformats.org/officeDocument/2006/relationships/image" Target="../media/image61.png"/><Relationship Id="rId32" Type="http://schemas.openxmlformats.org/officeDocument/2006/relationships/image" Target="../media/image49.png"/><Relationship Id="rId37" Type="http://schemas.openxmlformats.org/officeDocument/2006/relationships/image" Target="../media/image94.png"/><Relationship Id="rId40" Type="http://schemas.openxmlformats.org/officeDocument/2006/relationships/image" Target="../media/image107.png"/><Relationship Id="rId5" Type="http://schemas.openxmlformats.org/officeDocument/2006/relationships/image" Target="../media/image54.png"/><Relationship Id="rId15" Type="http://schemas.openxmlformats.org/officeDocument/2006/relationships/image" Target="../media/image37.png"/><Relationship Id="rId23" Type="http://schemas.openxmlformats.org/officeDocument/2006/relationships/image" Target="../media/image102.png"/><Relationship Id="rId28" Type="http://schemas.openxmlformats.org/officeDocument/2006/relationships/image" Target="../media/image103.png"/><Relationship Id="rId36" Type="http://schemas.openxmlformats.org/officeDocument/2006/relationships/image" Target="../media/image72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31" Type="http://schemas.openxmlformats.org/officeDocument/2006/relationships/image" Target="../media/image62.png"/><Relationship Id="rId4" Type="http://schemas.openxmlformats.org/officeDocument/2006/relationships/image" Target="../media/image98.png"/><Relationship Id="rId9" Type="http://schemas.openxmlformats.org/officeDocument/2006/relationships/image" Target="../media/image88.png"/><Relationship Id="rId14" Type="http://schemas.openxmlformats.org/officeDocument/2006/relationships/image" Target="../media/image36.png"/><Relationship Id="rId22" Type="http://schemas.openxmlformats.org/officeDocument/2006/relationships/image" Target="../media/image101.png"/><Relationship Id="rId27" Type="http://schemas.openxmlformats.org/officeDocument/2006/relationships/image" Target="../media/image84.png"/><Relationship Id="rId30" Type="http://schemas.openxmlformats.org/officeDocument/2006/relationships/image" Target="../media/image105.png"/><Relationship Id="rId35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49.png"/><Relationship Id="rId18" Type="http://schemas.openxmlformats.org/officeDocument/2006/relationships/image" Target="../media/image72.png"/><Relationship Id="rId26" Type="http://schemas.openxmlformats.org/officeDocument/2006/relationships/image" Target="../media/image37.png"/><Relationship Id="rId39" Type="http://schemas.openxmlformats.org/officeDocument/2006/relationships/image" Target="../media/image117.png"/><Relationship Id="rId3" Type="http://schemas.openxmlformats.org/officeDocument/2006/relationships/image" Target="../media/image56.png"/><Relationship Id="rId21" Type="http://schemas.openxmlformats.org/officeDocument/2006/relationships/image" Target="../media/image33.png"/><Relationship Id="rId34" Type="http://schemas.openxmlformats.org/officeDocument/2006/relationships/image" Target="../media/image103.png"/><Relationship Id="rId42" Type="http://schemas.openxmlformats.org/officeDocument/2006/relationships/image" Target="../media/image118.png"/><Relationship Id="rId7" Type="http://schemas.openxmlformats.org/officeDocument/2006/relationships/image" Target="../media/image108.png"/><Relationship Id="rId12" Type="http://schemas.openxmlformats.org/officeDocument/2006/relationships/image" Target="../media/image18.png"/><Relationship Id="rId17" Type="http://schemas.openxmlformats.org/officeDocument/2006/relationships/image" Target="../media/image71.png"/><Relationship Id="rId25" Type="http://schemas.openxmlformats.org/officeDocument/2006/relationships/image" Target="../media/image36.png"/><Relationship Id="rId33" Type="http://schemas.openxmlformats.org/officeDocument/2006/relationships/image" Target="../media/image84.png"/><Relationship Id="rId38" Type="http://schemas.openxmlformats.org/officeDocument/2006/relationships/image" Target="../media/image61.png"/><Relationship Id="rId2" Type="http://schemas.openxmlformats.org/officeDocument/2006/relationships/image" Target="../media/image54.png"/><Relationship Id="rId16" Type="http://schemas.openxmlformats.org/officeDocument/2006/relationships/image" Target="../media/image59.png"/><Relationship Id="rId20" Type="http://schemas.openxmlformats.org/officeDocument/2006/relationships/image" Target="../media/image95.png"/><Relationship Id="rId29" Type="http://schemas.openxmlformats.org/officeDocument/2006/relationships/image" Target="../media/image114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11" Type="http://schemas.openxmlformats.org/officeDocument/2006/relationships/image" Target="../media/image62.png"/><Relationship Id="rId24" Type="http://schemas.openxmlformats.org/officeDocument/2006/relationships/image" Target="../media/image35.png"/><Relationship Id="rId32" Type="http://schemas.openxmlformats.org/officeDocument/2006/relationships/image" Target="../media/image75.png"/><Relationship Id="rId37" Type="http://schemas.openxmlformats.org/officeDocument/2006/relationships/image" Target="../media/image48.png"/><Relationship Id="rId40" Type="http://schemas.openxmlformats.org/officeDocument/2006/relationships/image" Target="../media/image92.png"/><Relationship Id="rId5" Type="http://schemas.openxmlformats.org/officeDocument/2006/relationships/image" Target="../media/image87.png"/><Relationship Id="rId15" Type="http://schemas.openxmlformats.org/officeDocument/2006/relationships/image" Target="../media/image57.png"/><Relationship Id="rId23" Type="http://schemas.openxmlformats.org/officeDocument/2006/relationships/image" Target="../media/image34.png"/><Relationship Id="rId28" Type="http://schemas.openxmlformats.org/officeDocument/2006/relationships/image" Target="../media/image113.png"/><Relationship Id="rId36" Type="http://schemas.openxmlformats.org/officeDocument/2006/relationships/image" Target="../media/image105.png"/><Relationship Id="rId10" Type="http://schemas.openxmlformats.org/officeDocument/2006/relationships/image" Target="../media/image111.png"/><Relationship Id="rId19" Type="http://schemas.openxmlformats.org/officeDocument/2006/relationships/image" Target="../media/image94.png"/><Relationship Id="rId31" Type="http://schemas.openxmlformats.org/officeDocument/2006/relationships/image" Target="../media/image116.png"/><Relationship Id="rId4" Type="http://schemas.openxmlformats.org/officeDocument/2006/relationships/image" Target="../media/image86.png"/><Relationship Id="rId9" Type="http://schemas.openxmlformats.org/officeDocument/2006/relationships/image" Target="../media/image110.png"/><Relationship Id="rId14" Type="http://schemas.openxmlformats.org/officeDocument/2006/relationships/image" Target="../media/image112.png"/><Relationship Id="rId22" Type="http://schemas.openxmlformats.org/officeDocument/2006/relationships/image" Target="../media/image11.png"/><Relationship Id="rId27" Type="http://schemas.openxmlformats.org/officeDocument/2006/relationships/image" Target="../media/image39.png"/><Relationship Id="rId30" Type="http://schemas.openxmlformats.org/officeDocument/2006/relationships/image" Target="../media/image115.png"/><Relationship Id="rId35" Type="http://schemas.openxmlformats.org/officeDocument/2006/relationships/image" Target="../media/image104.png"/><Relationship Id="rId43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51.png"/><Relationship Id="rId18" Type="http://schemas.openxmlformats.org/officeDocument/2006/relationships/image" Target="../media/image34.png"/><Relationship Id="rId26" Type="http://schemas.openxmlformats.org/officeDocument/2006/relationships/image" Target="../media/image104.png"/><Relationship Id="rId39" Type="http://schemas.openxmlformats.org/officeDocument/2006/relationships/image" Target="../media/image127.png"/><Relationship Id="rId3" Type="http://schemas.openxmlformats.org/officeDocument/2006/relationships/image" Target="../media/image121.png"/><Relationship Id="rId21" Type="http://schemas.openxmlformats.org/officeDocument/2006/relationships/image" Target="../media/image113.png"/><Relationship Id="rId34" Type="http://schemas.openxmlformats.org/officeDocument/2006/relationships/image" Target="../media/image108.png"/><Relationship Id="rId7" Type="http://schemas.openxmlformats.org/officeDocument/2006/relationships/image" Target="../media/image62.png"/><Relationship Id="rId12" Type="http://schemas.openxmlformats.org/officeDocument/2006/relationships/image" Target="../media/image61.png"/><Relationship Id="rId17" Type="http://schemas.openxmlformats.org/officeDocument/2006/relationships/image" Target="../media/image11.png"/><Relationship Id="rId25" Type="http://schemas.openxmlformats.org/officeDocument/2006/relationships/image" Target="../media/image103.png"/><Relationship Id="rId33" Type="http://schemas.openxmlformats.org/officeDocument/2006/relationships/image" Target="../media/image88.png"/><Relationship Id="rId38" Type="http://schemas.openxmlformats.org/officeDocument/2006/relationships/image" Target="../media/image126.png"/><Relationship Id="rId2" Type="http://schemas.openxmlformats.org/officeDocument/2006/relationships/image" Target="../media/image120.png"/><Relationship Id="rId16" Type="http://schemas.openxmlformats.org/officeDocument/2006/relationships/image" Target="../media/image33.png"/><Relationship Id="rId20" Type="http://schemas.openxmlformats.org/officeDocument/2006/relationships/image" Target="../media/image124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95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119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23" Type="http://schemas.openxmlformats.org/officeDocument/2006/relationships/image" Target="../media/image75.png"/><Relationship Id="rId28" Type="http://schemas.openxmlformats.org/officeDocument/2006/relationships/image" Target="../media/image125.png"/><Relationship Id="rId36" Type="http://schemas.openxmlformats.org/officeDocument/2006/relationships/image" Target="../media/image118.png"/><Relationship Id="rId10" Type="http://schemas.openxmlformats.org/officeDocument/2006/relationships/image" Target="../media/image94.png"/><Relationship Id="rId19" Type="http://schemas.openxmlformats.org/officeDocument/2006/relationships/image" Target="../media/image35.png"/><Relationship Id="rId31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123.png"/><Relationship Id="rId14" Type="http://schemas.openxmlformats.org/officeDocument/2006/relationships/image" Target="../media/image76.png"/><Relationship Id="rId22" Type="http://schemas.openxmlformats.org/officeDocument/2006/relationships/image" Target="../media/image114.png"/><Relationship Id="rId27" Type="http://schemas.openxmlformats.org/officeDocument/2006/relationships/image" Target="../media/image105.png"/><Relationship Id="rId30" Type="http://schemas.openxmlformats.org/officeDocument/2006/relationships/image" Target="../media/image56.png"/><Relationship Id="rId35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8.png"/><Relationship Id="rId18" Type="http://schemas.openxmlformats.org/officeDocument/2006/relationships/image" Target="../media/image113.png"/><Relationship Id="rId26" Type="http://schemas.openxmlformats.org/officeDocument/2006/relationships/image" Target="../media/image115.png"/><Relationship Id="rId3" Type="http://schemas.openxmlformats.org/officeDocument/2006/relationships/image" Target="../media/image129.png"/><Relationship Id="rId21" Type="http://schemas.openxmlformats.org/officeDocument/2006/relationships/image" Target="../media/image75.png"/><Relationship Id="rId34" Type="http://schemas.openxmlformats.org/officeDocument/2006/relationships/image" Target="../media/image49.png"/><Relationship Id="rId7" Type="http://schemas.openxmlformats.org/officeDocument/2006/relationships/image" Target="../media/image108.png"/><Relationship Id="rId12" Type="http://schemas.openxmlformats.org/officeDocument/2006/relationships/image" Target="../media/image72.png"/><Relationship Id="rId17" Type="http://schemas.openxmlformats.org/officeDocument/2006/relationships/image" Target="../media/image127.png"/><Relationship Id="rId25" Type="http://schemas.openxmlformats.org/officeDocument/2006/relationships/image" Target="../media/image105.png"/><Relationship Id="rId33" Type="http://schemas.openxmlformats.org/officeDocument/2006/relationships/image" Target="../media/image77.png"/><Relationship Id="rId2" Type="http://schemas.openxmlformats.org/officeDocument/2006/relationships/image" Target="../media/image128.png"/><Relationship Id="rId16" Type="http://schemas.openxmlformats.org/officeDocument/2006/relationships/image" Target="../media/image126.png"/><Relationship Id="rId20" Type="http://schemas.openxmlformats.org/officeDocument/2006/relationships/image" Target="../media/image114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11" Type="http://schemas.openxmlformats.org/officeDocument/2006/relationships/image" Target="../media/image71.png"/><Relationship Id="rId24" Type="http://schemas.openxmlformats.org/officeDocument/2006/relationships/image" Target="../media/image104.png"/><Relationship Id="rId32" Type="http://schemas.openxmlformats.org/officeDocument/2006/relationships/image" Target="../media/image76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48.png"/><Relationship Id="rId10" Type="http://schemas.openxmlformats.org/officeDocument/2006/relationships/image" Target="../media/image119.png"/><Relationship Id="rId19" Type="http://schemas.openxmlformats.org/officeDocument/2006/relationships/image" Target="../media/image11.png"/><Relationship Id="rId31" Type="http://schemas.openxmlformats.org/officeDocument/2006/relationships/image" Target="../media/image62.png"/><Relationship Id="rId4" Type="http://schemas.openxmlformats.org/officeDocument/2006/relationships/image" Target="../media/image86.png"/><Relationship Id="rId9" Type="http://schemas.openxmlformats.org/officeDocument/2006/relationships/image" Target="../media/image118.png"/><Relationship Id="rId14" Type="http://schemas.openxmlformats.org/officeDocument/2006/relationships/image" Target="../media/image94.png"/><Relationship Id="rId22" Type="http://schemas.openxmlformats.org/officeDocument/2006/relationships/image" Target="../media/image84.png"/><Relationship Id="rId27" Type="http://schemas.openxmlformats.org/officeDocument/2006/relationships/image" Target="../media/image61.png"/><Relationship Id="rId30" Type="http://schemas.openxmlformats.org/officeDocument/2006/relationships/image" Target="../media/image130.png"/><Relationship Id="rId35" Type="http://schemas.openxmlformats.org/officeDocument/2006/relationships/image" Target="../media/image1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34.png"/><Relationship Id="rId18" Type="http://schemas.openxmlformats.org/officeDocument/2006/relationships/image" Target="../media/image71.png"/><Relationship Id="rId26" Type="http://schemas.openxmlformats.org/officeDocument/2006/relationships/image" Target="../media/image127.png"/><Relationship Id="rId3" Type="http://schemas.openxmlformats.org/officeDocument/2006/relationships/image" Target="../media/image11.png"/><Relationship Id="rId21" Type="http://schemas.openxmlformats.org/officeDocument/2006/relationships/image" Target="../media/image95.png"/><Relationship Id="rId7" Type="http://schemas.openxmlformats.org/officeDocument/2006/relationships/image" Target="../media/image84.png"/><Relationship Id="rId12" Type="http://schemas.openxmlformats.org/officeDocument/2006/relationships/image" Target="../media/image133.png"/><Relationship Id="rId17" Type="http://schemas.openxmlformats.org/officeDocument/2006/relationships/image" Target="../media/image49.png"/><Relationship Id="rId25" Type="http://schemas.openxmlformats.org/officeDocument/2006/relationships/image" Target="../media/image126.png"/><Relationship Id="rId2" Type="http://schemas.openxmlformats.org/officeDocument/2006/relationships/image" Target="../media/image113.png"/><Relationship Id="rId16" Type="http://schemas.openxmlformats.org/officeDocument/2006/relationships/image" Target="../media/image62.png"/><Relationship Id="rId20" Type="http://schemas.openxmlformats.org/officeDocument/2006/relationships/image" Target="../media/image94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132.png"/><Relationship Id="rId24" Type="http://schemas.openxmlformats.org/officeDocument/2006/relationships/image" Target="../media/image88.png"/><Relationship Id="rId32" Type="http://schemas.openxmlformats.org/officeDocument/2006/relationships/image" Target="../media/image136.png"/><Relationship Id="rId5" Type="http://schemas.openxmlformats.org/officeDocument/2006/relationships/image" Target="../media/image75.png"/><Relationship Id="rId15" Type="http://schemas.openxmlformats.org/officeDocument/2006/relationships/image" Target="../media/image51.png"/><Relationship Id="rId23" Type="http://schemas.openxmlformats.org/officeDocument/2006/relationships/image" Target="../media/image119.png"/><Relationship Id="rId28" Type="http://schemas.openxmlformats.org/officeDocument/2006/relationships/image" Target="../media/image87.png"/><Relationship Id="rId10" Type="http://schemas.openxmlformats.org/officeDocument/2006/relationships/image" Target="../media/image105.png"/><Relationship Id="rId19" Type="http://schemas.openxmlformats.org/officeDocument/2006/relationships/image" Target="../media/image72.png"/><Relationship Id="rId31" Type="http://schemas.openxmlformats.org/officeDocument/2006/relationships/image" Target="../media/image135.png"/><Relationship Id="rId4" Type="http://schemas.openxmlformats.org/officeDocument/2006/relationships/image" Target="../media/image114.png"/><Relationship Id="rId9" Type="http://schemas.openxmlformats.org/officeDocument/2006/relationships/image" Target="../media/image104.png"/><Relationship Id="rId14" Type="http://schemas.openxmlformats.org/officeDocument/2006/relationships/image" Target="../media/image61.png"/><Relationship Id="rId22" Type="http://schemas.openxmlformats.org/officeDocument/2006/relationships/image" Target="../media/image118.png"/><Relationship Id="rId27" Type="http://schemas.openxmlformats.org/officeDocument/2006/relationships/image" Target="../media/image86.png"/><Relationship Id="rId30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49" y="479012"/>
            <a:ext cx="8056232" cy="1088136"/>
          </a:xfrm>
        </p:spPr>
        <p:txBody>
          <a:bodyPr>
            <a:noAutofit/>
          </a:bodyPr>
          <a:lstStyle/>
          <a:p>
            <a:r>
              <a:rPr lang="en-US" sz="3600" dirty="0"/>
              <a:t>Quick Sort and Counting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73990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8908011-3BA6-4F45-AB30-C45428E32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B4336973-15E5-4359-9564-6F9D13075C42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7" name="Rectangle 4">
            <a:extLst>
              <a:ext uri="{FF2B5EF4-FFF2-40B4-BE49-F238E27FC236}">
                <a16:creationId xmlns:a16="http://schemas.microsoft.com/office/drawing/2014/main" id="{7C3CA67B-3194-46BD-B3CC-842C6E50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j=5</a:t>
            </a:r>
          </a:p>
        </p:txBody>
      </p:sp>
      <p:sp>
        <p:nvSpPr>
          <p:cNvPr id="16408" name="Rectangle 2">
            <a:extLst>
              <a:ext uri="{FF2B5EF4-FFF2-40B4-BE49-F238E27FC236}">
                <a16:creationId xmlns:a16="http://schemas.microsoft.com/office/drawing/2014/main" id="{E4297252-0D65-4C88-8E41-571CA5C85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6409" name="Rectangle 5">
            <a:extLst>
              <a:ext uri="{FF2B5EF4-FFF2-40B4-BE49-F238E27FC236}">
                <a16:creationId xmlns:a16="http://schemas.microsoft.com/office/drawing/2014/main" id="{A926E99E-3A78-4D7F-B022-37AF325B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362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3&lt;4 – increase j and i++</a:t>
            </a:r>
          </a:p>
        </p:txBody>
      </p:sp>
      <p:sp>
        <p:nvSpPr>
          <p:cNvPr id="16410" name="Rectangle 6">
            <a:extLst>
              <a:ext uri="{FF2B5EF4-FFF2-40B4-BE49-F238E27FC236}">
                <a16:creationId xmlns:a16="http://schemas.microsoft.com/office/drawing/2014/main" id="{AE37E5E8-461D-49B8-A632-033B83C2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j</a:t>
            </a:r>
          </a:p>
        </p:txBody>
      </p:sp>
      <p:sp>
        <p:nvSpPr>
          <p:cNvPr id="16411" name="Arrow: Up 7">
            <a:extLst>
              <a:ext uri="{FF2B5EF4-FFF2-40B4-BE49-F238E27FC236}">
                <a16:creationId xmlns:a16="http://schemas.microsoft.com/office/drawing/2014/main" id="{7183B2AB-BB1C-4792-9517-237A40ED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681413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12" name="Arrow: Up 8">
            <a:extLst>
              <a:ext uri="{FF2B5EF4-FFF2-40B4-BE49-F238E27FC236}">
                <a16:creationId xmlns:a16="http://schemas.microsoft.com/office/drawing/2014/main" id="{59D94F74-2B63-495C-BABA-ED0703A8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3681413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D817B56-FDF5-4FBF-970B-8AFF93CF7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7659E49-9246-45C5-80E0-4D04BA986445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31" name="Rectangle 4">
            <a:extLst>
              <a:ext uri="{FF2B5EF4-FFF2-40B4-BE49-F238E27FC236}">
                <a16:creationId xmlns:a16="http://schemas.microsoft.com/office/drawing/2014/main" id="{851FA656-4C62-4B88-AD3B-A1158FC3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j=5</a:t>
            </a:r>
          </a:p>
        </p:txBody>
      </p:sp>
      <p:sp>
        <p:nvSpPr>
          <p:cNvPr id="17432" name="Rectangle 2">
            <a:extLst>
              <a:ext uri="{FF2B5EF4-FFF2-40B4-BE49-F238E27FC236}">
                <a16:creationId xmlns:a16="http://schemas.microsoft.com/office/drawing/2014/main" id="{7DE720E7-9778-44FD-BB74-82855AE9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7433" name="Rectangle 5">
            <a:extLst>
              <a:ext uri="{FF2B5EF4-FFF2-40B4-BE49-F238E27FC236}">
                <a16:creationId xmlns:a16="http://schemas.microsoft.com/office/drawing/2014/main" id="{1917CDD1-BCBC-41FE-8BB0-784CBCE2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180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3&lt;4 – swap</a:t>
            </a:r>
          </a:p>
        </p:txBody>
      </p:sp>
      <p:sp>
        <p:nvSpPr>
          <p:cNvPr id="17434" name="Rectangle 6">
            <a:extLst>
              <a:ext uri="{FF2B5EF4-FFF2-40B4-BE49-F238E27FC236}">
                <a16:creationId xmlns:a16="http://schemas.microsoft.com/office/drawing/2014/main" id="{2C4643B7-1C6F-426C-B7F4-6FD4CADA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j</a:t>
            </a:r>
          </a:p>
        </p:txBody>
      </p:sp>
      <p:sp>
        <p:nvSpPr>
          <p:cNvPr id="17435" name="Arrow: Up 7">
            <a:extLst>
              <a:ext uri="{FF2B5EF4-FFF2-40B4-BE49-F238E27FC236}">
                <a16:creationId xmlns:a16="http://schemas.microsoft.com/office/drawing/2014/main" id="{D2193DBE-591E-431C-8718-233FB220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81413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36" name="Arrow: Up 8">
            <a:extLst>
              <a:ext uri="{FF2B5EF4-FFF2-40B4-BE49-F238E27FC236}">
                <a16:creationId xmlns:a16="http://schemas.microsoft.com/office/drawing/2014/main" id="{B5D9F06F-7DF7-4D78-B4FA-1A6DDF28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3681413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7CD66E7-B966-41BA-BADE-8CE90FA0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A53D745-3CD5-47D3-92E7-190333F6A0D6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5" name="Rectangle 4">
            <a:extLst>
              <a:ext uri="{FF2B5EF4-FFF2-40B4-BE49-F238E27FC236}">
                <a16:creationId xmlns:a16="http://schemas.microsoft.com/office/drawing/2014/main" id="{E6CBC944-107B-4682-BE30-78B900A6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j=6</a:t>
            </a:r>
          </a:p>
        </p:txBody>
      </p:sp>
      <p:sp>
        <p:nvSpPr>
          <p:cNvPr id="18456" name="Rectangle 2">
            <a:extLst>
              <a:ext uri="{FF2B5EF4-FFF2-40B4-BE49-F238E27FC236}">
                <a16:creationId xmlns:a16="http://schemas.microsoft.com/office/drawing/2014/main" id="{4ACDF452-2960-471A-8C2A-071B296F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8457" name="Rectangle 5">
            <a:extLst>
              <a:ext uri="{FF2B5EF4-FFF2-40B4-BE49-F238E27FC236}">
                <a16:creationId xmlns:a16="http://schemas.microsoft.com/office/drawing/2014/main" id="{FB47D923-1914-43A3-985F-74C78BFF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5&gt;4 – increase j</a:t>
            </a:r>
          </a:p>
        </p:txBody>
      </p:sp>
      <p:sp>
        <p:nvSpPr>
          <p:cNvPr id="18458" name="Rectangle 6">
            <a:extLst>
              <a:ext uri="{FF2B5EF4-FFF2-40B4-BE49-F238E27FC236}">
                <a16:creationId xmlns:a16="http://schemas.microsoft.com/office/drawing/2014/main" id="{7E8062B1-1B52-417A-9D41-F8DFC479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4791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          j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FD54985-E8E4-4D8C-AA89-62DC019EC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BE32F7F-12C4-4935-B5AA-7480ABBBD271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9" name="Rectangle 4">
            <a:extLst>
              <a:ext uri="{FF2B5EF4-FFF2-40B4-BE49-F238E27FC236}">
                <a16:creationId xmlns:a16="http://schemas.microsoft.com/office/drawing/2014/main" id="{FF62BB0B-C5CA-4404-9CEE-032853D7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j=7</a:t>
            </a:r>
          </a:p>
        </p:txBody>
      </p:sp>
      <p:sp>
        <p:nvSpPr>
          <p:cNvPr id="19480" name="Rectangle 2">
            <a:extLst>
              <a:ext uri="{FF2B5EF4-FFF2-40B4-BE49-F238E27FC236}">
                <a16:creationId xmlns:a16="http://schemas.microsoft.com/office/drawing/2014/main" id="{24CA3EE9-0385-4235-A8DE-F9ADE5A99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9481" name="Rectangle 5">
            <a:extLst>
              <a:ext uri="{FF2B5EF4-FFF2-40B4-BE49-F238E27FC236}">
                <a16:creationId xmlns:a16="http://schemas.microsoft.com/office/drawing/2014/main" id="{92ABD13C-5156-4755-91D3-39CCA90C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6&gt;4 – increase j</a:t>
            </a:r>
          </a:p>
        </p:txBody>
      </p:sp>
      <p:sp>
        <p:nvSpPr>
          <p:cNvPr id="19482" name="Rectangle 6">
            <a:extLst>
              <a:ext uri="{FF2B5EF4-FFF2-40B4-BE49-F238E27FC236}">
                <a16:creationId xmlns:a16="http://schemas.microsoft.com/office/drawing/2014/main" id="{0A9B4D16-3982-4998-A000-6E9EDF75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556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                   j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9B50377-4760-4A8D-B3E7-8AD4B7460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1968425-1BC7-4EDD-B3C9-3469E7D4893A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3" name="Rectangle 4">
            <a:extLst>
              <a:ext uri="{FF2B5EF4-FFF2-40B4-BE49-F238E27FC236}">
                <a16:creationId xmlns:a16="http://schemas.microsoft.com/office/drawing/2014/main" id="{5AEDA682-6407-41BA-968F-8B1A8686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j=7</a:t>
            </a:r>
          </a:p>
        </p:txBody>
      </p:sp>
      <p:sp>
        <p:nvSpPr>
          <p:cNvPr id="20504" name="Rectangle 2">
            <a:extLst>
              <a:ext uri="{FF2B5EF4-FFF2-40B4-BE49-F238E27FC236}">
                <a16:creationId xmlns:a16="http://schemas.microsoft.com/office/drawing/2014/main" id="{B7A41684-698D-4E60-BAD2-CB7685CA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20505" name="Rectangle 5">
            <a:extLst>
              <a:ext uri="{FF2B5EF4-FFF2-40B4-BE49-F238E27FC236}">
                <a16:creationId xmlns:a16="http://schemas.microsoft.com/office/drawing/2014/main" id="{A21962F1-E235-4FCE-AC64-614D7E73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6&gt;4 – increase j</a:t>
            </a:r>
          </a:p>
        </p:txBody>
      </p:sp>
      <p:sp>
        <p:nvSpPr>
          <p:cNvPr id="20506" name="Rectangle 6">
            <a:extLst>
              <a:ext uri="{FF2B5EF4-FFF2-40B4-BE49-F238E27FC236}">
                <a16:creationId xmlns:a16="http://schemas.microsoft.com/office/drawing/2014/main" id="{FB899D13-94D7-4D15-AE70-2599A5D3C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556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                   j</a:t>
            </a:r>
          </a:p>
        </p:txBody>
      </p:sp>
      <p:sp>
        <p:nvSpPr>
          <p:cNvPr id="20507" name="Arrow: Up 7">
            <a:extLst>
              <a:ext uri="{FF2B5EF4-FFF2-40B4-BE49-F238E27FC236}">
                <a16:creationId xmlns:a16="http://schemas.microsoft.com/office/drawing/2014/main" id="{A7E7E0A2-9888-4EF5-B98D-6597D267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1473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8" name="Arrow: Up 8">
            <a:extLst>
              <a:ext uri="{FF2B5EF4-FFF2-40B4-BE49-F238E27FC236}">
                <a16:creationId xmlns:a16="http://schemas.microsoft.com/office/drawing/2014/main" id="{7FDC05A8-1084-4AE0-A484-8C0095E7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654425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2B4B56C-6485-4DC2-8277-9065A06F3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D5A7A2D-7195-4D26-BA3B-BC91363EF09C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7" name="Rectangle 4">
            <a:extLst>
              <a:ext uri="{FF2B5EF4-FFF2-40B4-BE49-F238E27FC236}">
                <a16:creationId xmlns:a16="http://schemas.microsoft.com/office/drawing/2014/main" id="{59FD2CB9-B692-4073-A236-96E27FD6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j=7</a:t>
            </a:r>
          </a:p>
        </p:txBody>
      </p:sp>
      <p:sp>
        <p:nvSpPr>
          <p:cNvPr id="21528" name="Rectangle 2">
            <a:extLst>
              <a:ext uri="{FF2B5EF4-FFF2-40B4-BE49-F238E27FC236}">
                <a16:creationId xmlns:a16="http://schemas.microsoft.com/office/drawing/2014/main" id="{45EC14A2-EE51-49D1-A509-8C7B2D13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21529" name="Rectangle 5">
            <a:extLst>
              <a:ext uri="{FF2B5EF4-FFF2-40B4-BE49-F238E27FC236}">
                <a16:creationId xmlns:a16="http://schemas.microsoft.com/office/drawing/2014/main" id="{A9D0FF7B-17DA-4F6F-AD1C-4558A674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1533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Pivot=i+1</a:t>
            </a:r>
          </a:p>
        </p:txBody>
      </p:sp>
      <p:sp>
        <p:nvSpPr>
          <p:cNvPr id="21530" name="Rectangle 6">
            <a:extLst>
              <a:ext uri="{FF2B5EF4-FFF2-40B4-BE49-F238E27FC236}">
                <a16:creationId xmlns:a16="http://schemas.microsoft.com/office/drawing/2014/main" id="{DC80AC0B-B162-4225-9580-98487EA9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556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                   j</a:t>
            </a:r>
          </a:p>
        </p:txBody>
      </p:sp>
      <p:sp>
        <p:nvSpPr>
          <p:cNvPr id="21531" name="Arrow: Up 7">
            <a:extLst>
              <a:ext uri="{FF2B5EF4-FFF2-40B4-BE49-F238E27FC236}">
                <a16:creationId xmlns:a16="http://schemas.microsoft.com/office/drawing/2014/main" id="{2DB0DAA0-5EAA-4884-A588-9F3B43BE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1473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2" name="Arrow: Up 8">
            <a:extLst>
              <a:ext uri="{FF2B5EF4-FFF2-40B4-BE49-F238E27FC236}">
                <a16:creationId xmlns:a16="http://schemas.microsoft.com/office/drawing/2014/main" id="{20669586-1929-4CF1-B152-4FECB760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654425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2B4B56C-6485-4DC2-8277-9065A06F3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D5A7A2D-7195-4D26-BA3B-BC91363EF09C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8" name="Rectangle 2">
            <a:extLst>
              <a:ext uri="{FF2B5EF4-FFF2-40B4-BE49-F238E27FC236}">
                <a16:creationId xmlns:a16="http://schemas.microsoft.com/office/drawing/2014/main" id="{45EC14A2-EE51-49D1-A509-8C7B2D13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Pivot</a:t>
            </a:r>
          </a:p>
        </p:txBody>
      </p:sp>
      <p:sp>
        <p:nvSpPr>
          <p:cNvPr id="21530" name="Rectangle 6">
            <a:extLst>
              <a:ext uri="{FF2B5EF4-FFF2-40B4-BE49-F238E27FC236}">
                <a16:creationId xmlns:a16="http://schemas.microsoft.com/office/drawing/2014/main" id="{DC80AC0B-B162-4225-9580-98487EA9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556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                                                     </a:t>
            </a:r>
          </a:p>
        </p:txBody>
      </p:sp>
      <p:sp>
        <p:nvSpPr>
          <p:cNvPr id="21531" name="Arrow: Up 7">
            <a:extLst>
              <a:ext uri="{FF2B5EF4-FFF2-40B4-BE49-F238E27FC236}">
                <a16:creationId xmlns:a16="http://schemas.microsoft.com/office/drawing/2014/main" id="{2DB0DAA0-5EAA-4884-A588-9F3B43BE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373577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2" name="Arrow: Up 8">
            <a:extLst>
              <a:ext uri="{FF2B5EF4-FFF2-40B4-BE49-F238E27FC236}">
                <a16:creationId xmlns:a16="http://schemas.microsoft.com/office/drawing/2014/main" id="{20669586-1929-4CF1-B152-4FECB760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654425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8A7F34-7DE8-4E4B-B137-601D0BC7B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2428875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961192682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 descr="partition">
            <a:extLst>
              <a:ext uri="{FF2B5EF4-FFF2-40B4-BE49-F238E27FC236}">
                <a16:creationId xmlns:a16="http://schemas.microsoft.com/office/drawing/2014/main" id="{E080B07B-6221-402B-8523-F538087B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65388"/>
            <a:ext cx="6592888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 descr="quicksort">
            <a:extLst>
              <a:ext uri="{FF2B5EF4-FFF2-40B4-BE49-F238E27FC236}">
                <a16:creationId xmlns:a16="http://schemas.microsoft.com/office/drawing/2014/main" id="{470029F8-2669-4B88-A862-717981CE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1722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16940" y="314271"/>
            <a:ext cx="5507898" cy="1528855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902205">
              <a:lnSpc>
                <a:spcPts val="4645"/>
              </a:lnSpc>
            </a:pPr>
            <a:r>
              <a:rPr sz="4400" b="1" u="none" spc="0" dirty="0">
                <a:solidFill>
                  <a:srgbClr val="FF0000"/>
                </a:solidFill>
                <a:latin typeface="Cambria"/>
                <a:cs typeface="Cambria"/>
              </a:rPr>
              <a:t>Counting Sort</a:t>
            </a:r>
            <a:endParaRPr sz="4400" u="none">
              <a:latin typeface="Cambria"/>
              <a:cs typeface="Cambria"/>
            </a:endParaRPr>
          </a:p>
          <a:p>
            <a:pPr marL="12700" marR="83896">
              <a:lnSpc>
                <a:spcPct val="97696"/>
              </a:lnSpc>
              <a:spcBef>
                <a:spcPts val="867"/>
              </a:spcBef>
            </a:pPr>
            <a:r>
              <a:rPr sz="2400" u="none" spc="-1" dirty="0">
                <a:latin typeface="Cambria"/>
                <a:cs typeface="Cambria"/>
              </a:rPr>
              <a:t>Counting-Sort(A, B, k)</a:t>
            </a:r>
            <a:endParaRPr sz="2400" u="none">
              <a:latin typeface="Cambria"/>
              <a:cs typeface="Cambria"/>
            </a:endParaRPr>
          </a:p>
          <a:p>
            <a:pPr marL="12700" marR="83896">
              <a:lnSpc>
                <a:spcPct val="97696"/>
              </a:lnSpc>
              <a:spcBef>
                <a:spcPts val="642"/>
              </a:spcBef>
            </a:pPr>
            <a:r>
              <a:rPr sz="2400" u="none" spc="-4" dirty="0">
                <a:latin typeface="Cambria"/>
                <a:cs typeface="Cambria"/>
              </a:rPr>
              <a:t>Let </a:t>
            </a:r>
            <a:r>
              <a:rPr sz="2400" u="none" spc="-4" dirty="0">
                <a:solidFill>
                  <a:srgbClr val="0066FF"/>
                </a:solidFill>
                <a:latin typeface="Cambria"/>
                <a:cs typeface="Cambria"/>
              </a:rPr>
              <a:t>C[0…..k] </a:t>
            </a:r>
            <a:r>
              <a:rPr sz="2400" u="none" spc="-4" dirty="0">
                <a:latin typeface="Cambria"/>
                <a:cs typeface="Cambria"/>
              </a:rPr>
              <a:t>be a new array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1074014"/>
            <a:ext cx="470571" cy="4720342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 marR="45765">
              <a:lnSpc>
                <a:spcPts val="2580"/>
              </a:lnSpc>
            </a:pPr>
            <a:r>
              <a:rPr sz="2400" u="none" dirty="0">
                <a:latin typeface="Cambria"/>
                <a:cs typeface="Cambria"/>
              </a:rPr>
              <a:t>1.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513"/>
              </a:spcBef>
            </a:pPr>
            <a:r>
              <a:rPr sz="2400" u="none" dirty="0">
                <a:latin typeface="Cambria"/>
                <a:cs typeface="Cambria"/>
              </a:rPr>
              <a:t>2.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3.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5"/>
              </a:spcBef>
            </a:pPr>
            <a:r>
              <a:rPr sz="2400" u="none" dirty="0">
                <a:latin typeface="Cambria"/>
                <a:cs typeface="Cambria"/>
              </a:rPr>
              <a:t>4.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5.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6.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4"/>
              </a:spcBef>
            </a:pPr>
            <a:r>
              <a:rPr sz="2400" u="none" dirty="0">
                <a:latin typeface="Cambria"/>
                <a:cs typeface="Cambria"/>
              </a:rPr>
              <a:t>7.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8.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9.</a:t>
            </a:r>
            <a:endParaRPr sz="2400" u="none">
              <a:latin typeface="Cambria"/>
              <a:cs typeface="Cambria"/>
            </a:endParaRPr>
          </a:p>
          <a:p>
            <a:pPr marL="12700" marR="139">
              <a:lnSpc>
                <a:spcPct val="97696"/>
              </a:lnSpc>
              <a:spcBef>
                <a:spcPts val="642"/>
              </a:spcBef>
            </a:pPr>
            <a:r>
              <a:rPr sz="2400" u="none" spc="-1" dirty="0">
                <a:latin typeface="Cambria"/>
                <a:cs typeface="Cambria"/>
              </a:rPr>
              <a:t>10.</a:t>
            </a:r>
            <a:endParaRPr sz="2400" u="none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44"/>
              </a:spcBef>
            </a:pPr>
            <a:r>
              <a:rPr sz="2400" u="none" spc="-3" dirty="0">
                <a:latin typeface="Cambria"/>
                <a:cs typeface="Cambria"/>
              </a:rPr>
              <a:t>11.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40" y="1951838"/>
            <a:ext cx="3160770" cy="2525395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 marR="53600">
              <a:lnSpc>
                <a:spcPts val="2580"/>
              </a:lnSpc>
            </a:pPr>
            <a:r>
              <a:rPr sz="2400" u="none" spc="-7" dirty="0">
                <a:latin typeface="Cambria"/>
                <a:cs typeface="Cambria"/>
              </a:rPr>
              <a:t>for i=0 to k</a:t>
            </a:r>
            <a:endParaRPr sz="2400" u="none">
              <a:latin typeface="Cambria"/>
              <a:cs typeface="Cambria"/>
            </a:endParaRPr>
          </a:p>
          <a:p>
            <a:pPr marL="470153" marR="53600">
              <a:lnSpc>
                <a:spcPct val="97696"/>
              </a:lnSpc>
              <a:spcBef>
                <a:spcPts val="516"/>
              </a:spcBef>
            </a:pPr>
            <a:r>
              <a:rPr sz="2400" u="none" spc="-4" dirty="0">
                <a:solidFill>
                  <a:srgbClr val="0066FF"/>
                </a:solidFill>
                <a:latin typeface="Cambria"/>
                <a:cs typeface="Cambria"/>
              </a:rPr>
              <a:t>C[i]= 0;</a:t>
            </a:r>
            <a:endParaRPr sz="2400" u="none">
              <a:latin typeface="Cambria"/>
              <a:cs typeface="Cambria"/>
            </a:endParaRPr>
          </a:p>
          <a:p>
            <a:pPr marL="12700" marR="53600">
              <a:lnSpc>
                <a:spcPct val="97696"/>
              </a:lnSpc>
              <a:spcBef>
                <a:spcPts val="642"/>
              </a:spcBef>
            </a:pPr>
            <a:r>
              <a:rPr sz="2400" u="none" spc="17" dirty="0">
                <a:latin typeface="Cambria"/>
                <a:cs typeface="Cambria"/>
              </a:rPr>
              <a:t>for j=1 to A.length or n</a:t>
            </a:r>
            <a:endParaRPr sz="2400" u="none">
              <a:latin typeface="Cambria"/>
              <a:cs typeface="Cambria"/>
            </a:endParaRPr>
          </a:p>
          <a:p>
            <a:pPr marL="470153">
              <a:lnSpc>
                <a:spcPct val="97696"/>
              </a:lnSpc>
              <a:spcBef>
                <a:spcPts val="642"/>
              </a:spcBef>
            </a:pP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3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2400" u="none" spc="3" dirty="0">
                <a:latin typeface="Cambria"/>
                <a:cs typeface="Cambria"/>
              </a:rPr>
              <a:t>= </a:t>
            </a: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3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]  </a:t>
            </a:r>
            <a:r>
              <a:rPr sz="2400" u="none" spc="3" dirty="0">
                <a:latin typeface="Cambria"/>
                <a:cs typeface="Cambria"/>
              </a:rPr>
              <a:t>+</a:t>
            </a:r>
            <a:endParaRPr sz="2400" u="none">
              <a:latin typeface="Cambria"/>
              <a:cs typeface="Cambria"/>
            </a:endParaRPr>
          </a:p>
          <a:p>
            <a:pPr marL="12700" marR="53600">
              <a:lnSpc>
                <a:spcPct val="97696"/>
              </a:lnSpc>
              <a:spcBef>
                <a:spcPts val="644"/>
              </a:spcBef>
            </a:pPr>
            <a:r>
              <a:rPr sz="2400" u="none" spc="-7" dirty="0">
                <a:latin typeface="Cambria"/>
                <a:cs typeface="Cambria"/>
              </a:rPr>
              <a:t>for i=1 to k</a:t>
            </a:r>
            <a:endParaRPr sz="2400" u="none">
              <a:latin typeface="Cambria"/>
              <a:cs typeface="Cambria"/>
            </a:endParaRPr>
          </a:p>
          <a:p>
            <a:pPr marL="470153" marR="53600">
              <a:lnSpc>
                <a:spcPct val="97696"/>
              </a:lnSpc>
              <a:spcBef>
                <a:spcPts val="642"/>
              </a:spcBef>
            </a:pPr>
            <a:r>
              <a:rPr sz="2400" u="none" spc="-2" dirty="0">
                <a:solidFill>
                  <a:srgbClr val="0066FF"/>
                </a:solidFill>
                <a:latin typeface="Cambria"/>
                <a:cs typeface="Cambria"/>
              </a:rPr>
              <a:t>C[i] = C[i] + C[i-1];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2375" y="1951838"/>
            <a:ext cx="880149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7151" y="1951838"/>
            <a:ext cx="363716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1]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375" y="2830043"/>
            <a:ext cx="880149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7151" y="2830043"/>
            <a:ext cx="363716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2]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634" y="3268955"/>
            <a:ext cx="320258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u="none" dirty="0">
                <a:latin typeface="Cambria"/>
                <a:cs typeface="Cambria"/>
              </a:rPr>
              <a:t>1;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2375" y="3707874"/>
            <a:ext cx="881004" cy="330504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7110" y="3707874"/>
            <a:ext cx="364054" cy="330504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3]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" y="4585945"/>
            <a:ext cx="3536013" cy="1208411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algn="ctr">
              <a:lnSpc>
                <a:spcPts val="2580"/>
              </a:lnSpc>
            </a:pPr>
            <a:r>
              <a:rPr sz="2400" u="none" spc="-3" dirty="0">
                <a:latin typeface="Cambria"/>
                <a:cs typeface="Cambria"/>
              </a:rPr>
              <a:t>for j=n or A.length down to</a:t>
            </a:r>
            <a:endParaRPr sz="2400" u="none">
              <a:latin typeface="Cambria"/>
              <a:cs typeface="Cambria"/>
            </a:endParaRPr>
          </a:p>
          <a:p>
            <a:pPr marL="434594" marR="479147" algn="ctr">
              <a:lnSpc>
                <a:spcPct val="97696"/>
              </a:lnSpc>
              <a:spcBef>
                <a:spcPts val="513"/>
              </a:spcBef>
            </a:pPr>
            <a:r>
              <a:rPr sz="2400" u="none" spc="52" dirty="0">
                <a:solidFill>
                  <a:srgbClr val="009900"/>
                </a:solidFill>
                <a:latin typeface="Cambria"/>
                <a:cs typeface="Cambria"/>
              </a:rPr>
              <a:t>B[ </a:t>
            </a:r>
            <a:r>
              <a:rPr sz="2400" u="none" spc="52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52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52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2400" u="none" spc="52" dirty="0">
                <a:solidFill>
                  <a:srgbClr val="009900"/>
                </a:solidFill>
                <a:latin typeface="Cambria"/>
                <a:cs typeface="Cambria"/>
              </a:rPr>
              <a:t>] </a:t>
            </a:r>
            <a:r>
              <a:rPr sz="2400" u="none" spc="52" dirty="0">
                <a:latin typeface="Cambria"/>
                <a:cs typeface="Cambria"/>
              </a:rPr>
              <a:t>= </a:t>
            </a:r>
            <a:r>
              <a:rPr sz="2400" u="none" spc="52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sz="2400" u="none" spc="52" dirty="0">
                <a:latin typeface="Cambria"/>
                <a:cs typeface="Cambria"/>
              </a:rPr>
              <a:t>;</a:t>
            </a:r>
            <a:endParaRPr sz="2400" u="none">
              <a:latin typeface="Cambria"/>
              <a:cs typeface="Cambria"/>
            </a:endParaRPr>
          </a:p>
          <a:p>
            <a:pPr marL="535685" marR="22860">
              <a:lnSpc>
                <a:spcPct val="97696"/>
              </a:lnSpc>
              <a:spcBef>
                <a:spcPts val="644"/>
              </a:spcBef>
            </a:pP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2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2400" u="none" spc="2" dirty="0">
                <a:latin typeface="Cambria"/>
                <a:cs typeface="Cambria"/>
              </a:rPr>
              <a:t>= </a:t>
            </a: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2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]  </a:t>
            </a:r>
            <a:r>
              <a:rPr sz="2400" u="none" spc="2" dirty="0">
                <a:latin typeface="Cambria"/>
                <a:cs typeface="Cambria"/>
              </a:rPr>
              <a:t>- 1;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1822" y="4585945"/>
            <a:ext cx="239891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u="none" dirty="0">
                <a:latin typeface="Cambria"/>
                <a:cs typeface="Cambria"/>
              </a:rPr>
              <a:t>1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2375" y="4585945"/>
            <a:ext cx="880149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07151" y="4585945"/>
            <a:ext cx="363716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4]</a:t>
            </a:r>
            <a:endParaRPr sz="2400" u="none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134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 txBox="1"/>
          <p:nvPr/>
        </p:nvSpPr>
        <p:spPr>
          <a:xfrm>
            <a:off x="1919954" y="-73396"/>
            <a:ext cx="3649590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2" dirty="0">
                <a:solidFill>
                  <a:srgbClr val="FF0000"/>
                </a:solidFill>
                <a:latin typeface="Cambria"/>
                <a:cs typeface="Cambria"/>
              </a:rPr>
              <a:t>Counting-sort</a:t>
            </a:r>
            <a:endParaRPr sz="4400" u="none" dirty="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86850" y="-109474"/>
            <a:ext cx="228239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20" dirty="0">
                <a:solidFill>
                  <a:srgbClr val="FF0000"/>
                </a:solidFill>
                <a:latin typeface="Cambria"/>
                <a:cs typeface="Cambria"/>
              </a:rPr>
              <a:t>example</a:t>
            </a:r>
            <a:endParaRPr sz="4400" u="none" dirty="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7" name="object 17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6" name="object 16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5" name="object 15"/>
          <p:cNvSpPr txBox="1"/>
          <p:nvPr/>
        </p:nvSpPr>
        <p:spPr>
          <a:xfrm>
            <a:off x="4691126" y="3581400"/>
            <a:ext cx="782637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4" name="object 14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3" name="object 13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101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7026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77126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C3078F8E-C3E0-46C9-B072-E66C6CCA5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	Quicksort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18C537-6158-436C-BAC0-213243F18340}"/>
              </a:ext>
            </a:extLst>
          </p:cNvPr>
          <p:cNvGraphicFramePr>
            <a:graphicFrameLocks noGrp="1"/>
          </p:cNvGraphicFramePr>
          <p:nvPr/>
        </p:nvGraphicFramePr>
        <p:xfrm>
          <a:off x="1841500" y="2252663"/>
          <a:ext cx="7078664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91" name="Rectangle 3">
            <a:extLst>
              <a:ext uri="{FF2B5EF4-FFF2-40B4-BE49-F238E27FC236}">
                <a16:creationId xmlns:a16="http://schemas.microsoft.com/office/drawing/2014/main" id="{C70D098F-D5D9-4FDA-9783-0204B3E6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2270125"/>
            <a:ext cx="1811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Input array:</a:t>
            </a:r>
          </a:p>
        </p:txBody>
      </p:sp>
      <p:sp>
        <p:nvSpPr>
          <p:cNvPr id="7192" name="Rectangle 4">
            <a:extLst>
              <a:ext uri="{FF2B5EF4-FFF2-40B4-BE49-F238E27FC236}">
                <a16:creationId xmlns:a16="http://schemas.microsoft.com/office/drawing/2014/main" id="{528118A0-BD56-419D-99A5-C5E3B651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760538"/>
            <a:ext cx="84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7061D9E8-A833-43E0-A7D8-78573D0247AC}"/>
              </a:ext>
            </a:extLst>
          </p:cNvPr>
          <p:cNvGraphicFramePr>
            <a:graphicFrameLocks noGrp="1"/>
          </p:cNvGraphicFramePr>
          <p:nvPr/>
        </p:nvGraphicFramePr>
        <p:xfrm>
          <a:off x="1827213" y="3576638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84693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144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901440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6199251" y="190563"/>
            <a:ext cx="2063750" cy="7731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6184900" y="176212"/>
            <a:ext cx="2092325" cy="801687"/>
          </a:xfrm>
          <a:custGeom>
            <a:avLst/>
            <a:gdLst/>
            <a:ahLst/>
            <a:cxnLst/>
            <a:rect l="l" t="t" r="r" b="b"/>
            <a:pathLst>
              <a:path w="2092325" h="801687">
                <a:moveTo>
                  <a:pt x="0" y="801687"/>
                </a:moveTo>
                <a:lnTo>
                  <a:pt x="2092325" y="801687"/>
                </a:lnTo>
                <a:lnTo>
                  <a:pt x="2092325" y="0"/>
                </a:lnTo>
                <a:lnTo>
                  <a:pt x="0" y="0"/>
                </a:lnTo>
                <a:lnTo>
                  <a:pt x="0" y="80168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1126" y="3581400"/>
            <a:ext cx="782637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755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2" name="object 12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101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026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126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84900" y="176212"/>
            <a:ext cx="2092325" cy="801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133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1409700" y="1685925"/>
            <a:ext cx="85725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362075" y="1638300"/>
            <a:ext cx="962025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009900" y="3457575"/>
            <a:ext cx="962025" cy="8096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901440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34693" y="1370266"/>
            <a:ext cx="289890" cy="924346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958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10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78200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7" name="object 17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1126" y="3581400"/>
            <a:ext cx="782637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755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1225" y="1760537"/>
            <a:ext cx="693674" cy="587375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295020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899" y="1760537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979801" y="1760537"/>
            <a:ext cx="581723" cy="587375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1524" y="1760537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3779901" y="1760537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251325" y="1760537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580001" y="1760537"/>
            <a:ext cx="800100" cy="587375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101" y="1760537"/>
            <a:ext cx="796925" cy="587375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026" y="1760537"/>
            <a:ext cx="800100" cy="587375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126" y="1760537"/>
            <a:ext cx="800100" cy="587375"/>
          </a:xfrm>
          <a:prstGeom prst="rect">
            <a:avLst/>
          </a:prstGeom>
        </p:spPr>
        <p:txBody>
          <a:bodyPr wrap="square" lIns="0" tIns="55880" rIns="0" bIns="0" rtlCol="0">
            <a:noAutofit/>
          </a:bodyPr>
          <a:lstStyle/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095500" y="1628775"/>
            <a:ext cx="962025" cy="8096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901440" y="3488436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372100" y="3457575"/>
            <a:ext cx="962025" cy="8096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0654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11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1763712"/>
            <a:ext cx="731774" cy="58737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2749" y="1763712"/>
            <a:ext cx="6515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2" name="object 12"/>
          <p:cNvSpPr txBox="1"/>
          <p:nvPr/>
        </p:nvSpPr>
        <p:spPr>
          <a:xfrm>
            <a:off x="2247900" y="1763712"/>
            <a:ext cx="626999" cy="587375"/>
          </a:xfrm>
          <a:prstGeom prst="rect">
            <a:avLst/>
          </a:prstGeom>
        </p:spPr>
        <p:txBody>
          <a:bodyPr wrap="square" lIns="0" tIns="52704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899" y="1763712"/>
            <a:ext cx="1080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982976" y="1763712"/>
            <a:ext cx="578548" cy="587375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 marL="296672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1524" y="1763712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3779901" y="1763712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251325" y="1763712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580001" y="1763712"/>
            <a:ext cx="800100" cy="587375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101" y="1763712"/>
            <a:ext cx="796925" cy="587375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026" y="1763712"/>
            <a:ext cx="800100" cy="587375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126" y="1763712"/>
            <a:ext cx="800100" cy="587375"/>
          </a:xfrm>
          <a:prstGeom prst="rect">
            <a:avLst/>
          </a:prstGeom>
        </p:spPr>
        <p:txBody>
          <a:bodyPr wrap="square" lIns="0" tIns="52705" rIns="0" bIns="0" rtlCol="0">
            <a:noAutofit/>
          </a:bodyPr>
          <a:lstStyle/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24175" y="1657350"/>
            <a:ext cx="962025" cy="800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800475" y="3457575"/>
            <a:ext cx="962025" cy="8096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75505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4694301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2" name="object 12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899" y="1755775"/>
            <a:ext cx="10172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976626" y="1755775"/>
            <a:ext cx="610255" cy="587375"/>
          </a:xfrm>
          <a:prstGeom prst="rect">
            <a:avLst/>
          </a:prstGeom>
        </p:spPr>
        <p:txBody>
          <a:bodyPr wrap="square" lIns="0" tIns="952" rIns="0" bIns="0" rtlCol="0">
            <a:noAutofit/>
          </a:bodyPr>
          <a:lstStyle/>
          <a:p>
            <a:pPr marR="25356">
              <a:lnSpc>
                <a:spcPts val="650"/>
              </a:lnSpc>
            </a:pPr>
            <a:endParaRPr sz="650" u="none"/>
          </a:p>
          <a:p>
            <a:pPr marL="332866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101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026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126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695700" y="16287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09700" y="34575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901440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64254" y="1855701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7745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2297176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453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1126" y="3581400"/>
            <a:ext cx="782637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755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3176" y="1752600"/>
            <a:ext cx="796925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0101" y="1752600"/>
            <a:ext cx="796925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7026" y="1752600"/>
            <a:ext cx="800100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7126" y="1752600"/>
            <a:ext cx="800100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495800" y="16287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009900" y="34575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901440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67148" y="1370266"/>
            <a:ext cx="289890" cy="91774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70612" marR="40949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8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8200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91126" y="3581400"/>
            <a:ext cx="782637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755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0101" y="1752600"/>
            <a:ext cx="796925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7026" y="1752600"/>
            <a:ext cx="800100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7126" y="1752600"/>
            <a:ext cx="800100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4251325" y="1755775"/>
            <a:ext cx="3255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295900" y="16287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800475" y="34575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64454" y="1370266"/>
            <a:ext cx="289890" cy="91774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30734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8"/>
              </a:spcBef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5505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4694301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7026" y="1752600"/>
            <a:ext cx="800100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961" marR="25624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7126" y="1752600"/>
            <a:ext cx="800100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086475" y="16287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918959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990588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9803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09700" y="3457575"/>
            <a:ext cx="962025" cy="80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829812" y="3540252"/>
            <a:ext cx="920496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901440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89102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9314" y="1370266"/>
            <a:ext cx="302463" cy="91774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  <a:p>
            <a:pPr marL="25273">
              <a:lnSpc>
                <a:spcPct val="95825"/>
              </a:lnSpc>
              <a:spcBef>
                <a:spcPts val="1258"/>
              </a:spcBef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7745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2297176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453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1026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1126" y="3581400"/>
            <a:ext cx="782637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755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0301" y="1752600"/>
            <a:ext cx="796925" cy="587375"/>
          </a:xfrm>
          <a:prstGeom prst="rect">
            <a:avLst/>
          </a:prstGeom>
        </p:spPr>
        <p:txBody>
          <a:bodyPr wrap="square" lIns="0" tIns="57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0101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896100" y="1628775"/>
            <a:ext cx="962025" cy="8096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800475" y="3457575"/>
            <a:ext cx="962025" cy="8096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729351" y="187325"/>
            <a:ext cx="3049524" cy="8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719826" y="177800"/>
            <a:ext cx="3068574" cy="860425"/>
          </a:xfrm>
          <a:custGeom>
            <a:avLst/>
            <a:gdLst/>
            <a:ahLst/>
            <a:cxnLst/>
            <a:rect l="l" t="t" r="r" b="b"/>
            <a:pathLst>
              <a:path w="3068574" h="860425">
                <a:moveTo>
                  <a:pt x="0" y="860425"/>
                </a:moveTo>
                <a:lnTo>
                  <a:pt x="3068574" y="860425"/>
                </a:lnTo>
                <a:lnTo>
                  <a:pt x="3068574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1123594" y="2380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47867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9493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65034" y="1370266"/>
            <a:ext cx="289890" cy="91774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30353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8"/>
              </a:spcBef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5505" y="3684755"/>
            <a:ext cx="289890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4694301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101" y="3581400"/>
            <a:ext cx="796925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101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7026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9826" y="177800"/>
            <a:ext cx="3068574" cy="860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/>
          <p:nvPr/>
        </p:nvSpPr>
        <p:spPr>
          <a:xfrm>
            <a:off x="14950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15574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1488948" y="5384292"/>
            <a:ext cx="829055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1551051" y="5426075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1808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2432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1777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2400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866644" y="537819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2929001" y="54197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2863596" y="5384292"/>
            <a:ext cx="822959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2925826" y="54260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5524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36148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35509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36131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382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3006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2367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2989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240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49864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49225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49847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098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56722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56083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56705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295644" y="5369052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6358001" y="54102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6294120" y="5375148"/>
            <a:ext cx="819912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6356350" y="54165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438656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499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5002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389888" y="1717548"/>
            <a:ext cx="920496" cy="710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9992" y="1665731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1450975" y="17589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1244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2357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1859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1214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4886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182749" y="2339975"/>
            <a:ext cx="698500" cy="15875"/>
          </a:xfrm>
          <a:custGeom>
            <a:avLst/>
            <a:gdLst/>
            <a:ahLst/>
            <a:cxnLst/>
            <a:rect l="l" t="t" r="r" b="b"/>
            <a:pathLst>
              <a:path w="698500" h="15875">
                <a:moveTo>
                  <a:pt x="0" y="15875"/>
                </a:moveTo>
                <a:lnTo>
                  <a:pt x="698500" y="15875"/>
                </a:lnTo>
                <a:lnTo>
                  <a:pt x="69850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1827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810256" y="1720596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921508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84276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276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871724" y="17621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276" y="0"/>
                </a:lnTo>
                <a:lnTo>
                  <a:pt x="685164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164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807208" y="1726691"/>
            <a:ext cx="821436" cy="710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174492" y="2039111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2868549" y="1768475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496055" y="1711452"/>
            <a:ext cx="809244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607308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557651" y="17526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494532" y="1717548"/>
            <a:ext cx="818388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860291" y="2029967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3556000" y="17589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183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899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797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21508" y="17114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931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9829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7185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7901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37799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521708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593336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458317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5318760" y="17114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5390388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5380101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115812" y="1711452"/>
            <a:ext cx="920495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187440" y="1659635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177026" y="1752600"/>
            <a:ext cx="757174" cy="587375"/>
          </a:xfrm>
          <a:custGeom>
            <a:avLst/>
            <a:gdLst/>
            <a:ahLst/>
            <a:cxnLst/>
            <a:rect l="l" t="t" r="r" b="b"/>
            <a:pathLst>
              <a:path w="757174" h="587375">
                <a:moveTo>
                  <a:pt x="0" y="587375"/>
                </a:moveTo>
                <a:lnTo>
                  <a:pt x="757174" y="587375"/>
                </a:lnTo>
                <a:lnTo>
                  <a:pt x="757174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6177026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6873240" y="1711452"/>
            <a:ext cx="918972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6943344" y="1659635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6934200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6934200" y="17526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4325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5041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939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235708" y="3540252"/>
            <a:ext cx="920495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307336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297176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0327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1043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0941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4632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4704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94301" y="3581400"/>
            <a:ext cx="762000" cy="587375"/>
          </a:xfrm>
          <a:custGeom>
            <a:avLst/>
            <a:gdLst/>
            <a:ahLst/>
            <a:cxnLst/>
            <a:rect l="l" t="t" r="r" b="b"/>
            <a:pathLst>
              <a:path w="762000" h="587375">
                <a:moveTo>
                  <a:pt x="0" y="587375"/>
                </a:moveTo>
                <a:lnTo>
                  <a:pt x="762000" y="587375"/>
                </a:lnTo>
                <a:lnTo>
                  <a:pt x="7620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694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5394960" y="3540252"/>
            <a:ext cx="920496" cy="7101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5466588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56301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3825240" y="3540252"/>
            <a:ext cx="918972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3895344" y="34884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3886200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3886200" y="358140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 txBox="1"/>
          <p:nvPr/>
        </p:nvSpPr>
        <p:spPr>
          <a:xfrm>
            <a:off x="3091434" y="238071"/>
            <a:ext cx="172430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4" dirty="0">
                <a:solidFill>
                  <a:srgbClr val="FF0000"/>
                </a:solidFill>
                <a:latin typeface="Cambria"/>
                <a:cs typeface="Cambria"/>
              </a:rPr>
              <a:t>End of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29203" y="2380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30829" y="2380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74952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18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051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5060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824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9314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2688" y="1370266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292" y="1838556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4000" y="1855955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6129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6710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8964" y="3105713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4129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8510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3514" y="312336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6317" y="3753344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11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73579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5328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54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1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3233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32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89014" y="4855646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6317" y="5606519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51051" y="5426075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2247963" y="5426075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2932176" y="5426075"/>
            <a:ext cx="686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3618738" y="5426075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43037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9895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5675312" y="5426075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6361112" y="5426075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14939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4001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6628" marR="25358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4101" y="3581400"/>
            <a:ext cx="79451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5104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8613" y="3581400"/>
            <a:ext cx="80010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1294" marR="25891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8713" y="3581400"/>
            <a:ext cx="785050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9168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763" y="3581400"/>
            <a:ext cx="779462" cy="587375"/>
          </a:xfrm>
          <a:prstGeom prst="rect">
            <a:avLst/>
          </a:prstGeom>
        </p:spPr>
        <p:txBody>
          <a:bodyPr wrap="square" lIns="0" tIns="82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1755775"/>
            <a:ext cx="730250" cy="587375"/>
          </a:xfrm>
          <a:prstGeom prst="rect">
            <a:avLst/>
          </a:prstGeom>
        </p:spPr>
        <p:txBody>
          <a:bodyPr wrap="square" lIns="0" tIns="3746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225" y="1755775"/>
            <a:ext cx="66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2" name="object 12"/>
          <p:cNvSpPr txBox="1"/>
          <p:nvPr/>
        </p:nvSpPr>
        <p:spPr>
          <a:xfrm>
            <a:off x="2247900" y="1755775"/>
            <a:ext cx="626999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899" y="1755775"/>
            <a:ext cx="104901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979801" y="1755775"/>
            <a:ext cx="581723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1524" y="1755775"/>
            <a:ext cx="218376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3779901" y="1755775"/>
            <a:ext cx="47142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251325" y="1755775"/>
            <a:ext cx="3286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580001" y="1755775"/>
            <a:ext cx="800100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101" y="1755775"/>
            <a:ext cx="796925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026" y="1755775"/>
            <a:ext cx="757174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200" y="1755775"/>
            <a:ext cx="3975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6973951" y="1755775"/>
            <a:ext cx="757174" cy="587375"/>
          </a:xfrm>
          <a:prstGeom prst="rect">
            <a:avLst/>
          </a:prstGeom>
        </p:spPr>
        <p:txBody>
          <a:bodyPr wrap="square" lIns="0" tIns="60960" rIns="0" bIns="0" rtlCol="0">
            <a:noAutofit/>
          </a:bodyPr>
          <a:lstStyle/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0F4B27A-01CF-4F70-B2BC-D83903A5E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E153135-0653-4505-A0BC-B387D032C1B9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9" name="Rectangle 4">
            <a:extLst>
              <a:ext uri="{FF2B5EF4-FFF2-40B4-BE49-F238E27FC236}">
                <a16:creationId xmlns:a16="http://schemas.microsoft.com/office/drawing/2014/main" id="{1CC63CE6-A113-4486-8DEE-5E2E79C8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2028825"/>
            <a:ext cx="930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i=p-1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P, j</a:t>
            </a:r>
          </a:p>
        </p:txBody>
      </p:sp>
      <p:sp>
        <p:nvSpPr>
          <p:cNvPr id="9240" name="Rectangle 5">
            <a:extLst>
              <a:ext uri="{FF2B5EF4-FFF2-40B4-BE49-F238E27FC236}">
                <a16:creationId xmlns:a16="http://schemas.microsoft.com/office/drawing/2014/main" id="{45473132-8264-47C3-B8CF-4EE5EFB0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454275"/>
            <a:ext cx="846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66"/>
          <p:cNvSpPr/>
          <p:nvPr/>
        </p:nvSpPr>
        <p:spPr>
          <a:xfrm>
            <a:off x="14493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1443228" y="5539740"/>
            <a:ext cx="827532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1351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21320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28209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28178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5067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5052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41925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2" name="object 192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3" name="object 193"/>
          <p:cNvSpPr/>
          <p:nvPr/>
        </p:nvSpPr>
        <p:spPr>
          <a:xfrm>
            <a:off x="41910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4" name="object 194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5" name="object 195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6" name="object 196"/>
          <p:cNvSpPr/>
          <p:nvPr/>
        </p:nvSpPr>
        <p:spPr>
          <a:xfrm>
            <a:off x="48783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7" name="object 197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8" name="object 198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9" name="object 199"/>
          <p:cNvSpPr/>
          <p:nvPr/>
        </p:nvSpPr>
        <p:spPr>
          <a:xfrm>
            <a:off x="48768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0" name="object 200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1" name="object 201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2" name="object 202"/>
          <p:cNvSpPr/>
          <p:nvPr/>
        </p:nvSpPr>
        <p:spPr>
          <a:xfrm>
            <a:off x="55641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3" name="object 203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4" name="object 204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5" name="object 205"/>
          <p:cNvSpPr/>
          <p:nvPr/>
        </p:nvSpPr>
        <p:spPr>
          <a:xfrm>
            <a:off x="55626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6" name="object 206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7" name="object 207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8" name="object 208"/>
          <p:cNvSpPr/>
          <p:nvPr/>
        </p:nvSpPr>
        <p:spPr>
          <a:xfrm>
            <a:off x="62499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9" name="object 209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0" name="object 210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1" name="object 211"/>
          <p:cNvSpPr/>
          <p:nvPr/>
        </p:nvSpPr>
        <p:spPr>
          <a:xfrm>
            <a:off x="6248400" y="5530596"/>
            <a:ext cx="818388" cy="710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2" name="object 212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3" name="object 213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6177026" y="1285938"/>
            <a:ext cx="757174" cy="646112"/>
          </a:xfrm>
          <a:custGeom>
            <a:avLst/>
            <a:gdLst/>
            <a:ahLst/>
            <a:cxnLst/>
            <a:rect l="l" t="t" r="r" b="b"/>
            <a:pathLst>
              <a:path w="757174" h="646112">
                <a:moveTo>
                  <a:pt x="0" y="646112"/>
                </a:moveTo>
                <a:lnTo>
                  <a:pt x="757174" y="646112"/>
                </a:lnTo>
                <a:lnTo>
                  <a:pt x="7571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6873240" y="1243583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6943344" y="1222247"/>
            <a:ext cx="777240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409700" y="2657475"/>
            <a:ext cx="962025" cy="838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09800" y="2657475"/>
            <a:ext cx="962025" cy="838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3032760" y="2708148"/>
            <a:ext cx="920496" cy="7680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3104388" y="2685288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30941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30941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4632960" y="2708148"/>
            <a:ext cx="920496" cy="7680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4704588" y="2685288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4694301" y="2749550"/>
            <a:ext cx="762000" cy="644525"/>
          </a:xfrm>
          <a:custGeom>
            <a:avLst/>
            <a:gdLst/>
            <a:ahLst/>
            <a:cxnLst/>
            <a:rect l="l" t="t" r="r" b="b"/>
            <a:pathLst>
              <a:path w="762000" h="644525">
                <a:moveTo>
                  <a:pt x="0" y="644525"/>
                </a:moveTo>
                <a:lnTo>
                  <a:pt x="762000" y="644525"/>
                </a:lnTo>
                <a:lnTo>
                  <a:pt x="762000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4694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5394960" y="2708148"/>
            <a:ext cx="920496" cy="7680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5466588" y="2685288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825240" y="2708148"/>
            <a:ext cx="918972" cy="7680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895344" y="2685288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886200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886200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9870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057144" y="3942588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45872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657344" y="3942588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648200" y="4006786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48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53492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419344" y="3942588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10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10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3777996" y="3965448"/>
            <a:ext cx="920496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3849624" y="3942588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3840226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3840226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2162175" y="3914775"/>
            <a:ext cx="962025" cy="8286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351788" y="3960876"/>
            <a:ext cx="918972" cy="7696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421892" y="393801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128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128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5562600" y="111188"/>
            <a:ext cx="2817749" cy="7127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5553075" y="101663"/>
            <a:ext cx="2836926" cy="731837"/>
          </a:xfrm>
          <a:custGeom>
            <a:avLst/>
            <a:gdLst/>
            <a:ahLst/>
            <a:cxnLst/>
            <a:rect l="l" t="t" r="r" b="b"/>
            <a:pathLst>
              <a:path w="2836926" h="731837">
                <a:moveTo>
                  <a:pt x="0" y="731837"/>
                </a:moveTo>
                <a:lnTo>
                  <a:pt x="2836926" y="731837"/>
                </a:lnTo>
                <a:lnTo>
                  <a:pt x="2836926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 txBox="1"/>
          <p:nvPr/>
        </p:nvSpPr>
        <p:spPr>
          <a:xfrm>
            <a:off x="894994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9267" y="85671"/>
            <a:ext cx="1346273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  <a:p>
            <a:pPr marL="542154" marR="61328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20893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4400" u="none">
              <a:latin typeface="Cambria"/>
              <a:cs typeface="Cambria"/>
            </a:endParaRPr>
          </a:p>
          <a:p>
            <a:pPr marL="16866" marR="83896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16505" y="2437312"/>
            <a:ext cx="354477" cy="213060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324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  <a:p>
            <a:pPr marL="77088">
              <a:lnSpc>
                <a:spcPct val="95825"/>
              </a:lnSpc>
              <a:spcBef>
                <a:spcPts val="938"/>
              </a:spcBef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2552"/>
              </a:spcBef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  <a:p>
            <a:pPr marL="30987" marR="46299">
              <a:lnSpc>
                <a:spcPct val="95825"/>
              </a:lnSpc>
              <a:spcBef>
                <a:spcPts val="1339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56710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18964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54251" y="2454719"/>
            <a:ext cx="313583" cy="149630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578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  <a:p>
            <a:pPr marL="36194">
              <a:lnSpc>
                <a:spcPct val="95825"/>
              </a:lnSpc>
              <a:spcBef>
                <a:spcPts val="799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2689"/>
              </a:spcBef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8510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3514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6317" y="2921485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7086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9086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8886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3890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4178921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5477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7478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7182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94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85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7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71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29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292" y="5761967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4950" y="5581650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1" name="object 31"/>
          <p:cNvSpPr txBox="1"/>
          <p:nvPr/>
        </p:nvSpPr>
        <p:spPr>
          <a:xfrm>
            <a:off x="2201862" y="5581650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0" name="object 30"/>
          <p:cNvSpPr txBox="1"/>
          <p:nvPr/>
        </p:nvSpPr>
        <p:spPr>
          <a:xfrm>
            <a:off x="2886075" y="5581650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9" name="object 29"/>
          <p:cNvSpPr txBox="1"/>
          <p:nvPr/>
        </p:nvSpPr>
        <p:spPr>
          <a:xfrm>
            <a:off x="3572700" y="5581650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8" name="object 28"/>
          <p:cNvSpPr txBox="1"/>
          <p:nvPr/>
        </p:nvSpPr>
        <p:spPr>
          <a:xfrm>
            <a:off x="42577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49435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56293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6315138" y="5581650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3048000" y="4006786"/>
            <a:ext cx="794575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04" marR="25118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2575" y="4006786"/>
            <a:ext cx="800100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1208" marR="25880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2675" y="4006786"/>
            <a:ext cx="784987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9209" marR="23568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7662" y="4006786"/>
            <a:ext cx="779462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476" marR="25289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2875" y="4002087"/>
            <a:ext cx="796925" cy="646112"/>
          </a:xfrm>
          <a:prstGeom prst="rect">
            <a:avLst/>
          </a:prstGeom>
        </p:spPr>
        <p:txBody>
          <a:bodyPr wrap="square" lIns="0" tIns="4952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199" marR="25383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4101" y="2749550"/>
            <a:ext cx="794512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1040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8613" y="2749550"/>
            <a:ext cx="800100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1294" marR="25891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8713" y="2749550"/>
            <a:ext cx="785050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9168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763" y="2749550"/>
            <a:ext cx="779462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3" name="object 13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026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200" y="1274826"/>
            <a:ext cx="397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6973951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53075" y="101663"/>
            <a:ext cx="2836926" cy="731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66"/>
          <p:cNvSpPr/>
          <p:nvPr/>
        </p:nvSpPr>
        <p:spPr>
          <a:xfrm>
            <a:off x="14493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1443228" y="5539740"/>
            <a:ext cx="827532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1351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21320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28209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28178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5067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5052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41925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2" name="object 192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3" name="object 193"/>
          <p:cNvSpPr/>
          <p:nvPr/>
        </p:nvSpPr>
        <p:spPr>
          <a:xfrm>
            <a:off x="41910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4" name="object 194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5" name="object 195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6" name="object 196"/>
          <p:cNvSpPr/>
          <p:nvPr/>
        </p:nvSpPr>
        <p:spPr>
          <a:xfrm>
            <a:off x="48783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7" name="object 197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8" name="object 198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9" name="object 199"/>
          <p:cNvSpPr/>
          <p:nvPr/>
        </p:nvSpPr>
        <p:spPr>
          <a:xfrm>
            <a:off x="48768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0" name="object 200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1" name="object 201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2" name="object 202"/>
          <p:cNvSpPr/>
          <p:nvPr/>
        </p:nvSpPr>
        <p:spPr>
          <a:xfrm>
            <a:off x="55641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3" name="object 203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4" name="object 204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5" name="object 205"/>
          <p:cNvSpPr/>
          <p:nvPr/>
        </p:nvSpPr>
        <p:spPr>
          <a:xfrm>
            <a:off x="55626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6" name="object 206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7" name="object 207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8" name="object 208"/>
          <p:cNvSpPr/>
          <p:nvPr/>
        </p:nvSpPr>
        <p:spPr>
          <a:xfrm>
            <a:off x="62499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9" name="object 209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0" name="object 210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1" name="object 211"/>
          <p:cNvSpPr/>
          <p:nvPr/>
        </p:nvSpPr>
        <p:spPr>
          <a:xfrm>
            <a:off x="62484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2" name="object 212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3" name="object 213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6177026" y="1285938"/>
            <a:ext cx="757174" cy="646112"/>
          </a:xfrm>
          <a:custGeom>
            <a:avLst/>
            <a:gdLst/>
            <a:ahLst/>
            <a:cxnLst/>
            <a:rect l="l" t="t" r="r" b="b"/>
            <a:pathLst>
              <a:path w="757174" h="646112">
                <a:moveTo>
                  <a:pt x="0" y="646112"/>
                </a:moveTo>
                <a:lnTo>
                  <a:pt x="757174" y="646112"/>
                </a:lnTo>
                <a:lnTo>
                  <a:pt x="7571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6873240" y="1243583"/>
            <a:ext cx="918972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6943344" y="1222247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3038475" y="2657475"/>
            <a:ext cx="962025" cy="838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209800" y="2657475"/>
            <a:ext cx="962025" cy="838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1386840" y="2741676"/>
            <a:ext cx="918972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1456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1447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1447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4632960" y="2708148"/>
            <a:ext cx="920496" cy="7680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4704588" y="2685288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4694301" y="2749550"/>
            <a:ext cx="762000" cy="644525"/>
          </a:xfrm>
          <a:custGeom>
            <a:avLst/>
            <a:gdLst/>
            <a:ahLst/>
            <a:cxnLst/>
            <a:rect l="l" t="t" r="r" b="b"/>
            <a:pathLst>
              <a:path w="762000" h="644525">
                <a:moveTo>
                  <a:pt x="0" y="644525"/>
                </a:moveTo>
                <a:lnTo>
                  <a:pt x="762000" y="644525"/>
                </a:lnTo>
                <a:lnTo>
                  <a:pt x="762000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4694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5394960" y="2708148"/>
            <a:ext cx="920496" cy="7680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5466588" y="2685288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825240" y="2708148"/>
            <a:ext cx="918972" cy="7680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895344" y="2685288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886200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886200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1351788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1421892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1412875" y="4006786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1412875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924175" y="3914775"/>
            <a:ext cx="962025" cy="838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587240" y="3965448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657344" y="3942588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48200" y="4006786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48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349240" y="3965448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419344" y="3942588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10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10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3777996" y="3965448"/>
            <a:ext cx="920496" cy="7696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3849624" y="3942588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3840226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3840226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2113788" y="3960876"/>
            <a:ext cx="918972" cy="7696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2183892" y="3938016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1748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1748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5562600" y="111188"/>
            <a:ext cx="2817749" cy="7127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5553075" y="101663"/>
            <a:ext cx="2836926" cy="731837"/>
          </a:xfrm>
          <a:custGeom>
            <a:avLst/>
            <a:gdLst/>
            <a:ahLst/>
            <a:cxnLst/>
            <a:rect l="l" t="t" r="r" b="b"/>
            <a:pathLst>
              <a:path w="2836926" h="731837">
                <a:moveTo>
                  <a:pt x="0" y="731837"/>
                </a:moveTo>
                <a:lnTo>
                  <a:pt x="2836926" y="731837"/>
                </a:lnTo>
                <a:lnTo>
                  <a:pt x="2836926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 txBox="1"/>
          <p:nvPr/>
        </p:nvSpPr>
        <p:spPr>
          <a:xfrm>
            <a:off x="894994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9267" y="85671"/>
            <a:ext cx="1346273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  <a:p>
            <a:pPr marL="542154" marR="61328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20893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4400" u="none">
              <a:latin typeface="Cambria"/>
              <a:cs typeface="Cambria"/>
            </a:endParaRPr>
          </a:p>
          <a:p>
            <a:pPr marL="16866" marR="83896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16505" y="2437312"/>
            <a:ext cx="354477" cy="149637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324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  <a:p>
            <a:pPr marL="77088">
              <a:lnSpc>
                <a:spcPct val="95825"/>
              </a:lnSpc>
              <a:spcBef>
                <a:spcPts val="938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2552"/>
              </a:spcBef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56710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18964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4129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78886" y="2454719"/>
            <a:ext cx="419628" cy="2117384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324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  <a:p>
            <a:pPr marL="142239">
              <a:lnSpc>
                <a:spcPct val="95825"/>
              </a:lnSpc>
              <a:spcBef>
                <a:spcPts val="799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2689"/>
              </a:spcBef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  <a:p>
            <a:pPr marL="30606" marR="61081">
              <a:lnSpc>
                <a:spcPct val="95825"/>
              </a:lnSpc>
              <a:spcBef>
                <a:spcPts val="1235"/>
              </a:spcBef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3514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6317" y="2921485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7086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9086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54251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3890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4178921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5477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7478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7182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94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85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7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71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29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292" y="5761967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4950" y="5581650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1" name="object 31"/>
          <p:cNvSpPr txBox="1"/>
          <p:nvPr/>
        </p:nvSpPr>
        <p:spPr>
          <a:xfrm>
            <a:off x="2201862" y="5581650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0" name="object 30"/>
          <p:cNvSpPr txBox="1"/>
          <p:nvPr/>
        </p:nvSpPr>
        <p:spPr>
          <a:xfrm>
            <a:off x="2886075" y="5581650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9" name="object 29"/>
          <p:cNvSpPr txBox="1"/>
          <p:nvPr/>
        </p:nvSpPr>
        <p:spPr>
          <a:xfrm>
            <a:off x="3572700" y="5581650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8" name="object 28"/>
          <p:cNvSpPr txBox="1"/>
          <p:nvPr/>
        </p:nvSpPr>
        <p:spPr>
          <a:xfrm>
            <a:off x="42577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49435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56293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6315138" y="5581650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3840226" y="4006786"/>
            <a:ext cx="802449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58" marR="25880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2675" y="4006786"/>
            <a:ext cx="784987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9209" marR="23568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7662" y="4006786"/>
            <a:ext cx="779462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476" marR="25289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2875" y="4004437"/>
            <a:ext cx="779462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177" marR="23619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2337" y="4004437"/>
            <a:ext cx="779462" cy="646112"/>
          </a:xfrm>
          <a:prstGeom prst="rect">
            <a:avLst/>
          </a:prstGeom>
        </p:spPr>
        <p:txBody>
          <a:bodyPr wrap="square" lIns="0" tIns="260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5737" marR="25383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800" y="2782887"/>
            <a:ext cx="796925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6200" y="2749550"/>
            <a:ext cx="802513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707" marR="25891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8713" y="2749550"/>
            <a:ext cx="785050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9168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763" y="2749550"/>
            <a:ext cx="779462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3" name="object 13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026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200" y="1274826"/>
            <a:ext cx="397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6973951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53075" y="101663"/>
            <a:ext cx="2836926" cy="731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66"/>
          <p:cNvSpPr/>
          <p:nvPr/>
        </p:nvSpPr>
        <p:spPr>
          <a:xfrm>
            <a:off x="14493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1443228" y="5539740"/>
            <a:ext cx="827532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1351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21320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28209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28178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5067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5052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41925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2" name="object 192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3" name="object 193"/>
          <p:cNvSpPr/>
          <p:nvPr/>
        </p:nvSpPr>
        <p:spPr>
          <a:xfrm>
            <a:off x="41910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4" name="object 194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5" name="object 195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6" name="object 196"/>
          <p:cNvSpPr/>
          <p:nvPr/>
        </p:nvSpPr>
        <p:spPr>
          <a:xfrm>
            <a:off x="48783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7" name="object 197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8" name="object 198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9" name="object 199"/>
          <p:cNvSpPr/>
          <p:nvPr/>
        </p:nvSpPr>
        <p:spPr>
          <a:xfrm>
            <a:off x="48768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0" name="object 200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1" name="object 201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2" name="object 202"/>
          <p:cNvSpPr/>
          <p:nvPr/>
        </p:nvSpPr>
        <p:spPr>
          <a:xfrm>
            <a:off x="55641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3" name="object 203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4" name="object 204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5" name="object 205"/>
          <p:cNvSpPr/>
          <p:nvPr/>
        </p:nvSpPr>
        <p:spPr>
          <a:xfrm>
            <a:off x="55626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6" name="object 206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7" name="object 207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8" name="object 208"/>
          <p:cNvSpPr/>
          <p:nvPr/>
        </p:nvSpPr>
        <p:spPr>
          <a:xfrm>
            <a:off x="62499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9" name="object 209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0" name="object 210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1" name="object 211"/>
          <p:cNvSpPr/>
          <p:nvPr/>
        </p:nvSpPr>
        <p:spPr>
          <a:xfrm>
            <a:off x="62484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2" name="object 212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3" name="object 213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6177026" y="1285938"/>
            <a:ext cx="757174" cy="646112"/>
          </a:xfrm>
          <a:custGeom>
            <a:avLst/>
            <a:gdLst/>
            <a:ahLst/>
            <a:cxnLst/>
            <a:rect l="l" t="t" r="r" b="b"/>
            <a:pathLst>
              <a:path w="757174" h="646112">
                <a:moveTo>
                  <a:pt x="0" y="646112"/>
                </a:moveTo>
                <a:lnTo>
                  <a:pt x="757174" y="646112"/>
                </a:lnTo>
                <a:lnTo>
                  <a:pt x="7571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6873240" y="1243583"/>
            <a:ext cx="918972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6943344" y="1222247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962275" y="2657475"/>
            <a:ext cx="962025" cy="828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4632960" y="2708148"/>
            <a:ext cx="920496" cy="7680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4704588" y="2685288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4694301" y="2749550"/>
            <a:ext cx="762000" cy="644525"/>
          </a:xfrm>
          <a:custGeom>
            <a:avLst/>
            <a:gdLst/>
            <a:ahLst/>
            <a:cxnLst/>
            <a:rect l="l" t="t" r="r" b="b"/>
            <a:pathLst>
              <a:path w="762000" h="644525">
                <a:moveTo>
                  <a:pt x="0" y="644525"/>
                </a:moveTo>
                <a:lnTo>
                  <a:pt x="762000" y="644525"/>
                </a:lnTo>
                <a:lnTo>
                  <a:pt x="762000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4694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5394960" y="2708148"/>
            <a:ext cx="920496" cy="7680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5466588" y="2685288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3800475" y="2657475"/>
            <a:ext cx="962025" cy="838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1386840" y="2741676"/>
            <a:ext cx="918972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1456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1447800" y="2782887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1447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148840" y="2741676"/>
            <a:ext cx="918972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218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209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2209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13868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1456944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14478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14478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9870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057143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5872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657344" y="3942588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4648200" y="4006786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648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3492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419344" y="3942588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5410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54102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3752850" y="3914775"/>
            <a:ext cx="962025" cy="809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2189988" y="3960876"/>
            <a:ext cx="918972" cy="7696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2260092" y="3938016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2510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2510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5562600" y="111188"/>
            <a:ext cx="2817749" cy="7127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5553075" y="101663"/>
            <a:ext cx="2836926" cy="731837"/>
          </a:xfrm>
          <a:custGeom>
            <a:avLst/>
            <a:gdLst/>
            <a:ahLst/>
            <a:cxnLst/>
            <a:rect l="l" t="t" r="r" b="b"/>
            <a:pathLst>
              <a:path w="2836926" h="731837">
                <a:moveTo>
                  <a:pt x="0" y="731837"/>
                </a:moveTo>
                <a:lnTo>
                  <a:pt x="2836926" y="731837"/>
                </a:lnTo>
                <a:lnTo>
                  <a:pt x="2836926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 txBox="1"/>
          <p:nvPr/>
        </p:nvSpPr>
        <p:spPr>
          <a:xfrm>
            <a:off x="894994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9267" y="85671"/>
            <a:ext cx="1346273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  <a:p>
            <a:pPr marL="542154" marR="61328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20893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4400" u="none">
              <a:latin typeface="Cambria"/>
              <a:cs typeface="Cambria"/>
            </a:endParaRPr>
          </a:p>
          <a:p>
            <a:pPr marL="16866" marR="83896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17086" y="2437312"/>
            <a:ext cx="343682" cy="213479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324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66293">
              <a:lnSpc>
                <a:spcPct val="95825"/>
              </a:lnSpc>
              <a:spcBef>
                <a:spcPts val="938"/>
              </a:spcBef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  <a:p>
            <a:pPr marL="12700" marR="61081">
              <a:lnSpc>
                <a:spcPct val="95825"/>
              </a:lnSpc>
              <a:spcBef>
                <a:spcPts val="2552"/>
              </a:spcBef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19938" marR="46553">
              <a:lnSpc>
                <a:spcPct val="95825"/>
              </a:lnSpc>
              <a:spcBef>
                <a:spcPts val="1372"/>
              </a:spcBef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18964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4129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78886" y="2454719"/>
            <a:ext cx="343230" cy="149630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324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  <a:p>
            <a:pPr marL="66039">
              <a:lnSpc>
                <a:spcPct val="95825"/>
              </a:lnSpc>
              <a:spcBef>
                <a:spcPts val="751"/>
              </a:spcBef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2737"/>
              </a:spcBef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3514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6317" y="2921485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6505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9086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54251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3890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4178921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5477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7478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7182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94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85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7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71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29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292" y="5761967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4950" y="5581650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1" name="object 31"/>
          <p:cNvSpPr txBox="1"/>
          <p:nvPr/>
        </p:nvSpPr>
        <p:spPr>
          <a:xfrm>
            <a:off x="2201862" y="5581650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0" name="object 30"/>
          <p:cNvSpPr txBox="1"/>
          <p:nvPr/>
        </p:nvSpPr>
        <p:spPr>
          <a:xfrm>
            <a:off x="2886075" y="5581650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9" name="object 29"/>
          <p:cNvSpPr txBox="1"/>
          <p:nvPr/>
        </p:nvSpPr>
        <p:spPr>
          <a:xfrm>
            <a:off x="3572700" y="5581650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8" name="object 28"/>
          <p:cNvSpPr txBox="1"/>
          <p:nvPr/>
        </p:nvSpPr>
        <p:spPr>
          <a:xfrm>
            <a:off x="42577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49435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56293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6315138" y="5581650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4648200" y="4006786"/>
            <a:ext cx="779462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685" marR="23568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7662" y="4006786"/>
            <a:ext cx="779462" cy="646112"/>
          </a:xfrm>
          <a:prstGeom prst="rect">
            <a:avLst/>
          </a:prstGeom>
        </p:spPr>
        <p:txBody>
          <a:bodyPr wrap="square" lIns="0" tIns="520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476" marR="25289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7800" y="4004437"/>
            <a:ext cx="800100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04" marR="256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7900" y="4004437"/>
            <a:ext cx="800100" cy="646112"/>
          </a:xfrm>
          <a:prstGeom prst="rect">
            <a:avLst/>
          </a:prstGeom>
        </p:spPr>
        <p:txBody>
          <a:bodyPr wrap="square" lIns="0" tIns="260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8000" y="4004437"/>
            <a:ext cx="796925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04" marR="25353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800" y="2782887"/>
            <a:ext cx="779462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36245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7262" y="2782887"/>
            <a:ext cx="779462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5864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94301" y="2749550"/>
            <a:ext cx="779462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763" y="2749550"/>
            <a:ext cx="779462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3" name="object 13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026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200" y="1274826"/>
            <a:ext cx="397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6973951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53075" y="101663"/>
            <a:ext cx="2836926" cy="731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  <p:extLst>
      <p:ext uri="{BB962C8B-B14F-4D97-AF65-F5344CB8AC3E}">
        <p14:creationId xmlns:p14="http://schemas.microsoft.com/office/powerpoint/2010/main" val="109120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66"/>
          <p:cNvSpPr/>
          <p:nvPr/>
        </p:nvSpPr>
        <p:spPr>
          <a:xfrm>
            <a:off x="14493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1443228" y="5539740"/>
            <a:ext cx="827532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1351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21320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28209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28178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5067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5052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41925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2" name="object 192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3" name="object 193"/>
          <p:cNvSpPr/>
          <p:nvPr/>
        </p:nvSpPr>
        <p:spPr>
          <a:xfrm>
            <a:off x="41910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4" name="object 194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5" name="object 195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6" name="object 196"/>
          <p:cNvSpPr/>
          <p:nvPr/>
        </p:nvSpPr>
        <p:spPr>
          <a:xfrm>
            <a:off x="48783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7" name="object 197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8" name="object 198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9" name="object 199"/>
          <p:cNvSpPr/>
          <p:nvPr/>
        </p:nvSpPr>
        <p:spPr>
          <a:xfrm>
            <a:off x="48768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0" name="object 200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1" name="object 201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2" name="object 202"/>
          <p:cNvSpPr/>
          <p:nvPr/>
        </p:nvSpPr>
        <p:spPr>
          <a:xfrm>
            <a:off x="55641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3" name="object 203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4" name="object 204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5" name="object 205"/>
          <p:cNvSpPr/>
          <p:nvPr/>
        </p:nvSpPr>
        <p:spPr>
          <a:xfrm>
            <a:off x="55626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6" name="object 206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7" name="object 207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8" name="object 208"/>
          <p:cNvSpPr/>
          <p:nvPr/>
        </p:nvSpPr>
        <p:spPr>
          <a:xfrm>
            <a:off x="62499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9" name="object 209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0" name="object 210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1" name="object 211"/>
          <p:cNvSpPr/>
          <p:nvPr/>
        </p:nvSpPr>
        <p:spPr>
          <a:xfrm>
            <a:off x="62484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2" name="object 212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3" name="object 213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6177026" y="1285938"/>
            <a:ext cx="757174" cy="646112"/>
          </a:xfrm>
          <a:custGeom>
            <a:avLst/>
            <a:gdLst/>
            <a:ahLst/>
            <a:cxnLst/>
            <a:rect l="l" t="t" r="r" b="b"/>
            <a:pathLst>
              <a:path w="757174" h="646112">
                <a:moveTo>
                  <a:pt x="0" y="646112"/>
                </a:moveTo>
                <a:lnTo>
                  <a:pt x="757174" y="646112"/>
                </a:lnTo>
                <a:lnTo>
                  <a:pt x="7571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6873240" y="1243583"/>
            <a:ext cx="918972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6943344" y="1222247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386840" y="2741676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1456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1447800" y="2782887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1447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48840" y="2741676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218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209800" y="2782887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209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4562475" y="2657475"/>
            <a:ext cx="962025" cy="838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5394960" y="2708148"/>
            <a:ext cx="920496" cy="7680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5466588" y="2685288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5456301" y="2749550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724275" y="2667000"/>
            <a:ext cx="962025" cy="828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910840" y="2741676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980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971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2971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13868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1456944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14478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14478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987040" y="3965448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057143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2189988" y="3960876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2260092" y="3938016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22510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22510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600575" y="3914775"/>
            <a:ext cx="962025" cy="838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466588" y="3960876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5536692" y="393801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55276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55276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3790188" y="3968496"/>
            <a:ext cx="918972" cy="7680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3860291" y="39456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3851275" y="40100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3851275" y="40100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5562600" y="111188"/>
            <a:ext cx="2817749" cy="7127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5553075" y="101663"/>
            <a:ext cx="2836926" cy="731837"/>
          </a:xfrm>
          <a:custGeom>
            <a:avLst/>
            <a:gdLst/>
            <a:ahLst/>
            <a:cxnLst/>
            <a:rect l="l" t="t" r="r" b="b"/>
            <a:pathLst>
              <a:path w="2836926" h="731837">
                <a:moveTo>
                  <a:pt x="0" y="731837"/>
                </a:moveTo>
                <a:lnTo>
                  <a:pt x="2836926" y="731837"/>
                </a:lnTo>
                <a:lnTo>
                  <a:pt x="2836926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 txBox="1"/>
          <p:nvPr/>
        </p:nvSpPr>
        <p:spPr>
          <a:xfrm>
            <a:off x="894994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9267" y="85671"/>
            <a:ext cx="1346273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  <a:p>
            <a:pPr marL="542154" marR="61328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20893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4400" u="none">
              <a:latin typeface="Cambria"/>
              <a:cs typeface="Cambria"/>
            </a:endParaRPr>
          </a:p>
          <a:p>
            <a:pPr marL="16866" marR="83896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95115" y="2437312"/>
            <a:ext cx="290088" cy="149637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74295" marR="37663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84"/>
              </a:spcBef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  <a:p>
            <a:pPr marL="34671" marR="61081">
              <a:lnSpc>
                <a:spcPct val="95825"/>
              </a:lnSpc>
              <a:spcBef>
                <a:spcPts val="2506"/>
              </a:spcBef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79086" y="2437312"/>
            <a:ext cx="384378" cy="213479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577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  <a:p>
            <a:pPr marL="66293" marR="40695">
              <a:lnSpc>
                <a:spcPct val="95825"/>
              </a:lnSpc>
              <a:spcBef>
                <a:spcPts val="938"/>
              </a:spcBef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2552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  <a:p>
            <a:pPr marL="107187">
              <a:lnSpc>
                <a:spcPct val="95825"/>
              </a:lnSpc>
              <a:spcBef>
                <a:spcPts val="1372"/>
              </a:spcBef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4129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8510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63514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6317" y="2921485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6505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4251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78886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3890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4178921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5477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7478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7182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94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85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7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71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29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292" y="5761967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4950" y="5581650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1" name="object 31"/>
          <p:cNvSpPr txBox="1"/>
          <p:nvPr/>
        </p:nvSpPr>
        <p:spPr>
          <a:xfrm>
            <a:off x="2201862" y="5581650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0" name="object 30"/>
          <p:cNvSpPr txBox="1"/>
          <p:nvPr/>
        </p:nvSpPr>
        <p:spPr>
          <a:xfrm>
            <a:off x="2886075" y="5581650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9" name="object 29"/>
          <p:cNvSpPr txBox="1"/>
          <p:nvPr/>
        </p:nvSpPr>
        <p:spPr>
          <a:xfrm>
            <a:off x="3572700" y="5581650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8" name="object 28"/>
          <p:cNvSpPr txBox="1"/>
          <p:nvPr/>
        </p:nvSpPr>
        <p:spPr>
          <a:xfrm>
            <a:off x="42577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49435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56293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6315138" y="5581650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5527675" y="4002087"/>
            <a:ext cx="796925" cy="646112"/>
          </a:xfrm>
          <a:prstGeom prst="rect">
            <a:avLst/>
          </a:prstGeom>
        </p:spPr>
        <p:txBody>
          <a:bodyPr wrap="square" lIns="0" tIns="4952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7800" y="4004437"/>
            <a:ext cx="800100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04" marR="256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7900" y="4004437"/>
            <a:ext cx="800100" cy="646112"/>
          </a:xfrm>
          <a:prstGeom prst="rect">
            <a:avLst/>
          </a:prstGeom>
        </p:spPr>
        <p:txBody>
          <a:bodyPr wrap="square" lIns="0" tIns="260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4004437"/>
            <a:ext cx="800100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04" marR="256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8100" y="4004437"/>
            <a:ext cx="800100" cy="646112"/>
          </a:xfrm>
          <a:prstGeom prst="rect">
            <a:avLst/>
          </a:prstGeom>
        </p:spPr>
        <p:txBody>
          <a:bodyPr wrap="square" lIns="0" tIns="323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800" y="2782887"/>
            <a:ext cx="779462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36245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7262" y="2782887"/>
            <a:ext cx="762000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5864" marR="236245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9262" y="2782887"/>
            <a:ext cx="779462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5864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6301" y="2749550"/>
            <a:ext cx="796925" cy="644525"/>
          </a:xfrm>
          <a:prstGeom prst="rect">
            <a:avLst/>
          </a:prstGeom>
        </p:spPr>
        <p:txBody>
          <a:bodyPr wrap="square" lIns="0" tIns="387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3" name="object 13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026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200" y="1274826"/>
            <a:ext cx="397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6973951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53075" y="101663"/>
            <a:ext cx="2836926" cy="731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66"/>
          <p:cNvSpPr/>
          <p:nvPr/>
        </p:nvSpPr>
        <p:spPr>
          <a:xfrm>
            <a:off x="14493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5113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1443228" y="5539740"/>
            <a:ext cx="827532" cy="7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1504950" y="5581650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1351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21971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21320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21939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2820924" y="5533644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882900" y="55753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2817876" y="5539740"/>
            <a:ext cx="821436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2879725" y="5581650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5067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35687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5052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671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41925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2" name="object 192"/>
          <p:cNvSpPr/>
          <p:nvPr/>
        </p:nvSpPr>
        <p:spPr>
          <a:xfrm>
            <a:off x="42545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3" name="object 193"/>
          <p:cNvSpPr/>
          <p:nvPr/>
        </p:nvSpPr>
        <p:spPr>
          <a:xfrm>
            <a:off x="41910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4" name="object 194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5" name="object 195"/>
          <p:cNvSpPr/>
          <p:nvPr/>
        </p:nvSpPr>
        <p:spPr>
          <a:xfrm>
            <a:off x="42529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6" name="object 196"/>
          <p:cNvSpPr/>
          <p:nvPr/>
        </p:nvSpPr>
        <p:spPr>
          <a:xfrm>
            <a:off x="48783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7" name="object 197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8" name="object 198"/>
          <p:cNvSpPr/>
          <p:nvPr/>
        </p:nvSpPr>
        <p:spPr>
          <a:xfrm>
            <a:off x="49403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9" name="object 199"/>
          <p:cNvSpPr/>
          <p:nvPr/>
        </p:nvSpPr>
        <p:spPr>
          <a:xfrm>
            <a:off x="48768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0" name="object 200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1" name="object 201"/>
          <p:cNvSpPr/>
          <p:nvPr/>
        </p:nvSpPr>
        <p:spPr>
          <a:xfrm>
            <a:off x="49387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2" name="object 202"/>
          <p:cNvSpPr/>
          <p:nvPr/>
        </p:nvSpPr>
        <p:spPr>
          <a:xfrm>
            <a:off x="55641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3" name="object 203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4" name="object 204"/>
          <p:cNvSpPr/>
          <p:nvPr/>
        </p:nvSpPr>
        <p:spPr>
          <a:xfrm>
            <a:off x="56261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5" name="object 205"/>
          <p:cNvSpPr/>
          <p:nvPr/>
        </p:nvSpPr>
        <p:spPr>
          <a:xfrm>
            <a:off x="55626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6" name="object 206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7" name="object 207"/>
          <p:cNvSpPr/>
          <p:nvPr/>
        </p:nvSpPr>
        <p:spPr>
          <a:xfrm>
            <a:off x="56245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8" name="object 208"/>
          <p:cNvSpPr/>
          <p:nvPr/>
        </p:nvSpPr>
        <p:spPr>
          <a:xfrm>
            <a:off x="6249924" y="5524500"/>
            <a:ext cx="809244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9" name="object 209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487"/>
                </a:lnTo>
                <a:lnTo>
                  <a:pt x="1524" y="600075"/>
                </a:lnTo>
                <a:lnTo>
                  <a:pt x="684276" y="600075"/>
                </a:lnTo>
                <a:lnTo>
                  <a:pt x="685800" y="598487"/>
                </a:lnTo>
                <a:lnTo>
                  <a:pt x="685800" y="1524"/>
                </a:lnTo>
                <a:lnTo>
                  <a:pt x="684276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0" name="object 210"/>
          <p:cNvSpPr/>
          <p:nvPr/>
        </p:nvSpPr>
        <p:spPr>
          <a:xfrm>
            <a:off x="6311900" y="556577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487"/>
                </a:lnTo>
                <a:lnTo>
                  <a:pt x="685800" y="599363"/>
                </a:lnTo>
                <a:lnTo>
                  <a:pt x="685038" y="600075"/>
                </a:lnTo>
                <a:lnTo>
                  <a:pt x="762" y="600075"/>
                </a:lnTo>
                <a:lnTo>
                  <a:pt x="0" y="599363"/>
                </a:lnTo>
                <a:lnTo>
                  <a:pt x="0" y="598487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1" name="object 211"/>
          <p:cNvSpPr/>
          <p:nvPr/>
        </p:nvSpPr>
        <p:spPr>
          <a:xfrm>
            <a:off x="6248400" y="5530596"/>
            <a:ext cx="818388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2" name="object 212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3" name="object 213"/>
          <p:cNvSpPr/>
          <p:nvPr/>
        </p:nvSpPr>
        <p:spPr>
          <a:xfrm>
            <a:off x="6310376" y="557212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6177026" y="1285938"/>
            <a:ext cx="757174" cy="646112"/>
          </a:xfrm>
          <a:custGeom>
            <a:avLst/>
            <a:gdLst/>
            <a:ahLst/>
            <a:cxnLst/>
            <a:rect l="l" t="t" r="r" b="b"/>
            <a:pathLst>
              <a:path w="757174" h="646112">
                <a:moveTo>
                  <a:pt x="0" y="646112"/>
                </a:moveTo>
                <a:lnTo>
                  <a:pt x="757174" y="646112"/>
                </a:lnTo>
                <a:lnTo>
                  <a:pt x="7571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6873240" y="1243583"/>
            <a:ext cx="918972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6943344" y="1222247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386840" y="2741676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1456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1447800" y="2782887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1447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48840" y="2741676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218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209800" y="2782887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209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910840" y="2741676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980944" y="2718816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971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971800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3713988" y="2741676"/>
            <a:ext cx="918972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784091" y="2718816"/>
            <a:ext cx="777239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775075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775075" y="27828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5372100" y="2695575"/>
            <a:ext cx="962025" cy="828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4524375" y="2695575"/>
            <a:ext cx="962025" cy="828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1386840" y="3965448"/>
            <a:ext cx="918972" cy="7696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1456944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14478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14478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987040" y="3965448"/>
            <a:ext cx="918972" cy="7696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057143" y="3942588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048000" y="4006786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2189988" y="3960876"/>
            <a:ext cx="918972" cy="7696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2260092" y="3938016"/>
            <a:ext cx="777240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22510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2251075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3790188" y="3968496"/>
            <a:ext cx="918972" cy="7680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3860291" y="394563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3851275" y="40100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3851275" y="40100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5438775" y="3914775"/>
            <a:ext cx="962025" cy="828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4587240" y="3960876"/>
            <a:ext cx="918972" cy="769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4657344" y="3938016"/>
            <a:ext cx="777239" cy="6934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4648200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4648200" y="40020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5562600" y="111188"/>
            <a:ext cx="2817749" cy="7127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5553075" y="101663"/>
            <a:ext cx="2836926" cy="731837"/>
          </a:xfrm>
          <a:custGeom>
            <a:avLst/>
            <a:gdLst/>
            <a:ahLst/>
            <a:cxnLst/>
            <a:rect l="l" t="t" r="r" b="b"/>
            <a:pathLst>
              <a:path w="2836926" h="731837">
                <a:moveTo>
                  <a:pt x="0" y="731837"/>
                </a:moveTo>
                <a:lnTo>
                  <a:pt x="2836926" y="731837"/>
                </a:lnTo>
                <a:lnTo>
                  <a:pt x="2836926" y="0"/>
                </a:lnTo>
                <a:lnTo>
                  <a:pt x="0" y="0"/>
                </a:lnTo>
                <a:lnTo>
                  <a:pt x="0" y="7318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 txBox="1"/>
          <p:nvPr/>
        </p:nvSpPr>
        <p:spPr>
          <a:xfrm>
            <a:off x="894994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9267" y="85671"/>
            <a:ext cx="1346273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  <a:p>
            <a:pPr marL="542154" marR="61328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20893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4400" u="none">
              <a:latin typeface="Cambria"/>
              <a:cs typeface="Cambria"/>
            </a:endParaRPr>
          </a:p>
          <a:p>
            <a:pPr marL="16866" marR="83896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56129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56710" y="24373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79086" y="2437312"/>
            <a:ext cx="308178" cy="149637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577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  <a:p>
            <a:pPr marL="30987">
              <a:lnSpc>
                <a:spcPct val="95825"/>
              </a:lnSpc>
              <a:spcBef>
                <a:spcPts val="1207"/>
              </a:spcBef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2283"/>
              </a:spcBef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4129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8510" y="2454719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23890" y="2454719"/>
            <a:ext cx="377774" cy="211319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324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  <a:p>
            <a:pPr marL="29463" marR="61036">
              <a:lnSpc>
                <a:spcPct val="95825"/>
              </a:lnSpc>
              <a:spcBef>
                <a:spcPts val="1068"/>
              </a:spcBef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2420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  <a:p>
            <a:pPr marL="100584">
              <a:lnSpc>
                <a:spcPct val="95825"/>
              </a:lnSpc>
              <a:spcBef>
                <a:spcPts val="1202"/>
              </a:spcBef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6317" y="2921485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6505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17086" y="3653472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54251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78886" y="3671117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4178921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C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5477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7478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7182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94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85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7259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71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2913" y="5236646"/>
            <a:ext cx="19083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292" y="5761967"/>
            <a:ext cx="49320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B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4950" y="5581650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1" name="object 31"/>
          <p:cNvSpPr txBox="1"/>
          <p:nvPr/>
        </p:nvSpPr>
        <p:spPr>
          <a:xfrm>
            <a:off x="2201862" y="5581650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0" name="object 30"/>
          <p:cNvSpPr txBox="1"/>
          <p:nvPr/>
        </p:nvSpPr>
        <p:spPr>
          <a:xfrm>
            <a:off x="2886075" y="5581650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9" name="object 29"/>
          <p:cNvSpPr txBox="1"/>
          <p:nvPr/>
        </p:nvSpPr>
        <p:spPr>
          <a:xfrm>
            <a:off x="3572700" y="5581650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8" name="object 28"/>
          <p:cNvSpPr txBox="1"/>
          <p:nvPr/>
        </p:nvSpPr>
        <p:spPr>
          <a:xfrm>
            <a:off x="42577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49435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5629338" y="5581650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6315138" y="5581650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1447800" y="4004437"/>
            <a:ext cx="800100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04" marR="256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7900" y="4004437"/>
            <a:ext cx="800100" cy="646112"/>
          </a:xfrm>
          <a:prstGeom prst="rect">
            <a:avLst/>
          </a:prstGeom>
        </p:spPr>
        <p:txBody>
          <a:bodyPr wrap="square" lIns="0" tIns="260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8000" y="4004437"/>
            <a:ext cx="800100" cy="646112"/>
          </a:xfrm>
          <a:prstGeom prst="rect">
            <a:avLst/>
          </a:prstGeom>
        </p:spPr>
        <p:txBody>
          <a:bodyPr wrap="square" lIns="0" tIns="120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04" marR="256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8100" y="4004437"/>
            <a:ext cx="800100" cy="646112"/>
          </a:xfrm>
          <a:prstGeom prst="rect">
            <a:avLst/>
          </a:prstGeom>
        </p:spPr>
        <p:txBody>
          <a:bodyPr wrap="square" lIns="0" tIns="323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8200" y="4004437"/>
            <a:ext cx="796925" cy="646112"/>
          </a:xfrm>
          <a:prstGeom prst="rect">
            <a:avLst/>
          </a:prstGeom>
        </p:spPr>
        <p:txBody>
          <a:bodyPr wrap="square" lIns="0" tIns="260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707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800" y="2782887"/>
            <a:ext cx="779462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36245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7262" y="2782887"/>
            <a:ext cx="762000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5864" marR="236245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9262" y="2782887"/>
            <a:ext cx="782637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5864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1900" y="2782887"/>
            <a:ext cx="800100" cy="646112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3" name="object 13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026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200" y="1274826"/>
            <a:ext cx="397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6973951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53075" y="101663"/>
            <a:ext cx="2836926" cy="731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141"/>
          <p:cNvSpPr/>
          <p:nvPr/>
        </p:nvSpPr>
        <p:spPr>
          <a:xfrm>
            <a:off x="14493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1443228" y="4722876"/>
            <a:ext cx="82753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1351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1971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1971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1320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1939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1939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5067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35052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8783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48768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5641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261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6261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55626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56245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56245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177026" y="1285938"/>
            <a:ext cx="757174" cy="646112"/>
          </a:xfrm>
          <a:custGeom>
            <a:avLst/>
            <a:gdLst/>
            <a:ahLst/>
            <a:cxnLst/>
            <a:rect l="l" t="t" r="r" b="b"/>
            <a:pathLst>
              <a:path w="757174" h="646112">
                <a:moveTo>
                  <a:pt x="0" y="646112"/>
                </a:moveTo>
                <a:lnTo>
                  <a:pt x="757174" y="646112"/>
                </a:lnTo>
                <a:lnTo>
                  <a:pt x="757174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6873240" y="1243583"/>
            <a:ext cx="918972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6943344" y="1222247"/>
            <a:ext cx="777240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6934200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386840" y="2977896"/>
            <a:ext cx="918972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456944" y="295503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478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478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987040" y="2977896"/>
            <a:ext cx="918972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3057143" y="295503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790188" y="2979419"/>
            <a:ext cx="918972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860291" y="2956560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851275" y="302101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851275" y="302101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648200" y="3014662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349240" y="2970276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419344" y="2947416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4102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4102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3091434" y="85671"/>
            <a:ext cx="172430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4" dirty="0">
                <a:solidFill>
                  <a:srgbClr val="FF0000"/>
                </a:solidFill>
                <a:latin typeface="Cambria"/>
                <a:cs typeface="Cambria"/>
              </a:rPr>
              <a:t>End of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29203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0829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4400" u="none">
              <a:latin typeface="Cambria"/>
              <a:cs typeface="Cambria"/>
            </a:endParaRPr>
          </a:p>
          <a:p>
            <a:pPr marL="231184" marR="31251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4950" y="4764151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7" name="object 27"/>
          <p:cNvSpPr txBox="1"/>
          <p:nvPr/>
        </p:nvSpPr>
        <p:spPr>
          <a:xfrm>
            <a:off x="2201862" y="4764151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6" name="object 26"/>
          <p:cNvSpPr txBox="1"/>
          <p:nvPr/>
        </p:nvSpPr>
        <p:spPr>
          <a:xfrm>
            <a:off x="2886075" y="4764151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5" name="object 25"/>
          <p:cNvSpPr txBox="1"/>
          <p:nvPr/>
        </p:nvSpPr>
        <p:spPr>
          <a:xfrm>
            <a:off x="3572700" y="4764151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4257738" y="4764151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943538" y="4764151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5629338" y="4764151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6315138" y="4764151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1447800" y="3017043"/>
            <a:ext cx="800100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7900" y="3017043"/>
            <a:ext cx="800100" cy="645318"/>
          </a:xfrm>
          <a:prstGeom prst="rect">
            <a:avLst/>
          </a:prstGeom>
        </p:spPr>
        <p:txBody>
          <a:bodyPr wrap="square" lIns="0" tIns="2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000" y="3017043"/>
            <a:ext cx="800100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100" y="3017043"/>
            <a:ext cx="800100" cy="645318"/>
          </a:xfrm>
          <a:prstGeom prst="rect">
            <a:avLst/>
          </a:prstGeom>
        </p:spPr>
        <p:txBody>
          <a:bodyPr wrap="square" lIns="0" tIns="257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6733" marR="25327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8200" y="3017043"/>
            <a:ext cx="779462" cy="645318"/>
          </a:xfrm>
          <a:prstGeom prst="rect">
            <a:avLst/>
          </a:prstGeom>
        </p:spPr>
        <p:txBody>
          <a:bodyPr wrap="square" lIns="0" tIns="2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707" marR="23586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7662" y="3017043"/>
            <a:ext cx="779462" cy="645318"/>
          </a:xfrm>
          <a:prstGeom prst="rect">
            <a:avLst/>
          </a:prstGeom>
        </p:spPr>
        <p:txBody>
          <a:bodyPr wrap="square" lIns="0" tIns="5492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 u="none"/>
          </a:p>
          <a:p>
            <a:pPr marL="236499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2" name="object 12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026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1332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200" y="1274826"/>
            <a:ext cx="397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6973951" y="1274826"/>
            <a:ext cx="757174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14210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14493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1443228" y="4722876"/>
            <a:ext cx="82753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351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1971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1971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1320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1939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1939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067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052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8783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8768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553075" y="4686300"/>
            <a:ext cx="857250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5786501" y="4346575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6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6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3174491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6848475" y="1200150"/>
            <a:ext cx="962025" cy="828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7129526" y="1371600"/>
            <a:ext cx="376174" cy="457200"/>
          </a:xfrm>
          <a:custGeom>
            <a:avLst/>
            <a:gdLst/>
            <a:ahLst/>
            <a:cxnLst/>
            <a:rect l="l" t="t" r="r" b="b"/>
            <a:pathLst>
              <a:path w="376174" h="457200">
                <a:moveTo>
                  <a:pt x="0" y="228600"/>
                </a:moveTo>
                <a:lnTo>
                  <a:pt x="623" y="209853"/>
                </a:lnTo>
                <a:lnTo>
                  <a:pt x="2461" y="191523"/>
                </a:lnTo>
                <a:lnTo>
                  <a:pt x="5465" y="173669"/>
                </a:lnTo>
                <a:lnTo>
                  <a:pt x="9587" y="156350"/>
                </a:lnTo>
                <a:lnTo>
                  <a:pt x="14779" y="139624"/>
                </a:lnTo>
                <a:lnTo>
                  <a:pt x="20992" y="123551"/>
                </a:lnTo>
                <a:lnTo>
                  <a:pt x="28177" y="108189"/>
                </a:lnTo>
                <a:lnTo>
                  <a:pt x="36287" y="93597"/>
                </a:lnTo>
                <a:lnTo>
                  <a:pt x="45273" y="79835"/>
                </a:lnTo>
                <a:lnTo>
                  <a:pt x="55086" y="66960"/>
                </a:lnTo>
                <a:lnTo>
                  <a:pt x="65678" y="55032"/>
                </a:lnTo>
                <a:lnTo>
                  <a:pt x="77001" y="44110"/>
                </a:lnTo>
                <a:lnTo>
                  <a:pt x="89007" y="34252"/>
                </a:lnTo>
                <a:lnTo>
                  <a:pt x="101646" y="25518"/>
                </a:lnTo>
                <a:lnTo>
                  <a:pt x="114871" y="17966"/>
                </a:lnTo>
                <a:lnTo>
                  <a:pt x="128633" y="11655"/>
                </a:lnTo>
                <a:lnTo>
                  <a:pt x="142884" y="6644"/>
                </a:lnTo>
                <a:lnTo>
                  <a:pt x="157576" y="2992"/>
                </a:lnTo>
                <a:lnTo>
                  <a:pt x="172659" y="757"/>
                </a:lnTo>
                <a:lnTo>
                  <a:pt x="188087" y="0"/>
                </a:lnTo>
                <a:lnTo>
                  <a:pt x="203514" y="757"/>
                </a:lnTo>
                <a:lnTo>
                  <a:pt x="218597" y="2992"/>
                </a:lnTo>
                <a:lnTo>
                  <a:pt x="233289" y="6644"/>
                </a:lnTo>
                <a:lnTo>
                  <a:pt x="247540" y="11655"/>
                </a:lnTo>
                <a:lnTo>
                  <a:pt x="261302" y="17966"/>
                </a:lnTo>
                <a:lnTo>
                  <a:pt x="274527" y="25518"/>
                </a:lnTo>
                <a:lnTo>
                  <a:pt x="287166" y="34252"/>
                </a:lnTo>
                <a:lnTo>
                  <a:pt x="299172" y="44110"/>
                </a:lnTo>
                <a:lnTo>
                  <a:pt x="310495" y="55032"/>
                </a:lnTo>
                <a:lnTo>
                  <a:pt x="321087" y="66960"/>
                </a:lnTo>
                <a:lnTo>
                  <a:pt x="330900" y="79835"/>
                </a:lnTo>
                <a:lnTo>
                  <a:pt x="339886" y="93597"/>
                </a:lnTo>
                <a:lnTo>
                  <a:pt x="347996" y="108189"/>
                </a:lnTo>
                <a:lnTo>
                  <a:pt x="355181" y="123551"/>
                </a:lnTo>
                <a:lnTo>
                  <a:pt x="361394" y="139624"/>
                </a:lnTo>
                <a:lnTo>
                  <a:pt x="366586" y="156350"/>
                </a:lnTo>
                <a:lnTo>
                  <a:pt x="370708" y="173669"/>
                </a:lnTo>
                <a:lnTo>
                  <a:pt x="373712" y="191523"/>
                </a:lnTo>
                <a:lnTo>
                  <a:pt x="375550" y="209853"/>
                </a:lnTo>
                <a:lnTo>
                  <a:pt x="376174" y="228600"/>
                </a:lnTo>
                <a:lnTo>
                  <a:pt x="375550" y="247346"/>
                </a:lnTo>
                <a:lnTo>
                  <a:pt x="373712" y="265676"/>
                </a:lnTo>
                <a:lnTo>
                  <a:pt x="370708" y="283530"/>
                </a:lnTo>
                <a:lnTo>
                  <a:pt x="366586" y="300849"/>
                </a:lnTo>
                <a:lnTo>
                  <a:pt x="361394" y="317575"/>
                </a:lnTo>
                <a:lnTo>
                  <a:pt x="355181" y="333648"/>
                </a:lnTo>
                <a:lnTo>
                  <a:pt x="347996" y="349010"/>
                </a:lnTo>
                <a:lnTo>
                  <a:pt x="339886" y="363602"/>
                </a:lnTo>
                <a:lnTo>
                  <a:pt x="330900" y="377364"/>
                </a:lnTo>
                <a:lnTo>
                  <a:pt x="321087" y="390239"/>
                </a:lnTo>
                <a:lnTo>
                  <a:pt x="310495" y="402167"/>
                </a:lnTo>
                <a:lnTo>
                  <a:pt x="299172" y="413089"/>
                </a:lnTo>
                <a:lnTo>
                  <a:pt x="287166" y="422947"/>
                </a:lnTo>
                <a:lnTo>
                  <a:pt x="274527" y="431681"/>
                </a:lnTo>
                <a:lnTo>
                  <a:pt x="261302" y="439233"/>
                </a:lnTo>
                <a:lnTo>
                  <a:pt x="247540" y="445544"/>
                </a:lnTo>
                <a:lnTo>
                  <a:pt x="233289" y="450555"/>
                </a:lnTo>
                <a:lnTo>
                  <a:pt x="218597" y="454207"/>
                </a:lnTo>
                <a:lnTo>
                  <a:pt x="203514" y="456442"/>
                </a:lnTo>
                <a:lnTo>
                  <a:pt x="188087" y="457200"/>
                </a:lnTo>
                <a:lnTo>
                  <a:pt x="172659" y="456442"/>
                </a:lnTo>
                <a:lnTo>
                  <a:pt x="157576" y="454207"/>
                </a:lnTo>
                <a:lnTo>
                  <a:pt x="142884" y="450555"/>
                </a:lnTo>
                <a:lnTo>
                  <a:pt x="128633" y="445544"/>
                </a:lnTo>
                <a:lnTo>
                  <a:pt x="114871" y="439233"/>
                </a:lnTo>
                <a:lnTo>
                  <a:pt x="101646" y="431681"/>
                </a:lnTo>
                <a:lnTo>
                  <a:pt x="89007" y="422947"/>
                </a:lnTo>
                <a:lnTo>
                  <a:pt x="77001" y="413089"/>
                </a:lnTo>
                <a:lnTo>
                  <a:pt x="65678" y="402167"/>
                </a:lnTo>
                <a:lnTo>
                  <a:pt x="55086" y="390239"/>
                </a:lnTo>
                <a:lnTo>
                  <a:pt x="45273" y="377364"/>
                </a:lnTo>
                <a:lnTo>
                  <a:pt x="36287" y="363602"/>
                </a:lnTo>
                <a:lnTo>
                  <a:pt x="28177" y="349010"/>
                </a:lnTo>
                <a:lnTo>
                  <a:pt x="20992" y="333648"/>
                </a:lnTo>
                <a:lnTo>
                  <a:pt x="14779" y="317575"/>
                </a:lnTo>
                <a:lnTo>
                  <a:pt x="9587" y="300849"/>
                </a:lnTo>
                <a:lnTo>
                  <a:pt x="5465" y="283530"/>
                </a:lnTo>
                <a:lnTo>
                  <a:pt x="2461" y="265676"/>
                </a:lnTo>
                <a:lnTo>
                  <a:pt x="623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386840" y="2977896"/>
            <a:ext cx="918972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6944" y="295503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14478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14478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87040" y="2977896"/>
            <a:ext cx="918972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3057143" y="295503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3762375" y="2933700"/>
            <a:ext cx="962025" cy="828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4038600" y="2574925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4038600" y="1897379"/>
            <a:ext cx="3339084" cy="8686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4194175" y="1919604"/>
            <a:ext cx="3141091" cy="708152"/>
          </a:xfrm>
          <a:custGeom>
            <a:avLst/>
            <a:gdLst/>
            <a:ahLst/>
            <a:cxnLst/>
            <a:rect l="l" t="t" r="r" b="b"/>
            <a:pathLst>
              <a:path w="3141091" h="708152">
                <a:moveTo>
                  <a:pt x="3141091" y="24765"/>
                </a:moveTo>
                <a:lnTo>
                  <a:pt x="3135883" y="0"/>
                </a:lnTo>
                <a:lnTo>
                  <a:pt x="68050" y="643870"/>
                </a:lnTo>
                <a:lnTo>
                  <a:pt x="28575" y="653923"/>
                </a:lnTo>
                <a:lnTo>
                  <a:pt x="27177" y="678434"/>
                </a:lnTo>
                <a:lnTo>
                  <a:pt x="21971" y="653542"/>
                </a:lnTo>
                <a:lnTo>
                  <a:pt x="81534" y="597408"/>
                </a:lnTo>
                <a:lnTo>
                  <a:pt x="0" y="671195"/>
                </a:lnTo>
                <a:lnTo>
                  <a:pt x="104266" y="705866"/>
                </a:lnTo>
                <a:lnTo>
                  <a:pt x="110998" y="708152"/>
                </a:lnTo>
                <a:lnTo>
                  <a:pt x="118110" y="704596"/>
                </a:lnTo>
                <a:lnTo>
                  <a:pt x="120396" y="697865"/>
                </a:lnTo>
                <a:lnTo>
                  <a:pt x="122554" y="691261"/>
                </a:lnTo>
                <a:lnTo>
                  <a:pt x="118999" y="684022"/>
                </a:lnTo>
                <a:lnTo>
                  <a:pt x="112267" y="681863"/>
                </a:lnTo>
                <a:lnTo>
                  <a:pt x="73112" y="668791"/>
                </a:lnTo>
                <a:lnTo>
                  <a:pt x="33147" y="675386"/>
                </a:lnTo>
                <a:lnTo>
                  <a:pt x="49267" y="660830"/>
                </a:lnTo>
                <a:lnTo>
                  <a:pt x="73112" y="668791"/>
                </a:lnTo>
                <a:lnTo>
                  <a:pt x="3141091" y="24765"/>
                </a:lnTo>
                <a:close/>
              </a:path>
              <a:path w="3141091" h="708152">
                <a:moveTo>
                  <a:pt x="94741" y="593090"/>
                </a:moveTo>
                <a:lnTo>
                  <a:pt x="86740" y="592709"/>
                </a:lnTo>
                <a:lnTo>
                  <a:pt x="81534" y="597408"/>
                </a:lnTo>
                <a:lnTo>
                  <a:pt x="21971" y="653542"/>
                </a:lnTo>
                <a:lnTo>
                  <a:pt x="27177" y="678434"/>
                </a:lnTo>
                <a:lnTo>
                  <a:pt x="28575" y="653923"/>
                </a:lnTo>
                <a:lnTo>
                  <a:pt x="68050" y="643870"/>
                </a:lnTo>
                <a:lnTo>
                  <a:pt x="98551" y="616331"/>
                </a:lnTo>
                <a:lnTo>
                  <a:pt x="103759" y="611632"/>
                </a:lnTo>
                <a:lnTo>
                  <a:pt x="104139" y="603504"/>
                </a:lnTo>
                <a:lnTo>
                  <a:pt x="99440" y="598297"/>
                </a:lnTo>
                <a:lnTo>
                  <a:pt x="94741" y="593090"/>
                </a:lnTo>
                <a:close/>
              </a:path>
              <a:path w="3141091" h="708152">
                <a:moveTo>
                  <a:pt x="33147" y="675386"/>
                </a:moveTo>
                <a:lnTo>
                  <a:pt x="73112" y="668791"/>
                </a:lnTo>
                <a:lnTo>
                  <a:pt x="49267" y="660830"/>
                </a:lnTo>
                <a:lnTo>
                  <a:pt x="33147" y="675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4038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18933" y="913058"/>
            <a:ext cx="259372" cy="93781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44665" marR="23875" algn="ctr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418"/>
              </a:spcBef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7086" y="2665912"/>
            <a:ext cx="308376" cy="92060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30987">
              <a:lnSpc>
                <a:spcPct val="95825"/>
              </a:lnSpc>
              <a:spcBef>
                <a:spcPts val="1282"/>
              </a:spcBef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10376" y="4754626"/>
            <a:ext cx="6953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1504950" y="4764151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2201862" y="4764151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2886075" y="4764151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3572700" y="4764151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4257738" y="4764151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4943538" y="4764151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7" name="object 17"/>
          <p:cNvSpPr txBox="1"/>
          <p:nvPr/>
        </p:nvSpPr>
        <p:spPr>
          <a:xfrm>
            <a:off x="46482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83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800" y="3017043"/>
            <a:ext cx="800100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7900" y="3017043"/>
            <a:ext cx="800100" cy="645318"/>
          </a:xfrm>
          <a:prstGeom prst="rect">
            <a:avLst/>
          </a:prstGeom>
        </p:spPr>
        <p:txBody>
          <a:bodyPr wrap="square" lIns="0" tIns="2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0" y="3017043"/>
            <a:ext cx="796925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7026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184"/>
          <p:cNvSpPr txBox="1"/>
          <p:nvPr/>
        </p:nvSpPr>
        <p:spPr>
          <a:xfrm>
            <a:off x="4038600" y="1431267"/>
            <a:ext cx="3124200" cy="1334792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38100">
              <a:lnSpc>
                <a:spcPts val="3270"/>
              </a:lnSpc>
            </a:pPr>
            <a:r>
              <a:rPr sz="3200" b="1" u="none" spc="0" dirty="0">
                <a:latin typeface="Times New Roman"/>
                <a:cs typeface="Times New Roman"/>
              </a:rPr>
              <a:t>0    </a:t>
            </a:r>
            <a:r>
              <a:rPr sz="3200" b="1" u="none" spc="725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2    </a:t>
            </a:r>
            <a:r>
              <a:rPr sz="3200" b="1" u="none" spc="675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3    </a:t>
            </a:r>
            <a:r>
              <a:rPr sz="3200" b="1" u="none" spc="675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493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443228" y="4722876"/>
            <a:ext cx="82753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1351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1971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1971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1320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1939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1939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5067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35052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48783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48768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5553075" y="4686300"/>
            <a:ext cx="857250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5786501" y="4346575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6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6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174491" y="1552955"/>
            <a:ext cx="85343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6115812" y="1243583"/>
            <a:ext cx="920495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6187440" y="1222247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617702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6848475" y="1219200"/>
            <a:ext cx="952500" cy="8096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7129526" y="1371600"/>
            <a:ext cx="376174" cy="457200"/>
          </a:xfrm>
          <a:custGeom>
            <a:avLst/>
            <a:gdLst/>
            <a:ahLst/>
            <a:cxnLst/>
            <a:rect l="l" t="t" r="r" b="b"/>
            <a:pathLst>
              <a:path w="376174" h="457200">
                <a:moveTo>
                  <a:pt x="0" y="228600"/>
                </a:moveTo>
                <a:lnTo>
                  <a:pt x="623" y="209853"/>
                </a:lnTo>
                <a:lnTo>
                  <a:pt x="2461" y="191523"/>
                </a:lnTo>
                <a:lnTo>
                  <a:pt x="5465" y="173669"/>
                </a:lnTo>
                <a:lnTo>
                  <a:pt x="9587" y="156350"/>
                </a:lnTo>
                <a:lnTo>
                  <a:pt x="14779" y="139624"/>
                </a:lnTo>
                <a:lnTo>
                  <a:pt x="20992" y="123551"/>
                </a:lnTo>
                <a:lnTo>
                  <a:pt x="28177" y="108189"/>
                </a:lnTo>
                <a:lnTo>
                  <a:pt x="36287" y="93597"/>
                </a:lnTo>
                <a:lnTo>
                  <a:pt x="45273" y="79835"/>
                </a:lnTo>
                <a:lnTo>
                  <a:pt x="55086" y="66960"/>
                </a:lnTo>
                <a:lnTo>
                  <a:pt x="65678" y="55032"/>
                </a:lnTo>
                <a:lnTo>
                  <a:pt x="77001" y="44110"/>
                </a:lnTo>
                <a:lnTo>
                  <a:pt x="89007" y="34252"/>
                </a:lnTo>
                <a:lnTo>
                  <a:pt x="101646" y="25518"/>
                </a:lnTo>
                <a:lnTo>
                  <a:pt x="114871" y="17966"/>
                </a:lnTo>
                <a:lnTo>
                  <a:pt x="128633" y="11655"/>
                </a:lnTo>
                <a:lnTo>
                  <a:pt x="142884" y="6644"/>
                </a:lnTo>
                <a:lnTo>
                  <a:pt x="157576" y="2992"/>
                </a:lnTo>
                <a:lnTo>
                  <a:pt x="172659" y="757"/>
                </a:lnTo>
                <a:lnTo>
                  <a:pt x="188087" y="0"/>
                </a:lnTo>
                <a:lnTo>
                  <a:pt x="203514" y="757"/>
                </a:lnTo>
                <a:lnTo>
                  <a:pt x="218597" y="2992"/>
                </a:lnTo>
                <a:lnTo>
                  <a:pt x="233289" y="6644"/>
                </a:lnTo>
                <a:lnTo>
                  <a:pt x="247540" y="11655"/>
                </a:lnTo>
                <a:lnTo>
                  <a:pt x="261302" y="17966"/>
                </a:lnTo>
                <a:lnTo>
                  <a:pt x="274527" y="25518"/>
                </a:lnTo>
                <a:lnTo>
                  <a:pt x="287166" y="34252"/>
                </a:lnTo>
                <a:lnTo>
                  <a:pt x="299172" y="44110"/>
                </a:lnTo>
                <a:lnTo>
                  <a:pt x="310495" y="55032"/>
                </a:lnTo>
                <a:lnTo>
                  <a:pt x="321087" y="66960"/>
                </a:lnTo>
                <a:lnTo>
                  <a:pt x="330900" y="79835"/>
                </a:lnTo>
                <a:lnTo>
                  <a:pt x="339886" y="93597"/>
                </a:lnTo>
                <a:lnTo>
                  <a:pt x="347996" y="108189"/>
                </a:lnTo>
                <a:lnTo>
                  <a:pt x="355181" y="123551"/>
                </a:lnTo>
                <a:lnTo>
                  <a:pt x="361394" y="139624"/>
                </a:lnTo>
                <a:lnTo>
                  <a:pt x="366586" y="156350"/>
                </a:lnTo>
                <a:lnTo>
                  <a:pt x="370708" y="173669"/>
                </a:lnTo>
                <a:lnTo>
                  <a:pt x="373712" y="191523"/>
                </a:lnTo>
                <a:lnTo>
                  <a:pt x="375550" y="209853"/>
                </a:lnTo>
                <a:lnTo>
                  <a:pt x="376174" y="228600"/>
                </a:lnTo>
                <a:lnTo>
                  <a:pt x="375550" y="247346"/>
                </a:lnTo>
                <a:lnTo>
                  <a:pt x="373712" y="265676"/>
                </a:lnTo>
                <a:lnTo>
                  <a:pt x="370708" y="283530"/>
                </a:lnTo>
                <a:lnTo>
                  <a:pt x="366586" y="300849"/>
                </a:lnTo>
                <a:lnTo>
                  <a:pt x="361394" y="317575"/>
                </a:lnTo>
                <a:lnTo>
                  <a:pt x="355181" y="333648"/>
                </a:lnTo>
                <a:lnTo>
                  <a:pt x="347996" y="349010"/>
                </a:lnTo>
                <a:lnTo>
                  <a:pt x="339886" y="363602"/>
                </a:lnTo>
                <a:lnTo>
                  <a:pt x="330900" y="377364"/>
                </a:lnTo>
                <a:lnTo>
                  <a:pt x="321087" y="390239"/>
                </a:lnTo>
                <a:lnTo>
                  <a:pt x="310495" y="402167"/>
                </a:lnTo>
                <a:lnTo>
                  <a:pt x="299172" y="413089"/>
                </a:lnTo>
                <a:lnTo>
                  <a:pt x="287166" y="422947"/>
                </a:lnTo>
                <a:lnTo>
                  <a:pt x="274527" y="431681"/>
                </a:lnTo>
                <a:lnTo>
                  <a:pt x="261302" y="439233"/>
                </a:lnTo>
                <a:lnTo>
                  <a:pt x="247540" y="445544"/>
                </a:lnTo>
                <a:lnTo>
                  <a:pt x="233289" y="450555"/>
                </a:lnTo>
                <a:lnTo>
                  <a:pt x="218597" y="454207"/>
                </a:lnTo>
                <a:lnTo>
                  <a:pt x="203514" y="456442"/>
                </a:lnTo>
                <a:lnTo>
                  <a:pt x="188087" y="457200"/>
                </a:lnTo>
                <a:lnTo>
                  <a:pt x="172659" y="456442"/>
                </a:lnTo>
                <a:lnTo>
                  <a:pt x="157576" y="454207"/>
                </a:lnTo>
                <a:lnTo>
                  <a:pt x="142884" y="450555"/>
                </a:lnTo>
                <a:lnTo>
                  <a:pt x="128633" y="445544"/>
                </a:lnTo>
                <a:lnTo>
                  <a:pt x="114871" y="439233"/>
                </a:lnTo>
                <a:lnTo>
                  <a:pt x="101646" y="431681"/>
                </a:lnTo>
                <a:lnTo>
                  <a:pt x="89007" y="422947"/>
                </a:lnTo>
                <a:lnTo>
                  <a:pt x="77001" y="413089"/>
                </a:lnTo>
                <a:lnTo>
                  <a:pt x="65678" y="402167"/>
                </a:lnTo>
                <a:lnTo>
                  <a:pt x="55086" y="390239"/>
                </a:lnTo>
                <a:lnTo>
                  <a:pt x="45273" y="377364"/>
                </a:lnTo>
                <a:lnTo>
                  <a:pt x="36287" y="363602"/>
                </a:lnTo>
                <a:lnTo>
                  <a:pt x="28177" y="349010"/>
                </a:lnTo>
                <a:lnTo>
                  <a:pt x="20992" y="333648"/>
                </a:lnTo>
                <a:lnTo>
                  <a:pt x="14779" y="317575"/>
                </a:lnTo>
                <a:lnTo>
                  <a:pt x="9587" y="300849"/>
                </a:lnTo>
                <a:lnTo>
                  <a:pt x="5465" y="283530"/>
                </a:lnTo>
                <a:lnTo>
                  <a:pt x="2461" y="265676"/>
                </a:lnTo>
                <a:lnTo>
                  <a:pt x="623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1386840" y="2977896"/>
            <a:ext cx="918972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1456944" y="295503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14478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14478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2987040" y="2977896"/>
            <a:ext cx="918972" cy="7680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3057143" y="2955036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3762375" y="2933700"/>
            <a:ext cx="962025" cy="828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4038600" y="2574925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4038600" y="1578864"/>
            <a:ext cx="3124200" cy="11871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4194175" y="1600835"/>
            <a:ext cx="124078" cy="1013840"/>
          </a:xfrm>
          <a:custGeom>
            <a:avLst/>
            <a:gdLst/>
            <a:ahLst/>
            <a:cxnLst/>
            <a:rect l="l" t="t" r="r" b="b"/>
            <a:pathLst>
              <a:path w="124078" h="1013840">
                <a:moveTo>
                  <a:pt x="122682" y="1002538"/>
                </a:moveTo>
                <a:lnTo>
                  <a:pt x="124078" y="995679"/>
                </a:lnTo>
                <a:lnTo>
                  <a:pt x="119634" y="988949"/>
                </a:lnTo>
                <a:lnTo>
                  <a:pt x="112775" y="987551"/>
                </a:lnTo>
                <a:lnTo>
                  <a:pt x="72381" y="979116"/>
                </a:lnTo>
                <a:lnTo>
                  <a:pt x="27812" y="994028"/>
                </a:lnTo>
                <a:lnTo>
                  <a:pt x="107569" y="1012443"/>
                </a:lnTo>
                <a:lnTo>
                  <a:pt x="114553" y="1013840"/>
                </a:lnTo>
                <a:lnTo>
                  <a:pt x="121158" y="1009395"/>
                </a:lnTo>
                <a:lnTo>
                  <a:pt x="122682" y="1002538"/>
                </a:lnTo>
                <a:close/>
              </a:path>
              <a:path w="124078" h="1013840">
                <a:moveTo>
                  <a:pt x="47764" y="973975"/>
                </a:moveTo>
                <a:lnTo>
                  <a:pt x="26415" y="969517"/>
                </a:lnTo>
                <a:lnTo>
                  <a:pt x="33400" y="990345"/>
                </a:lnTo>
                <a:lnTo>
                  <a:pt x="47764" y="973975"/>
                </a:lnTo>
                <a:close/>
              </a:path>
              <a:path w="124078" h="1013840">
                <a:moveTo>
                  <a:pt x="26415" y="969517"/>
                </a:moveTo>
                <a:lnTo>
                  <a:pt x="27812" y="994028"/>
                </a:lnTo>
                <a:lnTo>
                  <a:pt x="72381" y="979116"/>
                </a:lnTo>
                <a:lnTo>
                  <a:pt x="2926588" y="24129"/>
                </a:lnTo>
                <a:lnTo>
                  <a:pt x="2918586" y="0"/>
                </a:lnTo>
                <a:lnTo>
                  <a:pt x="64443" y="954965"/>
                </a:lnTo>
                <a:lnTo>
                  <a:pt x="19812" y="969899"/>
                </a:lnTo>
                <a:lnTo>
                  <a:pt x="0" y="989964"/>
                </a:lnTo>
                <a:lnTo>
                  <a:pt x="107569" y="1012443"/>
                </a:lnTo>
                <a:lnTo>
                  <a:pt x="27812" y="994028"/>
                </a:lnTo>
                <a:lnTo>
                  <a:pt x="26415" y="969517"/>
                </a:lnTo>
                <a:lnTo>
                  <a:pt x="47764" y="973975"/>
                </a:lnTo>
                <a:lnTo>
                  <a:pt x="33400" y="990345"/>
                </a:lnTo>
                <a:lnTo>
                  <a:pt x="26415" y="969517"/>
                </a:lnTo>
                <a:close/>
              </a:path>
              <a:path w="124078" h="1013840">
                <a:moveTo>
                  <a:pt x="91566" y="924051"/>
                </a:moveTo>
                <a:lnTo>
                  <a:pt x="96138" y="918717"/>
                </a:lnTo>
                <a:lnTo>
                  <a:pt x="95630" y="910716"/>
                </a:lnTo>
                <a:lnTo>
                  <a:pt x="90424" y="906144"/>
                </a:lnTo>
                <a:lnTo>
                  <a:pt x="85089" y="901445"/>
                </a:lnTo>
                <a:lnTo>
                  <a:pt x="77088" y="901953"/>
                </a:lnTo>
                <a:lnTo>
                  <a:pt x="72389" y="907288"/>
                </a:lnTo>
                <a:lnTo>
                  <a:pt x="0" y="989964"/>
                </a:lnTo>
                <a:lnTo>
                  <a:pt x="19812" y="969899"/>
                </a:lnTo>
                <a:lnTo>
                  <a:pt x="64443" y="954965"/>
                </a:lnTo>
                <a:lnTo>
                  <a:pt x="91566" y="924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4038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4309872" y="3480816"/>
            <a:ext cx="1696212" cy="10378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4353052" y="3503676"/>
            <a:ext cx="1496949" cy="842137"/>
          </a:xfrm>
          <a:custGeom>
            <a:avLst/>
            <a:gdLst/>
            <a:ahLst/>
            <a:cxnLst/>
            <a:rect l="l" t="t" r="r" b="b"/>
            <a:pathLst>
              <a:path w="1496949" h="842137">
                <a:moveTo>
                  <a:pt x="1374013" y="829563"/>
                </a:moveTo>
                <a:lnTo>
                  <a:pt x="1374139" y="836549"/>
                </a:lnTo>
                <a:lnTo>
                  <a:pt x="1379982" y="842137"/>
                </a:lnTo>
                <a:lnTo>
                  <a:pt x="1386967" y="842010"/>
                </a:lnTo>
                <a:lnTo>
                  <a:pt x="1496949" y="839724"/>
                </a:lnTo>
                <a:lnTo>
                  <a:pt x="1468755" y="838581"/>
                </a:lnTo>
                <a:lnTo>
                  <a:pt x="1463928" y="834009"/>
                </a:lnTo>
                <a:lnTo>
                  <a:pt x="1474597" y="814832"/>
                </a:lnTo>
                <a:lnTo>
                  <a:pt x="1481074" y="816356"/>
                </a:lnTo>
                <a:lnTo>
                  <a:pt x="1496949" y="839724"/>
                </a:lnTo>
                <a:lnTo>
                  <a:pt x="1440814" y="745109"/>
                </a:lnTo>
                <a:lnTo>
                  <a:pt x="1437259" y="739140"/>
                </a:lnTo>
                <a:lnTo>
                  <a:pt x="1429512" y="737107"/>
                </a:lnTo>
                <a:lnTo>
                  <a:pt x="1423415" y="740663"/>
                </a:lnTo>
                <a:lnTo>
                  <a:pt x="1417447" y="744347"/>
                </a:lnTo>
                <a:lnTo>
                  <a:pt x="1415414" y="752094"/>
                </a:lnTo>
                <a:lnTo>
                  <a:pt x="1418971" y="758063"/>
                </a:lnTo>
                <a:lnTo>
                  <a:pt x="1439945" y="793494"/>
                </a:lnTo>
                <a:lnTo>
                  <a:pt x="1452836" y="815270"/>
                </a:lnTo>
                <a:lnTo>
                  <a:pt x="1427733" y="815777"/>
                </a:lnTo>
                <a:lnTo>
                  <a:pt x="1386459" y="816610"/>
                </a:lnTo>
                <a:lnTo>
                  <a:pt x="1379474" y="816737"/>
                </a:lnTo>
                <a:lnTo>
                  <a:pt x="1373886" y="822579"/>
                </a:lnTo>
                <a:lnTo>
                  <a:pt x="1374013" y="829563"/>
                </a:lnTo>
                <a:close/>
              </a:path>
              <a:path w="1496949" h="842137">
                <a:moveTo>
                  <a:pt x="1468755" y="838581"/>
                </a:moveTo>
                <a:lnTo>
                  <a:pt x="1496949" y="839724"/>
                </a:lnTo>
                <a:lnTo>
                  <a:pt x="1481074" y="816356"/>
                </a:lnTo>
                <a:lnTo>
                  <a:pt x="1474597" y="814832"/>
                </a:lnTo>
                <a:lnTo>
                  <a:pt x="1463928" y="834009"/>
                </a:lnTo>
                <a:lnTo>
                  <a:pt x="1468755" y="838581"/>
                </a:lnTo>
                <a:close/>
              </a:path>
              <a:path w="1496949" h="842137">
                <a:moveTo>
                  <a:pt x="1427733" y="815777"/>
                </a:moveTo>
                <a:lnTo>
                  <a:pt x="1452836" y="815270"/>
                </a:lnTo>
                <a:lnTo>
                  <a:pt x="1439945" y="793494"/>
                </a:lnTo>
                <a:lnTo>
                  <a:pt x="12446" y="0"/>
                </a:lnTo>
                <a:lnTo>
                  <a:pt x="0" y="22098"/>
                </a:lnTo>
                <a:lnTo>
                  <a:pt x="1427733" y="815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/>
          <p:nvPr/>
        </p:nvSpPr>
        <p:spPr>
          <a:xfrm>
            <a:off x="5486400" y="76200"/>
            <a:ext cx="2684399" cy="8032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5476875" y="66675"/>
            <a:ext cx="2703576" cy="822325"/>
          </a:xfrm>
          <a:custGeom>
            <a:avLst/>
            <a:gdLst/>
            <a:ahLst/>
            <a:cxnLst/>
            <a:rect l="l" t="t" r="r" b="b"/>
            <a:pathLst>
              <a:path w="2703576" h="822325">
                <a:moveTo>
                  <a:pt x="0" y="822325"/>
                </a:moveTo>
                <a:lnTo>
                  <a:pt x="2703576" y="822325"/>
                </a:lnTo>
                <a:lnTo>
                  <a:pt x="2703576" y="0"/>
                </a:lnTo>
                <a:lnTo>
                  <a:pt x="0" y="0"/>
                </a:lnTo>
                <a:lnTo>
                  <a:pt x="0" y="8223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2" name="object 52"/>
          <p:cNvSpPr txBox="1"/>
          <p:nvPr/>
        </p:nvSpPr>
        <p:spPr>
          <a:xfrm>
            <a:off x="818794" y="85671"/>
            <a:ext cx="401249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9" dirty="0">
                <a:solidFill>
                  <a:srgbClr val="FF0000"/>
                </a:solidFill>
                <a:latin typeface="Cambria"/>
                <a:cs typeface="Cambria"/>
              </a:rPr>
              <a:t>Executing 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4693" y="85671"/>
            <a:ext cx="398617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  <a:p>
            <a:pPr marL="61278" marR="14650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96455" y="913058"/>
            <a:ext cx="259372" cy="93908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67144" marR="1396" algn="ctr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428"/>
              </a:spcBef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44183" y="2433079"/>
            <a:ext cx="2386081" cy="1625720"/>
          </a:xfrm>
          <a:prstGeom prst="rect">
            <a:avLst/>
          </a:prstGeom>
        </p:spPr>
        <p:txBody>
          <a:bodyPr wrap="square" lIns="0" tIns="12446" rIns="0" bIns="0" rtlCol="0">
            <a:noAutofit/>
          </a:bodyPr>
          <a:lstStyle/>
          <a:p>
            <a:pPr marL="12700">
              <a:lnSpc>
                <a:spcPts val="1960"/>
              </a:lnSpc>
            </a:pPr>
            <a:r>
              <a:rPr sz="1800" b="1" u="none" spc="0" dirty="0">
                <a:latin typeface="Cambria"/>
                <a:cs typeface="Cambria"/>
              </a:rPr>
              <a:t>J=8, then </a:t>
            </a:r>
            <a:r>
              <a:rPr sz="1800" b="1" u="none" spc="0" dirty="0">
                <a:solidFill>
                  <a:srgbClr val="FF0000"/>
                </a:solidFill>
                <a:latin typeface="Cambria"/>
                <a:cs typeface="Cambria"/>
              </a:rPr>
              <a:t>A[ j ]=A[8]=3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</a:pPr>
            <a:r>
              <a:rPr sz="1800" b="1" u="none" spc="4" dirty="0">
                <a:latin typeface="Cambria"/>
                <a:cs typeface="Cambria"/>
              </a:rPr>
              <a:t>And </a:t>
            </a:r>
            <a:r>
              <a:rPr sz="1800" b="1" u="none" spc="4" dirty="0">
                <a:solidFill>
                  <a:srgbClr val="009900"/>
                </a:solidFill>
                <a:latin typeface="Cambria"/>
                <a:cs typeface="Cambria"/>
              </a:rPr>
              <a:t>B[ </a:t>
            </a:r>
            <a:r>
              <a:rPr sz="1800" b="1" u="none" spc="4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1800" b="1" u="none" spc="4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1800" b="1" u="none" spc="4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1800" b="1" u="none" spc="4" dirty="0">
                <a:solidFill>
                  <a:srgbClr val="009900"/>
                </a:solidFill>
                <a:latin typeface="Cambria"/>
                <a:cs typeface="Cambria"/>
              </a:rPr>
              <a:t>]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50"/>
              </a:spcBef>
            </a:pPr>
            <a:r>
              <a:rPr sz="1800" b="1" u="none" dirty="0">
                <a:latin typeface="Cambria"/>
                <a:cs typeface="Cambria"/>
              </a:rPr>
              <a:t>=</a:t>
            </a:r>
            <a:r>
              <a:rPr sz="1800" b="1" u="none" dirty="0">
                <a:solidFill>
                  <a:srgbClr val="009900"/>
                </a:solidFill>
                <a:latin typeface="Cambria"/>
                <a:cs typeface="Cambria"/>
              </a:rPr>
              <a:t>B[ </a:t>
            </a:r>
            <a:r>
              <a:rPr sz="1800" b="1" u="none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1800" b="1" u="none" dirty="0">
                <a:solidFill>
                  <a:srgbClr val="CC0000"/>
                </a:solidFill>
                <a:latin typeface="Cambria"/>
                <a:cs typeface="Cambria"/>
              </a:rPr>
              <a:t>3 </a:t>
            </a:r>
            <a:r>
              <a:rPr sz="1800" b="1" u="none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1800" b="1" u="none" dirty="0">
                <a:solidFill>
                  <a:srgbClr val="009900"/>
                </a:solidFill>
                <a:latin typeface="Cambria"/>
                <a:cs typeface="Cambria"/>
              </a:rPr>
              <a:t>]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50"/>
              </a:spcBef>
            </a:pPr>
            <a:r>
              <a:rPr sz="1800" b="1" u="none" spc="-1" dirty="0">
                <a:latin typeface="Cambria"/>
                <a:cs typeface="Cambria"/>
              </a:rPr>
              <a:t>=</a:t>
            </a:r>
            <a:r>
              <a:rPr sz="1800" b="1" u="none" spc="-1" dirty="0">
                <a:solidFill>
                  <a:srgbClr val="009900"/>
                </a:solidFill>
                <a:latin typeface="Cambria"/>
                <a:cs typeface="Cambria"/>
              </a:rPr>
              <a:t>B[ 7]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35"/>
              </a:spcBef>
            </a:pPr>
            <a:r>
              <a:rPr sz="1800" b="1" u="none" spc="4" dirty="0">
                <a:latin typeface="Cambria"/>
                <a:cs typeface="Cambria"/>
              </a:rPr>
              <a:t>So </a:t>
            </a:r>
            <a:r>
              <a:rPr sz="1800" b="1" u="none" spc="4" dirty="0">
                <a:solidFill>
                  <a:srgbClr val="009900"/>
                </a:solidFill>
                <a:latin typeface="Cambria"/>
                <a:cs typeface="Cambria"/>
              </a:rPr>
              <a:t>B[ </a:t>
            </a:r>
            <a:r>
              <a:rPr sz="1800" b="1" u="none" spc="4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1800" b="1" u="none" spc="4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1800" b="1" u="none" spc="4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1800" b="1" u="none" spc="4" dirty="0">
                <a:solidFill>
                  <a:srgbClr val="009900"/>
                </a:solidFill>
                <a:latin typeface="Cambria"/>
                <a:cs typeface="Cambria"/>
              </a:rPr>
              <a:t>] </a:t>
            </a:r>
            <a:r>
              <a:rPr sz="1800" b="1" u="none" spc="0" dirty="0">
                <a:latin typeface="Times New Roman"/>
                <a:cs typeface="Times New Roman"/>
              </a:rPr>
              <a:t>←</a:t>
            </a:r>
            <a:r>
              <a:rPr sz="1800" b="1" u="none" spc="4" dirty="0">
                <a:solidFill>
                  <a:srgbClr val="FF0000"/>
                </a:solidFill>
                <a:latin typeface="Cambria"/>
                <a:cs typeface="Cambria"/>
              </a:rPr>
              <a:t>A[ j ]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50"/>
              </a:spcBef>
            </a:pPr>
            <a:r>
              <a:rPr sz="1800" b="1" u="none" spc="0" dirty="0">
                <a:latin typeface="Cambria"/>
                <a:cs typeface="Cambria"/>
              </a:rPr>
              <a:t>=</a:t>
            </a:r>
            <a:r>
              <a:rPr sz="1800" b="1" u="none" spc="0" dirty="0">
                <a:solidFill>
                  <a:srgbClr val="009900"/>
                </a:solidFill>
                <a:latin typeface="Cambria"/>
                <a:cs typeface="Cambria"/>
              </a:rPr>
              <a:t>B[7]</a:t>
            </a:r>
            <a:r>
              <a:rPr sz="1800" b="1" u="none" spc="0" dirty="0">
                <a:latin typeface="Times New Roman"/>
                <a:cs typeface="Times New Roman"/>
              </a:rPr>
              <a:t>←</a:t>
            </a:r>
            <a:r>
              <a:rPr sz="1800" b="1" u="none" spc="0" dirty="0">
                <a:solidFill>
                  <a:srgbClr val="CC0000"/>
                </a:solidFill>
                <a:latin typeface="Cambria"/>
                <a:cs typeface="Cambria"/>
              </a:rPr>
              <a:t>3</a:t>
            </a:r>
            <a:endParaRPr sz="1800" u="none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7086" y="2665912"/>
            <a:ext cx="308376" cy="92060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81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30987">
              <a:lnSpc>
                <a:spcPct val="95825"/>
              </a:lnSpc>
              <a:spcBef>
                <a:spcPts val="1282"/>
              </a:spcBef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0376" y="4754626"/>
            <a:ext cx="6953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1504950" y="4764151"/>
            <a:ext cx="6969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2201862" y="4764151"/>
            <a:ext cx="68421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2886075" y="4764151"/>
            <a:ext cx="686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3572700" y="4764151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4257738" y="4764151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4943538" y="4764151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46482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83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3017043"/>
            <a:ext cx="800100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7900" y="3017043"/>
            <a:ext cx="800100" cy="645318"/>
          </a:xfrm>
          <a:prstGeom prst="rect">
            <a:avLst/>
          </a:prstGeom>
        </p:spPr>
        <p:txBody>
          <a:bodyPr wrap="square" lIns="0" tIns="2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0" y="3017043"/>
            <a:ext cx="796925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6177026" y="1274826"/>
            <a:ext cx="79692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5476875" y="66675"/>
            <a:ext cx="2703576" cy="822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14493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443228" y="4722876"/>
            <a:ext cx="82753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019300" y="4657725"/>
            <a:ext cx="914400" cy="82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009775" y="4667250"/>
            <a:ext cx="9334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506724" y="4706112"/>
            <a:ext cx="809244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505200" y="4712208"/>
            <a:ext cx="818388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4878324" y="4706112"/>
            <a:ext cx="809244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49403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4876800" y="4712208"/>
            <a:ext cx="818388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49387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362200" y="43434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5318760" y="1243583"/>
            <a:ext cx="920496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5390388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53801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6086475" y="1219200"/>
            <a:ext cx="952500" cy="8096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640715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1362075" y="2924175"/>
            <a:ext cx="923925" cy="838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2987040" y="2977896"/>
            <a:ext cx="918972" cy="7680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057144" y="2955036"/>
            <a:ext cx="777240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1676400" y="2593975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1676400" y="1641348"/>
            <a:ext cx="4776216" cy="11247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831975" y="1663953"/>
            <a:ext cx="4577715" cy="964819"/>
          </a:xfrm>
          <a:custGeom>
            <a:avLst/>
            <a:gdLst/>
            <a:ahLst/>
            <a:cxnLst/>
            <a:rect l="l" t="t" r="r" b="b"/>
            <a:pathLst>
              <a:path w="4577715" h="964819">
                <a:moveTo>
                  <a:pt x="4577715" y="24892"/>
                </a:moveTo>
                <a:lnTo>
                  <a:pt x="4572635" y="0"/>
                </a:lnTo>
                <a:lnTo>
                  <a:pt x="68194" y="900234"/>
                </a:lnTo>
                <a:lnTo>
                  <a:pt x="28829" y="909955"/>
                </a:lnTo>
                <a:lnTo>
                  <a:pt x="27050" y="934338"/>
                </a:lnTo>
                <a:lnTo>
                  <a:pt x="22098" y="909447"/>
                </a:lnTo>
                <a:lnTo>
                  <a:pt x="82295" y="853948"/>
                </a:lnTo>
                <a:lnTo>
                  <a:pt x="0" y="926846"/>
                </a:lnTo>
                <a:lnTo>
                  <a:pt x="104012" y="962533"/>
                </a:lnTo>
                <a:lnTo>
                  <a:pt x="110617" y="964819"/>
                </a:lnTo>
                <a:lnTo>
                  <a:pt x="117856" y="961390"/>
                </a:lnTo>
                <a:lnTo>
                  <a:pt x="120142" y="954659"/>
                </a:lnTo>
                <a:lnTo>
                  <a:pt x="122427" y="948055"/>
                </a:lnTo>
                <a:lnTo>
                  <a:pt x="118872" y="940816"/>
                </a:lnTo>
                <a:lnTo>
                  <a:pt x="112268" y="938530"/>
                </a:lnTo>
                <a:lnTo>
                  <a:pt x="73136" y="925128"/>
                </a:lnTo>
                <a:lnTo>
                  <a:pt x="33019" y="931418"/>
                </a:lnTo>
                <a:lnTo>
                  <a:pt x="49315" y="916971"/>
                </a:lnTo>
                <a:lnTo>
                  <a:pt x="73136" y="925128"/>
                </a:lnTo>
                <a:lnTo>
                  <a:pt x="4577715" y="24892"/>
                </a:lnTo>
                <a:close/>
              </a:path>
              <a:path w="4577715" h="964819">
                <a:moveTo>
                  <a:pt x="95504" y="849757"/>
                </a:moveTo>
                <a:lnTo>
                  <a:pt x="87502" y="849249"/>
                </a:lnTo>
                <a:lnTo>
                  <a:pt x="82295" y="853948"/>
                </a:lnTo>
                <a:lnTo>
                  <a:pt x="22098" y="909447"/>
                </a:lnTo>
                <a:lnTo>
                  <a:pt x="27050" y="934338"/>
                </a:lnTo>
                <a:lnTo>
                  <a:pt x="28829" y="909955"/>
                </a:lnTo>
                <a:lnTo>
                  <a:pt x="68194" y="900234"/>
                </a:lnTo>
                <a:lnTo>
                  <a:pt x="99060" y="872871"/>
                </a:lnTo>
                <a:lnTo>
                  <a:pt x="104393" y="868299"/>
                </a:lnTo>
                <a:lnTo>
                  <a:pt x="104775" y="860171"/>
                </a:lnTo>
                <a:lnTo>
                  <a:pt x="100202" y="854963"/>
                </a:lnTo>
                <a:lnTo>
                  <a:pt x="95504" y="849757"/>
                </a:lnTo>
                <a:close/>
              </a:path>
              <a:path w="4577715" h="964819">
                <a:moveTo>
                  <a:pt x="33019" y="931418"/>
                </a:moveTo>
                <a:lnTo>
                  <a:pt x="73136" y="925128"/>
                </a:lnTo>
                <a:lnTo>
                  <a:pt x="49315" y="916971"/>
                </a:lnTo>
                <a:lnTo>
                  <a:pt x="33019" y="93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68275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3802379" y="2982468"/>
            <a:ext cx="894588" cy="7437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3860291" y="2947416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3851275" y="3011487"/>
            <a:ext cx="796925" cy="6461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1818132" y="3550920"/>
            <a:ext cx="854963" cy="9677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1860423" y="4296667"/>
            <a:ext cx="657351" cy="770254"/>
          </a:xfrm>
          <a:custGeom>
            <a:avLst/>
            <a:gdLst/>
            <a:ahLst/>
            <a:cxnLst/>
            <a:rect l="l" t="t" r="r" b="b"/>
            <a:pathLst>
              <a:path w="657351" h="770254">
                <a:moveTo>
                  <a:pt x="601002" y="0"/>
                </a:moveTo>
                <a:lnTo>
                  <a:pt x="628522" y="29841"/>
                </a:lnTo>
                <a:lnTo>
                  <a:pt x="624690" y="8353"/>
                </a:lnTo>
                <a:lnTo>
                  <a:pt x="601002" y="0"/>
                </a:lnTo>
                <a:close/>
              </a:path>
              <a:path w="657351" h="770254">
                <a:moveTo>
                  <a:pt x="546988" y="7997"/>
                </a:moveTo>
                <a:lnTo>
                  <a:pt x="553593" y="10283"/>
                </a:lnTo>
                <a:lnTo>
                  <a:pt x="631444" y="35810"/>
                </a:lnTo>
                <a:lnTo>
                  <a:pt x="645287" y="15617"/>
                </a:lnTo>
                <a:lnTo>
                  <a:pt x="620242" y="-16586"/>
                </a:lnTo>
                <a:lnTo>
                  <a:pt x="19303" y="-723522"/>
                </a:lnTo>
                <a:lnTo>
                  <a:pt x="0" y="-707012"/>
                </a:lnTo>
                <a:lnTo>
                  <a:pt x="601002" y="0"/>
                </a:lnTo>
                <a:lnTo>
                  <a:pt x="624690" y="8353"/>
                </a:lnTo>
                <a:lnTo>
                  <a:pt x="628522" y="29841"/>
                </a:lnTo>
                <a:lnTo>
                  <a:pt x="601002" y="0"/>
                </a:lnTo>
                <a:lnTo>
                  <a:pt x="562101" y="-13719"/>
                </a:lnTo>
                <a:lnTo>
                  <a:pt x="555497" y="-16005"/>
                </a:lnTo>
                <a:lnTo>
                  <a:pt x="548132" y="-12576"/>
                </a:lnTo>
                <a:lnTo>
                  <a:pt x="545845" y="-5972"/>
                </a:lnTo>
                <a:lnTo>
                  <a:pt x="543559" y="758"/>
                </a:lnTo>
                <a:lnTo>
                  <a:pt x="546988" y="7997"/>
                </a:lnTo>
                <a:close/>
              </a:path>
              <a:path w="657351" h="770254">
                <a:moveTo>
                  <a:pt x="650747" y="19300"/>
                </a:moveTo>
                <a:lnTo>
                  <a:pt x="657351" y="46732"/>
                </a:lnTo>
                <a:lnTo>
                  <a:pt x="638047" y="-61471"/>
                </a:lnTo>
                <a:lnTo>
                  <a:pt x="636904" y="-68456"/>
                </a:lnTo>
                <a:lnTo>
                  <a:pt x="630301" y="-73028"/>
                </a:lnTo>
                <a:lnTo>
                  <a:pt x="623315" y="-71758"/>
                </a:lnTo>
                <a:lnTo>
                  <a:pt x="616457" y="-70488"/>
                </a:lnTo>
                <a:lnTo>
                  <a:pt x="611885" y="-64011"/>
                </a:lnTo>
                <a:lnTo>
                  <a:pt x="613028" y="-57026"/>
                </a:lnTo>
                <a:lnTo>
                  <a:pt x="620242" y="-16586"/>
                </a:lnTo>
                <a:lnTo>
                  <a:pt x="645287" y="15617"/>
                </a:lnTo>
                <a:lnTo>
                  <a:pt x="631444" y="35810"/>
                </a:lnTo>
                <a:lnTo>
                  <a:pt x="553593" y="10283"/>
                </a:lnTo>
                <a:lnTo>
                  <a:pt x="657351" y="46732"/>
                </a:lnTo>
                <a:lnTo>
                  <a:pt x="650747" y="1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5486400" y="76200"/>
            <a:ext cx="2684399" cy="8032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5476875" y="66675"/>
            <a:ext cx="2703576" cy="822325"/>
          </a:xfrm>
          <a:custGeom>
            <a:avLst/>
            <a:gdLst/>
            <a:ahLst/>
            <a:cxnLst/>
            <a:rect l="l" t="t" r="r" b="b"/>
            <a:pathLst>
              <a:path w="2703576" h="822325">
                <a:moveTo>
                  <a:pt x="0" y="822325"/>
                </a:moveTo>
                <a:lnTo>
                  <a:pt x="2703576" y="822325"/>
                </a:lnTo>
                <a:lnTo>
                  <a:pt x="2703576" y="0"/>
                </a:lnTo>
                <a:lnTo>
                  <a:pt x="0" y="0"/>
                </a:lnTo>
                <a:lnTo>
                  <a:pt x="0" y="8223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 txBox="1"/>
          <p:nvPr/>
        </p:nvSpPr>
        <p:spPr>
          <a:xfrm>
            <a:off x="818794" y="85671"/>
            <a:ext cx="4012494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9" dirty="0">
                <a:solidFill>
                  <a:srgbClr val="FF0000"/>
                </a:solidFill>
                <a:latin typeface="Cambria"/>
                <a:cs typeface="Cambria"/>
              </a:rPr>
              <a:t>Executing 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44693" y="85671"/>
            <a:ext cx="398617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algn="ctr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  <a:p>
            <a:pPr marL="61278" marR="146509" algn="ctr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49314" y="913058"/>
            <a:ext cx="321005" cy="91368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  <a:p>
            <a:pPr marL="43814">
              <a:lnSpc>
                <a:spcPct val="95825"/>
              </a:lnSpc>
              <a:spcBef>
                <a:spcPts val="1228"/>
              </a:spcBef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64000" y="1418567"/>
            <a:ext cx="28989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0330" y="2433079"/>
            <a:ext cx="2501152" cy="1625911"/>
          </a:xfrm>
          <a:prstGeom prst="rect">
            <a:avLst/>
          </a:prstGeom>
        </p:spPr>
        <p:txBody>
          <a:bodyPr wrap="square" lIns="0" tIns="12446" rIns="0" bIns="0" rtlCol="0">
            <a:noAutofit/>
          </a:bodyPr>
          <a:lstStyle/>
          <a:p>
            <a:pPr marL="12700" marR="34290">
              <a:lnSpc>
                <a:spcPts val="1960"/>
              </a:lnSpc>
            </a:pPr>
            <a:r>
              <a:rPr sz="1800" b="1" u="none" spc="0" dirty="0">
                <a:latin typeface="Cambria"/>
                <a:cs typeface="Cambria"/>
              </a:rPr>
              <a:t>J=8, then </a:t>
            </a:r>
            <a:r>
              <a:rPr sz="1800" b="1" u="none" spc="0" dirty="0">
                <a:solidFill>
                  <a:srgbClr val="FF0000"/>
                </a:solidFill>
                <a:latin typeface="Cambria"/>
                <a:cs typeface="Cambria"/>
              </a:rPr>
              <a:t>A[ j ]=A[8]=3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</a:pPr>
            <a:r>
              <a:rPr sz="1800" b="1" u="none" spc="4" dirty="0">
                <a:solidFill>
                  <a:srgbClr val="0066FF"/>
                </a:solidFill>
                <a:latin typeface="Cambria"/>
                <a:cs typeface="Cambria"/>
              </a:rPr>
              <a:t>Then C[ </a:t>
            </a:r>
            <a:r>
              <a:rPr sz="1800" b="1" u="none" spc="4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1800" b="1" u="none" spc="4" dirty="0">
                <a:solidFill>
                  <a:srgbClr val="0066FF"/>
                </a:solidFill>
                <a:latin typeface="Cambria"/>
                <a:cs typeface="Cambria"/>
              </a:rPr>
              <a:t>]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50"/>
              </a:spcBef>
            </a:pPr>
            <a:r>
              <a:rPr sz="1800" b="1" u="none" dirty="0">
                <a:latin typeface="Cambria"/>
                <a:cs typeface="Cambria"/>
              </a:rPr>
              <a:t>= </a:t>
            </a:r>
            <a:r>
              <a:rPr sz="1800" b="1" u="none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1800" b="1" u="none" dirty="0">
                <a:solidFill>
                  <a:srgbClr val="CC0000"/>
                </a:solidFill>
                <a:latin typeface="Cambria"/>
                <a:cs typeface="Cambria"/>
              </a:rPr>
              <a:t>3 </a:t>
            </a:r>
            <a:r>
              <a:rPr sz="1800" b="1" u="none" dirty="0">
                <a:solidFill>
                  <a:srgbClr val="0066FF"/>
                </a:solidFill>
                <a:latin typeface="Cambria"/>
                <a:cs typeface="Cambria"/>
              </a:rPr>
              <a:t>]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50"/>
              </a:spcBef>
            </a:pPr>
            <a:r>
              <a:rPr sz="1800" b="1" u="none" dirty="0">
                <a:latin typeface="Cambria"/>
                <a:cs typeface="Cambria"/>
              </a:rPr>
              <a:t>=</a:t>
            </a:r>
            <a:r>
              <a:rPr sz="1800" b="1" u="none" dirty="0">
                <a:solidFill>
                  <a:srgbClr val="009900"/>
                </a:solidFill>
                <a:latin typeface="Cambria"/>
                <a:cs typeface="Cambria"/>
              </a:rPr>
              <a:t>7</a:t>
            </a:r>
            <a:endParaRPr sz="1800" u="none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50"/>
              </a:spcBef>
            </a:pPr>
            <a:r>
              <a:rPr sz="1800" b="1" u="none" spc="6" dirty="0">
                <a:latin typeface="Cambria"/>
                <a:cs typeface="Cambria"/>
              </a:rPr>
              <a:t>So </a:t>
            </a:r>
            <a:r>
              <a:rPr sz="1800" b="1" u="none" spc="6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1800" b="1" u="none" spc="6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1800" b="1" u="none" spc="6" dirty="0">
                <a:solidFill>
                  <a:srgbClr val="0066FF"/>
                </a:solidFill>
                <a:latin typeface="Cambria"/>
                <a:cs typeface="Cambria"/>
              </a:rPr>
              <a:t>]  </a:t>
            </a:r>
            <a:r>
              <a:rPr sz="1800" b="1" u="none" spc="6" dirty="0">
                <a:latin typeface="Cambria"/>
                <a:cs typeface="Cambria"/>
              </a:rPr>
              <a:t>= </a:t>
            </a:r>
            <a:r>
              <a:rPr sz="1800" b="1" u="none" spc="6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1800" b="1" u="none" spc="6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1800" b="1" u="none" spc="6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1800" b="1" u="none" spc="6" dirty="0">
                <a:latin typeface="Cambria"/>
                <a:cs typeface="Cambria"/>
              </a:rPr>
              <a:t>-1</a:t>
            </a:r>
            <a:endParaRPr sz="1800" u="none">
              <a:latin typeface="Cambria"/>
              <a:cs typeface="Cambria"/>
            </a:endParaRPr>
          </a:p>
          <a:p>
            <a:pPr marL="12700" marR="34290">
              <a:lnSpc>
                <a:spcPct val="97696"/>
              </a:lnSpc>
              <a:spcBef>
                <a:spcPts val="50"/>
              </a:spcBef>
            </a:pPr>
            <a:r>
              <a:rPr sz="1800" b="1" u="none" spc="0" dirty="0">
                <a:latin typeface="Cambria"/>
                <a:cs typeface="Cambria"/>
              </a:rPr>
              <a:t>=7-1=6</a:t>
            </a:r>
            <a:endParaRPr sz="1800" u="none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4251" y="2683565"/>
            <a:ext cx="302336" cy="90035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  <a:p>
            <a:pPr marL="25146">
              <a:lnSpc>
                <a:spcPct val="95825"/>
              </a:lnSpc>
              <a:spcBef>
                <a:spcPts val="1123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9725" y="4759388"/>
            <a:ext cx="69297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4" name="object 24"/>
          <p:cNvSpPr txBox="1"/>
          <p:nvPr/>
        </p:nvSpPr>
        <p:spPr>
          <a:xfrm>
            <a:off x="3572700" y="4759388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257738" y="4759388"/>
            <a:ext cx="6858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4943538" y="4759388"/>
            <a:ext cx="688149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5631688" y="4759388"/>
            <a:ext cx="685800" cy="587375"/>
          </a:xfrm>
          <a:prstGeom prst="rect">
            <a:avLst/>
          </a:prstGeom>
        </p:spPr>
        <p:txBody>
          <a:bodyPr wrap="square" lIns="0" tIns="56515" rIns="0" bIns="0" rtlCol="0">
            <a:noAutofit/>
          </a:bodyPr>
          <a:lstStyle/>
          <a:p>
            <a:pPr marL="29641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7488" y="4759388"/>
            <a:ext cx="688213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1504950" y="4764151"/>
            <a:ext cx="70485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2251075" y="3017043"/>
            <a:ext cx="796925" cy="645318"/>
          </a:xfrm>
          <a:prstGeom prst="rect">
            <a:avLst/>
          </a:prstGeom>
        </p:spPr>
        <p:txBody>
          <a:bodyPr wrap="square" lIns="0" tIns="2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000" y="3017043"/>
            <a:ext cx="796925" cy="64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925" y="3017043"/>
            <a:ext cx="803275" cy="645318"/>
          </a:xfrm>
          <a:prstGeom prst="rect">
            <a:avLst/>
          </a:prstGeom>
        </p:spPr>
        <p:txBody>
          <a:bodyPr wrap="square" lIns="0" tIns="5492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 u="none"/>
          </a:p>
          <a:p>
            <a:pPr marL="25993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6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8200" y="3017043"/>
            <a:ext cx="800100" cy="645318"/>
          </a:xfrm>
          <a:prstGeom prst="rect">
            <a:avLst/>
          </a:prstGeom>
        </p:spPr>
        <p:txBody>
          <a:bodyPr wrap="square" lIns="0" tIns="2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8300" y="3017043"/>
            <a:ext cx="800100" cy="645318"/>
          </a:xfrm>
          <a:prstGeom prst="rect">
            <a:avLst/>
          </a:prstGeom>
        </p:spPr>
        <p:txBody>
          <a:bodyPr wrap="square" lIns="0" tIns="5492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0400" y="1289113"/>
            <a:ext cx="796925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0" name="object 10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6882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0101" y="1274826"/>
            <a:ext cx="796925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76875" y="66675"/>
            <a:ext cx="2703576" cy="822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186"/>
          <p:cNvSpPr txBox="1"/>
          <p:nvPr/>
        </p:nvSpPr>
        <p:spPr>
          <a:xfrm>
            <a:off x="4038600" y="1431267"/>
            <a:ext cx="1574291" cy="1334792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38100">
              <a:lnSpc>
                <a:spcPts val="3270"/>
              </a:lnSpc>
            </a:pPr>
            <a:r>
              <a:rPr sz="3200" b="1" u="none" spc="0" dirty="0">
                <a:latin typeface="Times New Roman"/>
                <a:cs typeface="Times New Roman"/>
              </a:rPr>
              <a:t>0    </a:t>
            </a:r>
            <a:r>
              <a:rPr sz="3200" b="1" u="none" spc="725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493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1443228" y="4722876"/>
            <a:ext cx="82753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504950" y="4764151"/>
            <a:ext cx="677926" cy="587375"/>
          </a:xfrm>
          <a:custGeom>
            <a:avLst/>
            <a:gdLst/>
            <a:ahLst/>
            <a:cxnLst/>
            <a:rect l="l" t="t" r="r" b="b"/>
            <a:pathLst>
              <a:path w="677926" h="587375">
                <a:moveTo>
                  <a:pt x="0" y="587375"/>
                </a:moveTo>
                <a:lnTo>
                  <a:pt x="677926" y="587375"/>
                </a:lnTo>
                <a:lnTo>
                  <a:pt x="677926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906776" y="4764151"/>
            <a:ext cx="671449" cy="587375"/>
          </a:xfrm>
          <a:custGeom>
            <a:avLst/>
            <a:gdLst/>
            <a:ahLst/>
            <a:cxnLst/>
            <a:rect l="l" t="t" r="r" b="b"/>
            <a:pathLst>
              <a:path w="671449" h="587375">
                <a:moveTo>
                  <a:pt x="0" y="587375"/>
                </a:moveTo>
                <a:lnTo>
                  <a:pt x="671449" y="587375"/>
                </a:lnTo>
                <a:lnTo>
                  <a:pt x="671449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35067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5687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5052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5671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4752975" y="4648200"/>
            <a:ext cx="923925" cy="828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752975" y="4657725"/>
            <a:ext cx="933450" cy="809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5181600" y="43434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4521708" y="1243583"/>
            <a:ext cx="920496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4593336" y="1222247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45831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5295900" y="1219200"/>
            <a:ext cx="962025" cy="8096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556260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4033901" y="2593975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6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6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4038600" y="1566672"/>
            <a:ext cx="1574291" cy="11993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4194175" y="2480945"/>
            <a:ext cx="121538" cy="1000887"/>
          </a:xfrm>
          <a:custGeom>
            <a:avLst/>
            <a:gdLst/>
            <a:ahLst/>
            <a:cxnLst/>
            <a:rect l="l" t="t" r="r" b="b"/>
            <a:pathLst>
              <a:path w="121538" h="1000887">
                <a:moveTo>
                  <a:pt x="40814" y="80293"/>
                </a:moveTo>
                <a:lnTo>
                  <a:pt x="19176" y="82422"/>
                </a:lnTo>
                <a:lnTo>
                  <a:pt x="32003" y="100202"/>
                </a:lnTo>
                <a:lnTo>
                  <a:pt x="40814" y="80293"/>
                </a:lnTo>
                <a:close/>
              </a:path>
              <a:path w="121538" h="1000887">
                <a:moveTo>
                  <a:pt x="19176" y="82422"/>
                </a:moveTo>
                <a:lnTo>
                  <a:pt x="27812" y="105409"/>
                </a:lnTo>
                <a:lnTo>
                  <a:pt x="65923" y="77822"/>
                </a:lnTo>
                <a:lnTo>
                  <a:pt x="1375917" y="-870458"/>
                </a:lnTo>
                <a:lnTo>
                  <a:pt x="1360932" y="-891032"/>
                </a:lnTo>
                <a:lnTo>
                  <a:pt x="50989" y="57300"/>
                </a:lnTo>
                <a:lnTo>
                  <a:pt x="12953" y="84835"/>
                </a:lnTo>
                <a:lnTo>
                  <a:pt x="0" y="109854"/>
                </a:lnTo>
                <a:lnTo>
                  <a:pt x="109347" y="99059"/>
                </a:lnTo>
                <a:lnTo>
                  <a:pt x="27812" y="105409"/>
                </a:lnTo>
                <a:lnTo>
                  <a:pt x="19176" y="82422"/>
                </a:lnTo>
                <a:lnTo>
                  <a:pt x="40814" y="80293"/>
                </a:lnTo>
                <a:lnTo>
                  <a:pt x="32003" y="100202"/>
                </a:lnTo>
                <a:lnTo>
                  <a:pt x="19176" y="82422"/>
                </a:lnTo>
                <a:close/>
              </a:path>
              <a:path w="121538" h="1000887">
                <a:moveTo>
                  <a:pt x="67690" y="19557"/>
                </a:moveTo>
                <a:lnTo>
                  <a:pt x="70485" y="13080"/>
                </a:lnTo>
                <a:lnTo>
                  <a:pt x="67563" y="5587"/>
                </a:lnTo>
                <a:lnTo>
                  <a:pt x="61213" y="2793"/>
                </a:lnTo>
                <a:lnTo>
                  <a:pt x="54737" y="0"/>
                </a:lnTo>
                <a:lnTo>
                  <a:pt x="47244" y="2920"/>
                </a:lnTo>
                <a:lnTo>
                  <a:pt x="44450" y="9270"/>
                </a:lnTo>
                <a:lnTo>
                  <a:pt x="0" y="109854"/>
                </a:lnTo>
                <a:lnTo>
                  <a:pt x="12953" y="84835"/>
                </a:lnTo>
                <a:lnTo>
                  <a:pt x="50989" y="57300"/>
                </a:lnTo>
                <a:lnTo>
                  <a:pt x="67690" y="19557"/>
                </a:lnTo>
                <a:close/>
              </a:path>
              <a:path w="121538" h="1000887">
                <a:moveTo>
                  <a:pt x="116332" y="98425"/>
                </a:moveTo>
                <a:lnTo>
                  <a:pt x="121538" y="92201"/>
                </a:lnTo>
                <a:lnTo>
                  <a:pt x="120776" y="85216"/>
                </a:lnTo>
                <a:lnTo>
                  <a:pt x="120141" y="78231"/>
                </a:lnTo>
                <a:lnTo>
                  <a:pt x="113919" y="73151"/>
                </a:lnTo>
                <a:lnTo>
                  <a:pt x="106934" y="73787"/>
                </a:lnTo>
                <a:lnTo>
                  <a:pt x="65923" y="77822"/>
                </a:lnTo>
                <a:lnTo>
                  <a:pt x="27812" y="105409"/>
                </a:lnTo>
                <a:lnTo>
                  <a:pt x="109347" y="99059"/>
                </a:lnTo>
                <a:lnTo>
                  <a:pt x="116332" y="98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987040" y="2977896"/>
            <a:ext cx="918972" cy="7680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057144" y="2955036"/>
            <a:ext cx="777240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038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3762375" y="2924175"/>
            <a:ext cx="962025" cy="8286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175760" y="3547872"/>
            <a:ext cx="1316736" cy="9707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18686" y="4234942"/>
            <a:ext cx="1104900" cy="768731"/>
          </a:xfrm>
          <a:custGeom>
            <a:avLst/>
            <a:gdLst/>
            <a:ahLst/>
            <a:cxnLst/>
            <a:rect l="l" t="t" r="r" b="b"/>
            <a:pathLst>
              <a:path w="1104900" h="768730">
                <a:moveTo>
                  <a:pt x="1076899" y="79962"/>
                </a:moveTo>
                <a:lnTo>
                  <a:pt x="1098677" y="81533"/>
                </a:lnTo>
                <a:lnTo>
                  <a:pt x="1104900" y="83819"/>
                </a:lnTo>
                <a:lnTo>
                  <a:pt x="1071499" y="9016"/>
                </a:lnTo>
                <a:lnTo>
                  <a:pt x="1068577" y="2666"/>
                </a:lnTo>
                <a:lnTo>
                  <a:pt x="1060958" y="0"/>
                </a:lnTo>
                <a:lnTo>
                  <a:pt x="1054608" y="3047"/>
                </a:lnTo>
                <a:lnTo>
                  <a:pt x="1048258" y="5968"/>
                </a:lnTo>
                <a:lnTo>
                  <a:pt x="1045590" y="13588"/>
                </a:lnTo>
                <a:lnTo>
                  <a:pt x="1048512" y="19938"/>
                </a:lnTo>
                <a:lnTo>
                  <a:pt x="1066158" y="57252"/>
                </a:lnTo>
                <a:lnTo>
                  <a:pt x="1076899" y="79962"/>
                </a:lnTo>
                <a:close/>
              </a:path>
              <a:path w="1104900" h="768730">
                <a:moveTo>
                  <a:pt x="1086230" y="99694"/>
                </a:moveTo>
                <a:lnTo>
                  <a:pt x="1051720" y="78146"/>
                </a:lnTo>
                <a:lnTo>
                  <a:pt x="1010665" y="75183"/>
                </a:lnTo>
                <a:lnTo>
                  <a:pt x="1003680" y="74675"/>
                </a:lnTo>
                <a:lnTo>
                  <a:pt x="997585" y="79882"/>
                </a:lnTo>
                <a:lnTo>
                  <a:pt x="997076" y="86867"/>
                </a:lnTo>
                <a:lnTo>
                  <a:pt x="996568" y="93852"/>
                </a:lnTo>
                <a:lnTo>
                  <a:pt x="1001902" y="99948"/>
                </a:lnTo>
                <a:lnTo>
                  <a:pt x="1008888" y="100456"/>
                </a:lnTo>
                <a:lnTo>
                  <a:pt x="1090549" y="104774"/>
                </a:lnTo>
                <a:lnTo>
                  <a:pt x="1086230" y="99694"/>
                </a:lnTo>
                <a:close/>
              </a:path>
              <a:path w="1104900" h="768730">
                <a:moveTo>
                  <a:pt x="1066158" y="57252"/>
                </a:moveTo>
                <a:lnTo>
                  <a:pt x="14477" y="-663956"/>
                </a:lnTo>
                <a:lnTo>
                  <a:pt x="0" y="-643128"/>
                </a:lnTo>
                <a:lnTo>
                  <a:pt x="1051720" y="78146"/>
                </a:lnTo>
                <a:lnTo>
                  <a:pt x="1086230" y="99694"/>
                </a:lnTo>
                <a:lnTo>
                  <a:pt x="1090549" y="104774"/>
                </a:lnTo>
                <a:lnTo>
                  <a:pt x="1008888" y="100456"/>
                </a:lnTo>
                <a:lnTo>
                  <a:pt x="1118489" y="108457"/>
                </a:lnTo>
                <a:lnTo>
                  <a:pt x="1071499" y="9016"/>
                </a:lnTo>
                <a:lnTo>
                  <a:pt x="1104900" y="83819"/>
                </a:lnTo>
                <a:lnTo>
                  <a:pt x="1098677" y="81533"/>
                </a:lnTo>
                <a:lnTo>
                  <a:pt x="1076899" y="79962"/>
                </a:lnTo>
                <a:lnTo>
                  <a:pt x="1066158" y="57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1399032" y="2982468"/>
            <a:ext cx="894588" cy="74371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1456944" y="2947416"/>
            <a:ext cx="777240" cy="693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1447800" y="3011487"/>
            <a:ext cx="796925" cy="6461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4038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2" name="object 52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42229" y="913058"/>
            <a:ext cx="289890" cy="91368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2959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28"/>
              </a:spcBef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7086" y="2665912"/>
            <a:ext cx="308178" cy="91102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30987">
              <a:lnSpc>
                <a:spcPct val="95825"/>
              </a:lnSpc>
              <a:spcBef>
                <a:spcPts val="1207"/>
              </a:spcBef>
            </a:pPr>
            <a:r>
              <a:rPr sz="3200" b="1" u="none" dirty="0">
                <a:latin typeface="Times New Roman"/>
                <a:cs typeface="Times New Roman"/>
              </a:rPr>
              <a:t>6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29275" y="4753038"/>
            <a:ext cx="688213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98830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7488" y="4753038"/>
            <a:ext cx="688213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1504950" y="4764913"/>
            <a:ext cx="69138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2196338" y="4764913"/>
            <a:ext cx="696912" cy="587375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04939" marR="2020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3250" y="4764913"/>
            <a:ext cx="67945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3572700" y="4764913"/>
            <a:ext cx="68503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4257738" y="4764913"/>
            <a:ext cx="690562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7" name="object 17"/>
          <p:cNvSpPr txBox="1"/>
          <p:nvPr/>
        </p:nvSpPr>
        <p:spPr>
          <a:xfrm>
            <a:off x="46482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83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800" y="3014662"/>
            <a:ext cx="803275" cy="646112"/>
          </a:xfrm>
          <a:prstGeom prst="rect">
            <a:avLst/>
          </a:prstGeom>
        </p:spPr>
        <p:txBody>
          <a:bodyPr wrap="square" lIns="0" tIns="152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6005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1075" y="3014662"/>
            <a:ext cx="796925" cy="646112"/>
          </a:xfrm>
          <a:prstGeom prst="rect">
            <a:avLst/>
          </a:prstGeom>
        </p:spPr>
        <p:txBody>
          <a:bodyPr wrap="square" lIns="0" tIns="482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0" y="3014662"/>
            <a:ext cx="796925" cy="646112"/>
          </a:xfrm>
          <a:prstGeom prst="rect">
            <a:avLst/>
          </a:prstGeom>
        </p:spPr>
        <p:txBody>
          <a:bodyPr wrap="square" lIns="0" tIns="2412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3475" y="1285938"/>
            <a:ext cx="796925" cy="646112"/>
          </a:xfrm>
          <a:prstGeom prst="rect">
            <a:avLst/>
          </a:prstGeom>
        </p:spPr>
        <p:txBody>
          <a:bodyPr wrap="square" lIns="0" tIns="1143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0400" y="1285938"/>
            <a:ext cx="796925" cy="646112"/>
          </a:xfrm>
          <a:prstGeom prst="rect">
            <a:avLst/>
          </a:prstGeom>
        </p:spPr>
        <p:txBody>
          <a:bodyPr wrap="square" lIns="0" tIns="1143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8" name="object 8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998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4251325" y="1274826"/>
            <a:ext cx="328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4580001" y="1274826"/>
            <a:ext cx="80010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  <p:extLst>
      <p:ext uri="{BB962C8B-B14F-4D97-AF65-F5344CB8AC3E}">
        <p14:creationId xmlns:p14="http://schemas.microsoft.com/office/powerpoint/2010/main" val="402056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733F3D3-94EC-4747-BC61-0702CD4B8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339CAD-658E-4F8D-989B-85A3695FEE6A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3" name="Rectangle 4">
            <a:extLst>
              <a:ext uri="{FF2B5EF4-FFF2-40B4-BE49-F238E27FC236}">
                <a16:creationId xmlns:a16="http://schemas.microsoft.com/office/drawing/2014/main" id="{827C1B62-EEF4-4A63-8125-3C6661AC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j=1</a:t>
            </a:r>
          </a:p>
        </p:txBody>
      </p:sp>
      <p:sp>
        <p:nvSpPr>
          <p:cNvPr id="10264" name="Rectangle 2">
            <a:extLst>
              <a:ext uri="{FF2B5EF4-FFF2-40B4-BE49-F238E27FC236}">
                <a16:creationId xmlns:a16="http://schemas.microsoft.com/office/drawing/2014/main" id="{CCE97496-8881-4143-9627-761C8C18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0265" name="Rectangle 5">
            <a:extLst>
              <a:ext uri="{FF2B5EF4-FFF2-40B4-BE49-F238E27FC236}">
                <a16:creationId xmlns:a16="http://schemas.microsoft.com/office/drawing/2014/main" id="{BACE654D-9D4C-4CFC-A27D-715E2167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32" y="1695271"/>
            <a:ext cx="5616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When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element is smaller than Pivot,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increase the value of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by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2&lt;4 –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</a:t>
            </a:r>
          </a:p>
        </p:txBody>
      </p:sp>
      <p:sp>
        <p:nvSpPr>
          <p:cNvPr id="10266" name="Rectangle 6">
            <a:extLst>
              <a:ext uri="{FF2B5EF4-FFF2-40B4-BE49-F238E27FC236}">
                <a16:creationId xmlns:a16="http://schemas.microsoft.com/office/drawing/2014/main" id="{631B5A96-9835-4C99-89B6-EA059146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</a:t>
            </a: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187"/>
          <p:cNvSpPr txBox="1"/>
          <p:nvPr/>
        </p:nvSpPr>
        <p:spPr>
          <a:xfrm>
            <a:off x="3200400" y="1431267"/>
            <a:ext cx="1650492" cy="1334792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79248">
              <a:lnSpc>
                <a:spcPts val="3270"/>
              </a:lnSpc>
            </a:pPr>
            <a:r>
              <a:rPr sz="3200" b="1" u="none" spc="0" dirty="0">
                <a:latin typeface="Times New Roman"/>
                <a:cs typeface="Times New Roman"/>
              </a:rPr>
              <a:t>3    </a:t>
            </a:r>
            <a:r>
              <a:rPr sz="3200" b="1" u="none" spc="675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493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15113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1443228" y="4722876"/>
            <a:ext cx="827532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504950" y="4764151"/>
            <a:ext cx="677926" cy="587375"/>
          </a:xfrm>
          <a:custGeom>
            <a:avLst/>
            <a:gdLst/>
            <a:ahLst/>
            <a:cxnLst/>
            <a:rect l="l" t="t" r="r" b="b"/>
            <a:pathLst>
              <a:path w="677926" h="587375">
                <a:moveTo>
                  <a:pt x="0" y="587375"/>
                </a:moveTo>
                <a:lnTo>
                  <a:pt x="677926" y="587375"/>
                </a:lnTo>
                <a:lnTo>
                  <a:pt x="677926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504950" y="4764151"/>
            <a:ext cx="704850" cy="587375"/>
          </a:xfrm>
          <a:custGeom>
            <a:avLst/>
            <a:gdLst/>
            <a:ahLst/>
            <a:cxnLst/>
            <a:rect l="l" t="t" r="r" b="b"/>
            <a:pathLst>
              <a:path w="704850" h="587375">
                <a:moveTo>
                  <a:pt x="0" y="587375"/>
                </a:moveTo>
                <a:lnTo>
                  <a:pt x="704850" y="587375"/>
                </a:lnTo>
                <a:lnTo>
                  <a:pt x="70485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906776" y="4764151"/>
            <a:ext cx="671449" cy="587375"/>
          </a:xfrm>
          <a:custGeom>
            <a:avLst/>
            <a:gdLst/>
            <a:ahLst/>
            <a:cxnLst/>
            <a:rect l="l" t="t" r="r" b="b"/>
            <a:pathLst>
              <a:path w="671449" h="587375">
                <a:moveTo>
                  <a:pt x="0" y="587375"/>
                </a:moveTo>
                <a:lnTo>
                  <a:pt x="671449" y="587375"/>
                </a:lnTo>
                <a:lnTo>
                  <a:pt x="671449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3352800" y="4648200"/>
            <a:ext cx="923925" cy="828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3352800" y="4657725"/>
            <a:ext cx="933450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729101" y="4343400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6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6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3718560" y="1243583"/>
            <a:ext cx="920496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3790188" y="1222247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37799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4457700" y="1219200"/>
            <a:ext cx="1038225" cy="8096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480060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962275" y="2924175"/>
            <a:ext cx="962025" cy="838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286000" y="3014662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3200400" y="25908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3200400" y="1566672"/>
            <a:ext cx="1650492" cy="11993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355975" y="2482341"/>
            <a:ext cx="121920" cy="1001013"/>
          </a:xfrm>
          <a:custGeom>
            <a:avLst/>
            <a:gdLst/>
            <a:ahLst/>
            <a:cxnLst/>
            <a:rect l="l" t="t" r="r" b="b"/>
            <a:pathLst>
              <a:path w="121920" h="1001013">
                <a:moveTo>
                  <a:pt x="41589" y="79962"/>
                </a:moveTo>
                <a:lnTo>
                  <a:pt x="19812" y="81534"/>
                </a:lnTo>
                <a:lnTo>
                  <a:pt x="32258" y="99695"/>
                </a:lnTo>
                <a:lnTo>
                  <a:pt x="41589" y="79962"/>
                </a:lnTo>
                <a:close/>
              </a:path>
              <a:path w="121920" h="1001013">
                <a:moveTo>
                  <a:pt x="19812" y="81534"/>
                </a:moveTo>
                <a:lnTo>
                  <a:pt x="27939" y="104775"/>
                </a:lnTo>
                <a:lnTo>
                  <a:pt x="66770" y="78145"/>
                </a:lnTo>
                <a:lnTo>
                  <a:pt x="1451864" y="-871727"/>
                </a:lnTo>
                <a:lnTo>
                  <a:pt x="1437386" y="-892555"/>
                </a:lnTo>
                <a:lnTo>
                  <a:pt x="52329" y="57253"/>
                </a:lnTo>
                <a:lnTo>
                  <a:pt x="13588" y="83820"/>
                </a:lnTo>
                <a:lnTo>
                  <a:pt x="0" y="108458"/>
                </a:lnTo>
                <a:lnTo>
                  <a:pt x="109600" y="100457"/>
                </a:lnTo>
                <a:lnTo>
                  <a:pt x="27939" y="104775"/>
                </a:lnTo>
                <a:lnTo>
                  <a:pt x="19812" y="81534"/>
                </a:lnTo>
                <a:lnTo>
                  <a:pt x="41589" y="79962"/>
                </a:lnTo>
                <a:lnTo>
                  <a:pt x="32258" y="99695"/>
                </a:lnTo>
                <a:lnTo>
                  <a:pt x="19812" y="81534"/>
                </a:lnTo>
                <a:close/>
              </a:path>
              <a:path w="121920" h="1001013">
                <a:moveTo>
                  <a:pt x="69976" y="19938"/>
                </a:moveTo>
                <a:lnTo>
                  <a:pt x="72898" y="13588"/>
                </a:lnTo>
                <a:lnTo>
                  <a:pt x="70230" y="5969"/>
                </a:lnTo>
                <a:lnTo>
                  <a:pt x="63880" y="3048"/>
                </a:lnTo>
                <a:lnTo>
                  <a:pt x="57530" y="0"/>
                </a:lnTo>
                <a:lnTo>
                  <a:pt x="49911" y="2667"/>
                </a:lnTo>
                <a:lnTo>
                  <a:pt x="46989" y="9017"/>
                </a:lnTo>
                <a:lnTo>
                  <a:pt x="0" y="108458"/>
                </a:lnTo>
                <a:lnTo>
                  <a:pt x="13588" y="83820"/>
                </a:lnTo>
                <a:lnTo>
                  <a:pt x="52329" y="57253"/>
                </a:lnTo>
                <a:lnTo>
                  <a:pt x="69976" y="19938"/>
                </a:lnTo>
                <a:close/>
              </a:path>
              <a:path w="121920" h="1001013">
                <a:moveTo>
                  <a:pt x="107823" y="75184"/>
                </a:moveTo>
                <a:lnTo>
                  <a:pt x="66770" y="78145"/>
                </a:lnTo>
                <a:lnTo>
                  <a:pt x="27939" y="104775"/>
                </a:lnTo>
                <a:lnTo>
                  <a:pt x="109600" y="100457"/>
                </a:lnTo>
                <a:lnTo>
                  <a:pt x="116586" y="99949"/>
                </a:lnTo>
                <a:lnTo>
                  <a:pt x="121920" y="93853"/>
                </a:lnTo>
                <a:lnTo>
                  <a:pt x="121412" y="86868"/>
                </a:lnTo>
                <a:lnTo>
                  <a:pt x="120903" y="79883"/>
                </a:lnTo>
                <a:lnTo>
                  <a:pt x="114808" y="74675"/>
                </a:lnTo>
                <a:lnTo>
                  <a:pt x="107823" y="75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4038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802379" y="2994660"/>
            <a:ext cx="894588" cy="7452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3860291" y="2959607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3851275" y="3024187"/>
            <a:ext cx="796925" cy="6461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3851275" y="30241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3456432" y="3552444"/>
            <a:ext cx="582167" cy="9662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3498596" y="4219702"/>
            <a:ext cx="392938" cy="767588"/>
          </a:xfrm>
          <a:custGeom>
            <a:avLst/>
            <a:gdLst/>
            <a:ahLst/>
            <a:cxnLst/>
            <a:rect l="l" t="t" r="r" b="b"/>
            <a:pathLst>
              <a:path w="392938" h="767588">
                <a:moveTo>
                  <a:pt x="380364" y="90550"/>
                </a:moveTo>
                <a:lnTo>
                  <a:pt x="362277" y="78502"/>
                </a:lnTo>
                <a:lnTo>
                  <a:pt x="360679" y="100203"/>
                </a:lnTo>
                <a:lnTo>
                  <a:pt x="380364" y="90550"/>
                </a:lnTo>
                <a:close/>
              </a:path>
              <a:path w="392938" h="767588">
                <a:moveTo>
                  <a:pt x="292862" y="62737"/>
                </a:moveTo>
                <a:lnTo>
                  <a:pt x="384428" y="123698"/>
                </a:lnTo>
                <a:lnTo>
                  <a:pt x="384809" y="95504"/>
                </a:lnTo>
                <a:lnTo>
                  <a:pt x="364133" y="53280"/>
                </a:lnTo>
                <a:lnTo>
                  <a:pt x="22732" y="-643889"/>
                </a:lnTo>
                <a:lnTo>
                  <a:pt x="0" y="-632713"/>
                </a:lnTo>
                <a:lnTo>
                  <a:pt x="341324" y="64546"/>
                </a:lnTo>
                <a:lnTo>
                  <a:pt x="361950" y="106680"/>
                </a:lnTo>
                <a:lnTo>
                  <a:pt x="380364" y="90550"/>
                </a:lnTo>
                <a:lnTo>
                  <a:pt x="360679" y="100203"/>
                </a:lnTo>
                <a:lnTo>
                  <a:pt x="362277" y="78502"/>
                </a:lnTo>
                <a:lnTo>
                  <a:pt x="380364" y="90550"/>
                </a:lnTo>
                <a:lnTo>
                  <a:pt x="361950" y="106680"/>
                </a:lnTo>
                <a:lnTo>
                  <a:pt x="292862" y="62737"/>
                </a:lnTo>
                <a:close/>
              </a:path>
              <a:path w="392938" h="767588">
                <a:moveTo>
                  <a:pt x="384809" y="95504"/>
                </a:moveTo>
                <a:lnTo>
                  <a:pt x="384428" y="123698"/>
                </a:lnTo>
                <a:lnTo>
                  <a:pt x="392429" y="14097"/>
                </a:lnTo>
                <a:lnTo>
                  <a:pt x="392938" y="7112"/>
                </a:lnTo>
                <a:lnTo>
                  <a:pt x="387730" y="1016"/>
                </a:lnTo>
                <a:lnTo>
                  <a:pt x="380745" y="508"/>
                </a:lnTo>
                <a:lnTo>
                  <a:pt x="373761" y="0"/>
                </a:lnTo>
                <a:lnTo>
                  <a:pt x="367664" y="5206"/>
                </a:lnTo>
                <a:lnTo>
                  <a:pt x="367156" y="12192"/>
                </a:lnTo>
                <a:lnTo>
                  <a:pt x="364133" y="53280"/>
                </a:lnTo>
                <a:lnTo>
                  <a:pt x="384809" y="95504"/>
                </a:lnTo>
                <a:close/>
              </a:path>
              <a:path w="392938" h="767588">
                <a:moveTo>
                  <a:pt x="361950" y="106680"/>
                </a:moveTo>
                <a:lnTo>
                  <a:pt x="341324" y="64546"/>
                </a:lnTo>
                <a:lnTo>
                  <a:pt x="306958" y="41656"/>
                </a:lnTo>
                <a:lnTo>
                  <a:pt x="301116" y="37718"/>
                </a:lnTo>
                <a:lnTo>
                  <a:pt x="293242" y="39370"/>
                </a:lnTo>
                <a:lnTo>
                  <a:pt x="289432" y="45212"/>
                </a:lnTo>
                <a:lnTo>
                  <a:pt x="285495" y="51054"/>
                </a:lnTo>
                <a:lnTo>
                  <a:pt x="287019" y="58928"/>
                </a:lnTo>
                <a:lnTo>
                  <a:pt x="292862" y="62737"/>
                </a:lnTo>
                <a:lnTo>
                  <a:pt x="361950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3276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1427988" y="2970276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1498092" y="2947416"/>
            <a:ext cx="777240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14890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14890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62484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5390388" y="1240535"/>
            <a:ext cx="918972" cy="7696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5460492" y="1219200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48325" y="4751451"/>
            <a:ext cx="676275" cy="587375"/>
          </a:xfrm>
          <a:custGeom>
            <a:avLst/>
            <a:gdLst/>
            <a:ahLst/>
            <a:cxnLst/>
            <a:rect l="l" t="t" r="r" b="b"/>
            <a:pathLst>
              <a:path w="676275" h="587375">
                <a:moveTo>
                  <a:pt x="0" y="587375"/>
                </a:moveTo>
                <a:lnTo>
                  <a:pt x="676275" y="587375"/>
                </a:lnTo>
                <a:lnTo>
                  <a:pt x="6762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4893564" y="4707636"/>
            <a:ext cx="809243" cy="723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4892040" y="4713732"/>
            <a:ext cx="818388" cy="7117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4963668" y="4663440"/>
            <a:ext cx="777239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2" name="object 52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9975" y="913058"/>
            <a:ext cx="289890" cy="93908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57785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28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8886" y="2683565"/>
            <a:ext cx="343230" cy="90035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  <a:p>
            <a:pPr marL="66039">
              <a:lnSpc>
                <a:spcPct val="95825"/>
              </a:lnSpc>
              <a:spcBef>
                <a:spcPts val="1123"/>
              </a:spcBef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2976" y="4755388"/>
            <a:ext cx="6976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4950650" y="4755388"/>
            <a:ext cx="688149" cy="587375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300799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8800" y="4755388"/>
            <a:ext cx="678688" cy="587375"/>
          </a:xfrm>
          <a:prstGeom prst="rect">
            <a:avLst/>
          </a:prstGeom>
        </p:spPr>
        <p:txBody>
          <a:bodyPr wrap="square" lIns="0" tIns="60325" rIns="0" bIns="0" rtlCol="0">
            <a:noAutofit/>
          </a:bodyPr>
          <a:lstStyle/>
          <a:p>
            <a:pPr marL="28930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17488" y="4755388"/>
            <a:ext cx="688213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0" name="object 20"/>
          <p:cNvSpPr txBox="1"/>
          <p:nvPr/>
        </p:nvSpPr>
        <p:spPr>
          <a:xfrm>
            <a:off x="1504950" y="4764913"/>
            <a:ext cx="691388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2196338" y="4764913"/>
            <a:ext cx="696912" cy="587375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04939" marR="2020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3250" y="4764913"/>
            <a:ext cx="6849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7" name="object 17"/>
          <p:cNvSpPr txBox="1"/>
          <p:nvPr/>
        </p:nvSpPr>
        <p:spPr>
          <a:xfrm>
            <a:off x="3851275" y="3014662"/>
            <a:ext cx="796925" cy="646112"/>
          </a:xfrm>
          <a:prstGeom prst="rect">
            <a:avLst/>
          </a:prstGeom>
        </p:spPr>
        <p:txBody>
          <a:bodyPr wrap="square" lIns="0" tIns="1650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8200" y="3014662"/>
            <a:ext cx="800100" cy="646112"/>
          </a:xfrm>
          <a:prstGeom prst="rect">
            <a:avLst/>
          </a:prstGeom>
        </p:spPr>
        <p:txBody>
          <a:bodyPr wrap="square" lIns="0" tIns="482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8300" y="3014662"/>
            <a:ext cx="800100" cy="646112"/>
          </a:xfrm>
          <a:prstGeom prst="rect">
            <a:avLst/>
          </a:prstGeom>
        </p:spPr>
        <p:txBody>
          <a:bodyPr wrap="square" lIns="0" tIns="152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9075" y="3013075"/>
            <a:ext cx="779462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199" marR="2363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8537" y="3013075"/>
            <a:ext cx="779462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36118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1475" y="1282763"/>
            <a:ext cx="779462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3573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0937" y="1282763"/>
            <a:ext cx="779462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0400" y="1282763"/>
            <a:ext cx="796925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3779901" y="1274826"/>
            <a:ext cx="471424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4251325" y="1274826"/>
            <a:ext cx="32550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</p:spTree>
    <p:extLst>
      <p:ext uri="{BB962C8B-B14F-4D97-AF65-F5344CB8AC3E}">
        <p14:creationId xmlns:p14="http://schemas.microsoft.com/office/powerpoint/2010/main" val="2815802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194"/>
          <p:cNvSpPr txBox="1"/>
          <p:nvPr/>
        </p:nvSpPr>
        <p:spPr>
          <a:xfrm>
            <a:off x="1676400" y="1423901"/>
            <a:ext cx="2333244" cy="1342158"/>
          </a:xfrm>
          <a:prstGeom prst="rect">
            <a:avLst/>
          </a:prstGeom>
        </p:spPr>
        <p:txBody>
          <a:bodyPr wrap="square" lIns="0" tIns="21145" rIns="0" bIns="0" rtlCol="0">
            <a:noAutofit/>
          </a:bodyPr>
          <a:lstStyle/>
          <a:p>
            <a:pPr marL="70993">
              <a:lnSpc>
                <a:spcPts val="3329"/>
              </a:lnSpc>
            </a:pPr>
            <a:r>
              <a:rPr sz="3200" b="1" u="none" spc="0" dirty="0">
                <a:latin typeface="Times New Roman"/>
                <a:cs typeface="Times New Roman"/>
              </a:rPr>
              <a:t>2    </a:t>
            </a:r>
            <a:r>
              <a:rPr sz="3200" b="1" u="none" spc="134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5    </a:t>
            </a:r>
            <a:r>
              <a:rPr sz="3200" b="1" u="none" spc="725" dirty="0">
                <a:latin typeface="Times New Roman"/>
                <a:cs typeface="Times New Roman"/>
              </a:rPr>
              <a:t> </a:t>
            </a:r>
            <a:r>
              <a:rPr sz="3200" b="1" u="none" spc="0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43025" y="4657725"/>
            <a:ext cx="857250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1343025" y="4667250"/>
            <a:ext cx="866775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1600200" y="43434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16764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1600200" y="3557016"/>
            <a:ext cx="318515" cy="961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1711579" y="3579622"/>
            <a:ext cx="164719" cy="763777"/>
          </a:xfrm>
          <a:custGeom>
            <a:avLst/>
            <a:gdLst/>
            <a:ahLst/>
            <a:cxnLst/>
            <a:rect l="l" t="t" r="r" b="b"/>
            <a:pathLst>
              <a:path w="164719" h="763777">
                <a:moveTo>
                  <a:pt x="35178" y="737107"/>
                </a:moveTo>
                <a:lnTo>
                  <a:pt x="41755" y="690669"/>
                </a:lnTo>
                <a:lnTo>
                  <a:pt x="26162" y="652398"/>
                </a:lnTo>
                <a:lnTo>
                  <a:pt x="23494" y="645921"/>
                </a:lnTo>
                <a:lnTo>
                  <a:pt x="16128" y="642746"/>
                </a:lnTo>
                <a:lnTo>
                  <a:pt x="9651" y="645413"/>
                </a:lnTo>
                <a:lnTo>
                  <a:pt x="3047" y="648080"/>
                </a:lnTo>
                <a:lnTo>
                  <a:pt x="0" y="655446"/>
                </a:lnTo>
                <a:lnTo>
                  <a:pt x="2666" y="662051"/>
                </a:lnTo>
                <a:lnTo>
                  <a:pt x="44195" y="763777"/>
                </a:lnTo>
                <a:lnTo>
                  <a:pt x="112394" y="677544"/>
                </a:lnTo>
                <a:lnTo>
                  <a:pt x="60325" y="740663"/>
                </a:lnTo>
                <a:lnTo>
                  <a:pt x="37718" y="731011"/>
                </a:lnTo>
                <a:lnTo>
                  <a:pt x="41755" y="690669"/>
                </a:lnTo>
                <a:lnTo>
                  <a:pt x="35178" y="737107"/>
                </a:lnTo>
                <a:close/>
              </a:path>
              <a:path w="164719" h="763777">
                <a:moveTo>
                  <a:pt x="139572" y="0"/>
                </a:moveTo>
                <a:lnTo>
                  <a:pt x="41755" y="690669"/>
                </a:lnTo>
                <a:lnTo>
                  <a:pt x="37718" y="731011"/>
                </a:lnTo>
                <a:lnTo>
                  <a:pt x="60325" y="740663"/>
                </a:lnTo>
                <a:lnTo>
                  <a:pt x="112394" y="677544"/>
                </a:lnTo>
                <a:lnTo>
                  <a:pt x="116712" y="672083"/>
                </a:lnTo>
                <a:lnTo>
                  <a:pt x="115823" y="664082"/>
                </a:lnTo>
                <a:lnTo>
                  <a:pt x="110235" y="659764"/>
                </a:lnTo>
                <a:lnTo>
                  <a:pt x="104775" y="655319"/>
                </a:lnTo>
                <a:lnTo>
                  <a:pt x="96773" y="656335"/>
                </a:lnTo>
                <a:lnTo>
                  <a:pt x="92456" y="661796"/>
                </a:lnTo>
                <a:lnTo>
                  <a:pt x="66921" y="694084"/>
                </a:lnTo>
                <a:lnTo>
                  <a:pt x="59435" y="734059"/>
                </a:lnTo>
                <a:lnTo>
                  <a:pt x="51231" y="713925"/>
                </a:lnTo>
                <a:lnTo>
                  <a:pt x="139572" y="0"/>
                </a:lnTo>
                <a:close/>
              </a:path>
              <a:path w="164719" h="763777">
                <a:moveTo>
                  <a:pt x="66921" y="694084"/>
                </a:moveTo>
                <a:lnTo>
                  <a:pt x="164719" y="3555"/>
                </a:lnTo>
                <a:lnTo>
                  <a:pt x="139572" y="0"/>
                </a:lnTo>
                <a:lnTo>
                  <a:pt x="51231" y="713925"/>
                </a:lnTo>
                <a:lnTo>
                  <a:pt x="59435" y="734059"/>
                </a:lnTo>
                <a:lnTo>
                  <a:pt x="66921" y="69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6764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906776" y="4764151"/>
            <a:ext cx="671449" cy="587375"/>
          </a:xfrm>
          <a:custGeom>
            <a:avLst/>
            <a:gdLst/>
            <a:ahLst/>
            <a:cxnLst/>
            <a:rect l="l" t="t" r="r" b="b"/>
            <a:pathLst>
              <a:path w="671449" h="587375">
                <a:moveTo>
                  <a:pt x="0" y="587375"/>
                </a:moveTo>
                <a:lnTo>
                  <a:pt x="671449" y="587375"/>
                </a:lnTo>
                <a:lnTo>
                  <a:pt x="671449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3496055" y="1202436"/>
            <a:ext cx="809244" cy="784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3607308" y="1552955"/>
            <a:ext cx="85344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650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022" y="0"/>
                </a:lnTo>
                <a:lnTo>
                  <a:pt x="165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557651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494532" y="1210055"/>
            <a:ext cx="818388" cy="7696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860291" y="1552955"/>
            <a:ext cx="85344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556000" y="1251902"/>
            <a:ext cx="695325" cy="646112"/>
          </a:xfrm>
          <a:custGeom>
            <a:avLst/>
            <a:gdLst/>
            <a:ahLst/>
            <a:cxnLst/>
            <a:rect l="l" t="t" r="r" b="b"/>
            <a:pathLst>
              <a:path w="695325" h="646112">
                <a:moveTo>
                  <a:pt x="0" y="646112"/>
                </a:moveTo>
                <a:lnTo>
                  <a:pt x="695325" y="646112"/>
                </a:lnTo>
                <a:lnTo>
                  <a:pt x="6953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921508" y="1243583"/>
            <a:ext cx="920495" cy="7696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993136" y="1222247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982976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3686175" y="1219200"/>
            <a:ext cx="933450" cy="8096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396875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1676400" y="25908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1676400" y="1578864"/>
            <a:ext cx="2333244" cy="11871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1831975" y="1601342"/>
            <a:ext cx="123951" cy="1000887"/>
          </a:xfrm>
          <a:custGeom>
            <a:avLst/>
            <a:gdLst/>
            <a:ahLst/>
            <a:cxnLst/>
            <a:rect l="l" t="t" r="r" b="b"/>
            <a:pathLst>
              <a:path w="123951" h="1000887">
                <a:moveTo>
                  <a:pt x="123317" y="988822"/>
                </a:moveTo>
                <a:lnTo>
                  <a:pt x="123951" y="981837"/>
                </a:lnTo>
                <a:lnTo>
                  <a:pt x="118872" y="975614"/>
                </a:lnTo>
                <a:lnTo>
                  <a:pt x="111887" y="974979"/>
                </a:lnTo>
                <a:lnTo>
                  <a:pt x="70766" y="970932"/>
                </a:lnTo>
                <a:lnTo>
                  <a:pt x="28193" y="990473"/>
                </a:lnTo>
                <a:lnTo>
                  <a:pt x="109347" y="1000252"/>
                </a:lnTo>
                <a:lnTo>
                  <a:pt x="116331" y="1000887"/>
                </a:lnTo>
                <a:lnTo>
                  <a:pt x="122555" y="995807"/>
                </a:lnTo>
                <a:lnTo>
                  <a:pt x="123317" y="988822"/>
                </a:lnTo>
                <a:close/>
              </a:path>
              <a:path w="123951" h="1000887">
                <a:moveTo>
                  <a:pt x="45762" y="968471"/>
                </a:moveTo>
                <a:lnTo>
                  <a:pt x="24130" y="966343"/>
                </a:lnTo>
                <a:lnTo>
                  <a:pt x="33274" y="986282"/>
                </a:lnTo>
                <a:lnTo>
                  <a:pt x="45762" y="968471"/>
                </a:lnTo>
                <a:close/>
              </a:path>
              <a:path w="123951" h="1000887">
                <a:moveTo>
                  <a:pt x="24130" y="966343"/>
                </a:moveTo>
                <a:lnTo>
                  <a:pt x="28193" y="990473"/>
                </a:lnTo>
                <a:lnTo>
                  <a:pt x="70766" y="970932"/>
                </a:lnTo>
                <a:lnTo>
                  <a:pt x="2135759" y="23114"/>
                </a:lnTo>
                <a:lnTo>
                  <a:pt x="2125091" y="0"/>
                </a:lnTo>
                <a:lnTo>
                  <a:pt x="60186" y="947902"/>
                </a:lnTo>
                <a:lnTo>
                  <a:pt x="17525" y="967486"/>
                </a:lnTo>
                <a:lnTo>
                  <a:pt x="0" y="989457"/>
                </a:lnTo>
                <a:lnTo>
                  <a:pt x="109347" y="1000252"/>
                </a:lnTo>
                <a:lnTo>
                  <a:pt x="28193" y="990473"/>
                </a:lnTo>
                <a:lnTo>
                  <a:pt x="24130" y="966343"/>
                </a:lnTo>
                <a:lnTo>
                  <a:pt x="45762" y="968471"/>
                </a:lnTo>
                <a:lnTo>
                  <a:pt x="33274" y="986282"/>
                </a:lnTo>
                <a:lnTo>
                  <a:pt x="24130" y="966343"/>
                </a:lnTo>
                <a:close/>
              </a:path>
              <a:path w="123951" h="1000887">
                <a:moveTo>
                  <a:pt x="83947" y="914019"/>
                </a:moveTo>
                <a:lnTo>
                  <a:pt x="88011" y="908304"/>
                </a:lnTo>
                <a:lnTo>
                  <a:pt x="86613" y="900430"/>
                </a:lnTo>
                <a:lnTo>
                  <a:pt x="80899" y="896366"/>
                </a:lnTo>
                <a:lnTo>
                  <a:pt x="75183" y="892302"/>
                </a:lnTo>
                <a:lnTo>
                  <a:pt x="67182" y="893699"/>
                </a:lnTo>
                <a:lnTo>
                  <a:pt x="63118" y="899541"/>
                </a:lnTo>
                <a:lnTo>
                  <a:pt x="0" y="989457"/>
                </a:lnTo>
                <a:lnTo>
                  <a:pt x="17525" y="967486"/>
                </a:lnTo>
                <a:lnTo>
                  <a:pt x="60186" y="947902"/>
                </a:lnTo>
                <a:lnTo>
                  <a:pt x="83947" y="914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999232" y="2990088"/>
            <a:ext cx="894588" cy="7421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3057144" y="2955036"/>
            <a:ext cx="777240" cy="6934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3048000" y="3019425"/>
            <a:ext cx="796925" cy="644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3048000" y="3019425"/>
            <a:ext cx="796925" cy="644525"/>
          </a:xfrm>
          <a:custGeom>
            <a:avLst/>
            <a:gdLst/>
            <a:ahLst/>
            <a:cxnLst/>
            <a:rect l="l" t="t" r="r" b="b"/>
            <a:pathLst>
              <a:path w="796925" h="644525">
                <a:moveTo>
                  <a:pt x="0" y="644525"/>
                </a:moveTo>
                <a:lnTo>
                  <a:pt x="796925" y="644525"/>
                </a:lnTo>
                <a:lnTo>
                  <a:pt x="7969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1400175" y="2924175"/>
            <a:ext cx="962025" cy="8286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62484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5390388" y="1240535"/>
            <a:ext cx="918972" cy="769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5460492" y="1219200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4597908" y="1242060"/>
            <a:ext cx="809243" cy="7833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4709160" y="1591055"/>
            <a:ext cx="85344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368"/>
                </a:lnTo>
                <a:lnTo>
                  <a:pt x="1650" y="660019"/>
                </a:lnTo>
                <a:lnTo>
                  <a:pt x="684021" y="660019"/>
                </a:lnTo>
                <a:lnTo>
                  <a:pt x="685800" y="658368"/>
                </a:lnTo>
                <a:lnTo>
                  <a:pt x="685800" y="1650"/>
                </a:lnTo>
                <a:lnTo>
                  <a:pt x="684021" y="0"/>
                </a:lnTo>
                <a:lnTo>
                  <a:pt x="1650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021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368"/>
                </a:lnTo>
                <a:lnTo>
                  <a:pt x="685800" y="659257"/>
                </a:lnTo>
                <a:lnTo>
                  <a:pt x="685038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4549140" y="1248155"/>
            <a:ext cx="920496" cy="7696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4620768" y="1226819"/>
            <a:ext cx="777239" cy="6934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16764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790188" y="2970276"/>
            <a:ext cx="918972" cy="7696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860291" y="2947416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192524" y="4706112"/>
            <a:ext cx="809244" cy="7239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2545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191000" y="4712208"/>
            <a:ext cx="818388" cy="7117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529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5648325" y="4751451"/>
            <a:ext cx="676275" cy="587375"/>
          </a:xfrm>
          <a:custGeom>
            <a:avLst/>
            <a:gdLst/>
            <a:ahLst/>
            <a:cxnLst/>
            <a:rect l="l" t="t" r="r" b="b"/>
            <a:pathLst>
              <a:path w="676275" h="587375">
                <a:moveTo>
                  <a:pt x="0" y="587375"/>
                </a:moveTo>
                <a:lnTo>
                  <a:pt x="676275" y="587375"/>
                </a:lnTo>
                <a:lnTo>
                  <a:pt x="6762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4893564" y="4707636"/>
            <a:ext cx="809243" cy="7239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4892040" y="4713732"/>
            <a:ext cx="818388" cy="7117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4963668" y="4663440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511296" y="4657344"/>
            <a:ext cx="809244" cy="7833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73526" y="4699000"/>
            <a:ext cx="685800" cy="660400"/>
          </a:xfrm>
          <a:custGeom>
            <a:avLst/>
            <a:gdLst/>
            <a:ahLst/>
            <a:cxnLst/>
            <a:rect l="l" t="t" r="r" b="b"/>
            <a:pathLst>
              <a:path w="685800" h="660400">
                <a:moveTo>
                  <a:pt x="0" y="1777"/>
                </a:moveTo>
                <a:lnTo>
                  <a:pt x="0" y="658622"/>
                </a:lnTo>
                <a:lnTo>
                  <a:pt x="1650" y="660400"/>
                </a:lnTo>
                <a:lnTo>
                  <a:pt x="684022" y="660400"/>
                </a:lnTo>
                <a:lnTo>
                  <a:pt x="685800" y="658622"/>
                </a:lnTo>
                <a:lnTo>
                  <a:pt x="685800" y="1777"/>
                </a:lnTo>
                <a:lnTo>
                  <a:pt x="684022" y="0"/>
                </a:lnTo>
                <a:lnTo>
                  <a:pt x="1650" y="0"/>
                </a:lnTo>
                <a:lnTo>
                  <a:pt x="0" y="1777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73526" y="4699000"/>
            <a:ext cx="685800" cy="660400"/>
          </a:xfrm>
          <a:custGeom>
            <a:avLst/>
            <a:gdLst/>
            <a:ahLst/>
            <a:cxnLst/>
            <a:rect l="l" t="t" r="r" b="b"/>
            <a:pathLst>
              <a:path w="685800" h="660400">
                <a:moveTo>
                  <a:pt x="0" y="1777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777"/>
                </a:lnTo>
                <a:lnTo>
                  <a:pt x="685800" y="658622"/>
                </a:lnTo>
                <a:lnTo>
                  <a:pt x="685800" y="659638"/>
                </a:lnTo>
                <a:lnTo>
                  <a:pt x="684911" y="660400"/>
                </a:lnTo>
                <a:lnTo>
                  <a:pt x="762" y="660400"/>
                </a:lnTo>
                <a:lnTo>
                  <a:pt x="0" y="659638"/>
                </a:lnTo>
                <a:lnTo>
                  <a:pt x="0" y="658622"/>
                </a:lnTo>
                <a:lnTo>
                  <a:pt x="0" y="17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3511296" y="4706112"/>
            <a:ext cx="819912" cy="7101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3584448" y="4654296"/>
            <a:ext cx="777239" cy="693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2" name="object 192"/>
          <p:cNvSpPr/>
          <p:nvPr/>
        </p:nvSpPr>
        <p:spPr>
          <a:xfrm>
            <a:off x="3573526" y="4747869"/>
            <a:ext cx="695325" cy="587019"/>
          </a:xfrm>
          <a:custGeom>
            <a:avLst/>
            <a:gdLst/>
            <a:ahLst/>
            <a:cxnLst/>
            <a:rect l="l" t="t" r="r" b="b"/>
            <a:pathLst>
              <a:path w="695325" h="587019">
                <a:moveTo>
                  <a:pt x="0" y="587019"/>
                </a:moveTo>
                <a:lnTo>
                  <a:pt x="695325" y="587019"/>
                </a:lnTo>
                <a:lnTo>
                  <a:pt x="695325" y="0"/>
                </a:lnTo>
                <a:lnTo>
                  <a:pt x="0" y="0"/>
                </a:lnTo>
                <a:lnTo>
                  <a:pt x="0" y="587019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3" name="object 193"/>
          <p:cNvSpPr/>
          <p:nvPr/>
        </p:nvSpPr>
        <p:spPr>
          <a:xfrm>
            <a:off x="3573526" y="4747869"/>
            <a:ext cx="695325" cy="587019"/>
          </a:xfrm>
          <a:custGeom>
            <a:avLst/>
            <a:gdLst/>
            <a:ahLst/>
            <a:cxnLst/>
            <a:rect l="l" t="t" r="r" b="b"/>
            <a:pathLst>
              <a:path w="695325" h="587019">
                <a:moveTo>
                  <a:pt x="0" y="587019"/>
                </a:moveTo>
                <a:lnTo>
                  <a:pt x="695325" y="587019"/>
                </a:lnTo>
                <a:lnTo>
                  <a:pt x="695325" y="0"/>
                </a:lnTo>
                <a:lnTo>
                  <a:pt x="0" y="0"/>
                </a:lnTo>
                <a:lnTo>
                  <a:pt x="0" y="58701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4251" y="2683565"/>
            <a:ext cx="308432" cy="8933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  <a:p>
            <a:pPr marL="31242">
              <a:lnSpc>
                <a:spcPct val="95825"/>
              </a:lnSpc>
              <a:spcBef>
                <a:spcPts val="1068"/>
              </a:spcBef>
            </a:pPr>
            <a:r>
              <a:rPr sz="3200" b="1" u="none" dirty="0">
                <a:latin typeface="Times New Roman"/>
                <a:cs typeface="Times New Roman"/>
              </a:rPr>
              <a:t>1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2876" y="4764913"/>
            <a:ext cx="710374" cy="587375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18401" marR="2020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3250" y="4764913"/>
            <a:ext cx="6826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3575875" y="4764913"/>
            <a:ext cx="685038" cy="587375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295973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0913" y="4764913"/>
            <a:ext cx="689737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4950650" y="4764913"/>
            <a:ext cx="688149" cy="587375"/>
          </a:xfrm>
          <a:prstGeom prst="rect">
            <a:avLst/>
          </a:prstGeom>
        </p:spPr>
        <p:txBody>
          <a:bodyPr wrap="square" lIns="0" tIns="55879" rIns="0" bIns="0" rtlCol="0">
            <a:noAutofit/>
          </a:bodyPr>
          <a:lstStyle/>
          <a:p>
            <a:pPr marL="300799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8800" y="4764913"/>
            <a:ext cx="678688" cy="587375"/>
          </a:xfrm>
          <a:prstGeom prst="rect">
            <a:avLst/>
          </a:prstGeom>
        </p:spPr>
        <p:txBody>
          <a:bodyPr wrap="square" lIns="0" tIns="50800" rIns="0" bIns="0" rtlCol="0">
            <a:noAutofit/>
          </a:bodyPr>
          <a:lstStyle/>
          <a:p>
            <a:pPr marL="28930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7488" y="4764913"/>
            <a:ext cx="688213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2251075" y="3014662"/>
            <a:ext cx="796925" cy="646112"/>
          </a:xfrm>
          <a:prstGeom prst="rect">
            <a:avLst/>
          </a:prstGeom>
        </p:spPr>
        <p:txBody>
          <a:bodyPr wrap="square" lIns="0" tIns="482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000" y="3014662"/>
            <a:ext cx="803275" cy="646112"/>
          </a:xfrm>
          <a:prstGeom prst="rect">
            <a:avLst/>
          </a:prstGeom>
        </p:spPr>
        <p:txBody>
          <a:bodyPr wrap="square" lIns="0" tIns="2412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26" marR="26005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1275" y="3014662"/>
            <a:ext cx="796925" cy="646112"/>
          </a:xfrm>
          <a:prstGeom prst="rect">
            <a:avLst/>
          </a:prstGeom>
        </p:spPr>
        <p:txBody>
          <a:bodyPr wrap="square" lIns="0" tIns="152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8200" y="3014662"/>
            <a:ext cx="800100" cy="646112"/>
          </a:xfrm>
          <a:prstGeom prst="rect">
            <a:avLst/>
          </a:prstGeom>
        </p:spPr>
        <p:txBody>
          <a:bodyPr wrap="square" lIns="0" tIns="482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8300" y="3014662"/>
            <a:ext cx="800100" cy="646112"/>
          </a:xfrm>
          <a:prstGeom prst="rect">
            <a:avLst/>
          </a:prstGeom>
        </p:spPr>
        <p:txBody>
          <a:bodyPr wrap="square" lIns="0" tIns="152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0608" y="1286637"/>
            <a:ext cx="796925" cy="646112"/>
          </a:xfrm>
          <a:prstGeom prst="rect">
            <a:avLst/>
          </a:prstGeom>
        </p:spPr>
        <p:txBody>
          <a:bodyPr wrap="square" lIns="0" tIns="196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707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7533" y="1286637"/>
            <a:ext cx="4394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1" name="object 11"/>
          <p:cNvSpPr txBox="1"/>
          <p:nvPr/>
        </p:nvSpPr>
        <p:spPr>
          <a:xfrm>
            <a:off x="5451475" y="1286637"/>
            <a:ext cx="779462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3573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0937" y="1286637"/>
            <a:ext cx="779462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0" y="1286637"/>
            <a:ext cx="796925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7" name="object 7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6" name="object 6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2874899" y="1274826"/>
            <a:ext cx="104901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2979801" y="1274826"/>
            <a:ext cx="581723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3" name="object 3"/>
          <p:cNvSpPr txBox="1"/>
          <p:nvPr/>
        </p:nvSpPr>
        <p:spPr>
          <a:xfrm>
            <a:off x="3561524" y="1274826"/>
            <a:ext cx="21837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3779901" y="1274826"/>
            <a:ext cx="551764" cy="636587"/>
          </a:xfrm>
          <a:prstGeom prst="rect">
            <a:avLst/>
          </a:prstGeom>
        </p:spPr>
        <p:txBody>
          <a:bodyPr wrap="square" lIns="0" tIns="4127" rIns="0" bIns="0" rtlCol="0">
            <a:noAutofit/>
          </a:bodyPr>
          <a:lstStyle/>
          <a:p>
            <a:pPr marR="80340">
              <a:lnSpc>
                <a:spcPts val="800"/>
              </a:lnSpc>
            </a:pPr>
            <a:endParaRPr sz="800" u="none"/>
          </a:p>
          <a:p>
            <a:pPr marL="274574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4110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2906776" y="4764151"/>
            <a:ext cx="600075" cy="587375"/>
          </a:xfrm>
          <a:custGeom>
            <a:avLst/>
            <a:gdLst/>
            <a:ahLst/>
            <a:cxnLst/>
            <a:rect l="l" t="t" r="r" b="b"/>
            <a:pathLst>
              <a:path w="600075" h="587375">
                <a:moveTo>
                  <a:pt x="0" y="587375"/>
                </a:moveTo>
                <a:lnTo>
                  <a:pt x="600075" y="587375"/>
                </a:lnTo>
                <a:lnTo>
                  <a:pt x="6000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1418844" y="4721352"/>
            <a:ext cx="746759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598551"/>
                </a:lnTo>
                <a:lnTo>
                  <a:pt x="1651" y="600075"/>
                </a:lnTo>
                <a:lnTo>
                  <a:pt x="621411" y="600075"/>
                </a:lnTo>
                <a:lnTo>
                  <a:pt x="623062" y="598551"/>
                </a:lnTo>
                <a:lnTo>
                  <a:pt x="623062" y="1524"/>
                </a:lnTo>
                <a:lnTo>
                  <a:pt x="621411" y="0"/>
                </a:lnTo>
                <a:lnTo>
                  <a:pt x="1651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21411" y="0"/>
                </a:lnTo>
                <a:lnTo>
                  <a:pt x="622300" y="0"/>
                </a:lnTo>
                <a:lnTo>
                  <a:pt x="623062" y="762"/>
                </a:lnTo>
                <a:lnTo>
                  <a:pt x="623062" y="1524"/>
                </a:lnTo>
                <a:lnTo>
                  <a:pt x="623062" y="598551"/>
                </a:lnTo>
                <a:lnTo>
                  <a:pt x="623062" y="599313"/>
                </a:lnTo>
                <a:lnTo>
                  <a:pt x="622300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1373124" y="4727448"/>
            <a:ext cx="847344" cy="710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1409700" y="4675632"/>
            <a:ext cx="978408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181475" y="4648200"/>
            <a:ext cx="790575" cy="828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181475" y="4657725"/>
            <a:ext cx="800100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4414901" y="4343400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6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6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5390388" y="2970276"/>
            <a:ext cx="918972" cy="769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4171188" y="3553968"/>
            <a:ext cx="553212" cy="964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4214368" y="4219321"/>
            <a:ext cx="366776" cy="767207"/>
          </a:xfrm>
          <a:custGeom>
            <a:avLst/>
            <a:gdLst/>
            <a:ahLst/>
            <a:cxnLst/>
            <a:rect l="l" t="t" r="r" b="b"/>
            <a:pathLst>
              <a:path w="366776" h="767207">
                <a:moveTo>
                  <a:pt x="351536" y="90804"/>
                </a:moveTo>
                <a:lnTo>
                  <a:pt x="333759" y="78147"/>
                </a:lnTo>
                <a:lnTo>
                  <a:pt x="331470" y="99821"/>
                </a:lnTo>
                <a:lnTo>
                  <a:pt x="351536" y="90804"/>
                </a:lnTo>
                <a:close/>
              </a:path>
              <a:path w="366776" h="767207">
                <a:moveTo>
                  <a:pt x="264922" y="60197"/>
                </a:moveTo>
                <a:lnTo>
                  <a:pt x="354457" y="124078"/>
                </a:lnTo>
                <a:lnTo>
                  <a:pt x="355727" y="95884"/>
                </a:lnTo>
                <a:lnTo>
                  <a:pt x="336418" y="52983"/>
                </a:lnTo>
                <a:lnTo>
                  <a:pt x="23114" y="-643128"/>
                </a:lnTo>
                <a:lnTo>
                  <a:pt x="0" y="-632713"/>
                </a:lnTo>
                <a:lnTo>
                  <a:pt x="313426" y="63670"/>
                </a:lnTo>
                <a:lnTo>
                  <a:pt x="332613" y="106298"/>
                </a:lnTo>
                <a:lnTo>
                  <a:pt x="351536" y="90804"/>
                </a:lnTo>
                <a:lnTo>
                  <a:pt x="331470" y="99821"/>
                </a:lnTo>
                <a:lnTo>
                  <a:pt x="333759" y="78147"/>
                </a:lnTo>
                <a:lnTo>
                  <a:pt x="351536" y="90804"/>
                </a:lnTo>
                <a:lnTo>
                  <a:pt x="332613" y="106298"/>
                </a:lnTo>
                <a:lnTo>
                  <a:pt x="264922" y="60197"/>
                </a:lnTo>
                <a:close/>
              </a:path>
              <a:path w="366776" h="767207">
                <a:moveTo>
                  <a:pt x="355727" y="95884"/>
                </a:moveTo>
                <a:lnTo>
                  <a:pt x="354457" y="124078"/>
                </a:lnTo>
                <a:lnTo>
                  <a:pt x="366014" y="14731"/>
                </a:lnTo>
                <a:lnTo>
                  <a:pt x="366776" y="7746"/>
                </a:lnTo>
                <a:lnTo>
                  <a:pt x="361696" y="1523"/>
                </a:lnTo>
                <a:lnTo>
                  <a:pt x="354711" y="761"/>
                </a:lnTo>
                <a:lnTo>
                  <a:pt x="347726" y="0"/>
                </a:lnTo>
                <a:lnTo>
                  <a:pt x="341503" y="5079"/>
                </a:lnTo>
                <a:lnTo>
                  <a:pt x="340741" y="12064"/>
                </a:lnTo>
                <a:lnTo>
                  <a:pt x="336418" y="52983"/>
                </a:lnTo>
                <a:lnTo>
                  <a:pt x="355727" y="95884"/>
                </a:lnTo>
                <a:close/>
              </a:path>
              <a:path w="366776" h="767207">
                <a:moveTo>
                  <a:pt x="332613" y="106298"/>
                </a:moveTo>
                <a:lnTo>
                  <a:pt x="313426" y="63670"/>
                </a:lnTo>
                <a:lnTo>
                  <a:pt x="279654" y="39623"/>
                </a:lnTo>
                <a:lnTo>
                  <a:pt x="273939" y="35432"/>
                </a:lnTo>
                <a:lnTo>
                  <a:pt x="266065" y="36829"/>
                </a:lnTo>
                <a:lnTo>
                  <a:pt x="262001" y="42544"/>
                </a:lnTo>
                <a:lnTo>
                  <a:pt x="257937" y="48259"/>
                </a:lnTo>
                <a:lnTo>
                  <a:pt x="259207" y="56133"/>
                </a:lnTo>
                <a:lnTo>
                  <a:pt x="264922" y="60197"/>
                </a:lnTo>
                <a:lnTo>
                  <a:pt x="332613" y="10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6249924" y="4706112"/>
            <a:ext cx="809244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6311900" y="4748149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6248400" y="4712208"/>
            <a:ext cx="818388" cy="7117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6310376" y="4754626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5648325" y="4751451"/>
            <a:ext cx="676275" cy="587375"/>
          </a:xfrm>
          <a:custGeom>
            <a:avLst/>
            <a:gdLst/>
            <a:ahLst/>
            <a:cxnLst/>
            <a:rect l="l" t="t" r="r" b="b"/>
            <a:pathLst>
              <a:path w="676275" h="587375">
                <a:moveTo>
                  <a:pt x="0" y="587375"/>
                </a:moveTo>
                <a:lnTo>
                  <a:pt x="676275" y="587375"/>
                </a:lnTo>
                <a:lnTo>
                  <a:pt x="6762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4893564" y="4707636"/>
            <a:ext cx="809243" cy="723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4892040" y="4713732"/>
            <a:ext cx="818388" cy="7117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4963668" y="4663440"/>
            <a:ext cx="777239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40386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124456" y="1202436"/>
            <a:ext cx="809244" cy="7848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2235708" y="1552955"/>
            <a:ext cx="85343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21859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2121408" y="1210055"/>
            <a:ext cx="821436" cy="7696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2488692" y="1552955"/>
            <a:ext cx="85343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2182749" y="1251902"/>
            <a:ext cx="698500" cy="34036"/>
          </a:xfrm>
          <a:custGeom>
            <a:avLst/>
            <a:gdLst/>
            <a:ahLst/>
            <a:cxnLst/>
            <a:rect l="l" t="t" r="r" b="b"/>
            <a:pathLst>
              <a:path w="698500" h="34036">
                <a:moveTo>
                  <a:pt x="0" y="34036"/>
                </a:moveTo>
                <a:lnTo>
                  <a:pt x="698500" y="34036"/>
                </a:lnTo>
                <a:lnTo>
                  <a:pt x="698500" y="0"/>
                </a:lnTo>
                <a:lnTo>
                  <a:pt x="0" y="0"/>
                </a:lnTo>
                <a:lnTo>
                  <a:pt x="0" y="3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21827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2810256" y="1202436"/>
            <a:ext cx="809244" cy="7848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2921508" y="1552955"/>
            <a:ext cx="85343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658368"/>
                </a:lnTo>
                <a:lnTo>
                  <a:pt x="1777" y="660146"/>
                </a:lnTo>
                <a:lnTo>
                  <a:pt x="684149" y="660146"/>
                </a:lnTo>
                <a:lnTo>
                  <a:pt x="685800" y="658368"/>
                </a:lnTo>
                <a:lnTo>
                  <a:pt x="685800" y="1778"/>
                </a:lnTo>
                <a:lnTo>
                  <a:pt x="684149" y="0"/>
                </a:lnTo>
                <a:lnTo>
                  <a:pt x="1777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2871724" y="1244853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8"/>
                </a:moveTo>
                <a:lnTo>
                  <a:pt x="0" y="888"/>
                </a:lnTo>
                <a:lnTo>
                  <a:pt x="888" y="0"/>
                </a:lnTo>
                <a:lnTo>
                  <a:pt x="1777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888"/>
                </a:lnTo>
                <a:lnTo>
                  <a:pt x="685800" y="1778"/>
                </a:lnTo>
                <a:lnTo>
                  <a:pt x="685800" y="658368"/>
                </a:lnTo>
                <a:lnTo>
                  <a:pt x="685800" y="659384"/>
                </a:lnTo>
                <a:lnTo>
                  <a:pt x="685038" y="660146"/>
                </a:lnTo>
                <a:lnTo>
                  <a:pt x="888" y="660146"/>
                </a:lnTo>
                <a:lnTo>
                  <a:pt x="0" y="659384"/>
                </a:lnTo>
                <a:lnTo>
                  <a:pt x="0" y="658368"/>
                </a:lnTo>
                <a:lnTo>
                  <a:pt x="0" y="177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2807208" y="1210055"/>
            <a:ext cx="821436" cy="7696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3174492" y="1552955"/>
            <a:ext cx="85343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2868549" y="1251902"/>
            <a:ext cx="698500" cy="646112"/>
          </a:xfrm>
          <a:custGeom>
            <a:avLst/>
            <a:gdLst/>
            <a:ahLst/>
            <a:cxnLst/>
            <a:rect l="l" t="t" r="r" b="b"/>
            <a:pathLst>
              <a:path w="698500" h="646112">
                <a:moveTo>
                  <a:pt x="0" y="646112"/>
                </a:moveTo>
                <a:lnTo>
                  <a:pt x="698500" y="646112"/>
                </a:lnTo>
                <a:lnTo>
                  <a:pt x="6985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2118360" y="1243583"/>
            <a:ext cx="920496" cy="769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2189988" y="1222247"/>
            <a:ext cx="777239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2179701" y="1285938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3753612" y="1242060"/>
            <a:ext cx="877824" cy="7833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3864864" y="1591055"/>
            <a:ext cx="85344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658368"/>
                </a:lnTo>
                <a:lnTo>
                  <a:pt x="1777" y="660019"/>
                </a:lnTo>
                <a:lnTo>
                  <a:pt x="752601" y="660019"/>
                </a:lnTo>
                <a:lnTo>
                  <a:pt x="754379" y="658368"/>
                </a:lnTo>
                <a:lnTo>
                  <a:pt x="754379" y="1650"/>
                </a:lnTo>
                <a:lnTo>
                  <a:pt x="752601" y="0"/>
                </a:lnTo>
                <a:lnTo>
                  <a:pt x="1777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777" y="0"/>
                </a:lnTo>
                <a:lnTo>
                  <a:pt x="752601" y="0"/>
                </a:lnTo>
                <a:lnTo>
                  <a:pt x="753617" y="0"/>
                </a:lnTo>
                <a:lnTo>
                  <a:pt x="754379" y="762"/>
                </a:lnTo>
                <a:lnTo>
                  <a:pt x="754379" y="1650"/>
                </a:lnTo>
                <a:lnTo>
                  <a:pt x="754379" y="658368"/>
                </a:lnTo>
                <a:lnTo>
                  <a:pt x="754379" y="659257"/>
                </a:lnTo>
                <a:lnTo>
                  <a:pt x="753617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3752088" y="1248155"/>
            <a:ext cx="888491" cy="7696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4152900" y="1591055"/>
            <a:ext cx="85344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857500" y="1190625"/>
            <a:ext cx="1038225" cy="8763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320040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4038600" y="25908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3521964" y="1571244"/>
            <a:ext cx="827532" cy="11948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3564254" y="1593469"/>
            <a:ext cx="629920" cy="997330"/>
          </a:xfrm>
          <a:custGeom>
            <a:avLst/>
            <a:gdLst/>
            <a:ahLst/>
            <a:cxnLst/>
            <a:rect l="l" t="t" r="r" b="b"/>
            <a:pathLst>
              <a:path w="629920" h="997330">
                <a:moveTo>
                  <a:pt x="527304" y="929004"/>
                </a:moveTo>
                <a:lnTo>
                  <a:pt x="524002" y="935227"/>
                </a:lnTo>
                <a:lnTo>
                  <a:pt x="526415" y="942975"/>
                </a:lnTo>
                <a:lnTo>
                  <a:pt x="532638" y="946150"/>
                </a:lnTo>
                <a:lnTo>
                  <a:pt x="605790" y="982726"/>
                </a:lnTo>
                <a:lnTo>
                  <a:pt x="622554" y="964818"/>
                </a:lnTo>
                <a:lnTo>
                  <a:pt x="602463" y="929397"/>
                </a:lnTo>
                <a:lnTo>
                  <a:pt x="21590" y="0"/>
                </a:lnTo>
                <a:lnTo>
                  <a:pt x="0" y="13461"/>
                </a:lnTo>
                <a:lnTo>
                  <a:pt x="580874" y="942860"/>
                </a:lnTo>
                <a:lnTo>
                  <a:pt x="603227" y="954637"/>
                </a:lnTo>
                <a:lnTo>
                  <a:pt x="603885" y="976376"/>
                </a:lnTo>
                <a:lnTo>
                  <a:pt x="580874" y="942860"/>
                </a:lnTo>
                <a:lnTo>
                  <a:pt x="544449" y="923670"/>
                </a:lnTo>
                <a:lnTo>
                  <a:pt x="538226" y="920495"/>
                </a:lnTo>
                <a:lnTo>
                  <a:pt x="530479" y="922781"/>
                </a:lnTo>
                <a:lnTo>
                  <a:pt x="527304" y="929004"/>
                </a:lnTo>
                <a:close/>
              </a:path>
              <a:path w="629920" h="997330">
                <a:moveTo>
                  <a:pt x="580874" y="942860"/>
                </a:moveTo>
                <a:lnTo>
                  <a:pt x="603885" y="976376"/>
                </a:lnTo>
                <a:lnTo>
                  <a:pt x="603227" y="954637"/>
                </a:lnTo>
                <a:lnTo>
                  <a:pt x="580874" y="942860"/>
                </a:lnTo>
                <a:close/>
              </a:path>
              <a:path w="629920" h="997330">
                <a:moveTo>
                  <a:pt x="627380" y="969263"/>
                </a:moveTo>
                <a:lnTo>
                  <a:pt x="629920" y="997330"/>
                </a:lnTo>
                <a:lnTo>
                  <a:pt x="626618" y="887476"/>
                </a:lnTo>
                <a:lnTo>
                  <a:pt x="626364" y="880490"/>
                </a:lnTo>
                <a:lnTo>
                  <a:pt x="620522" y="874902"/>
                </a:lnTo>
                <a:lnTo>
                  <a:pt x="613537" y="875156"/>
                </a:lnTo>
                <a:lnTo>
                  <a:pt x="606552" y="875410"/>
                </a:lnTo>
                <a:lnTo>
                  <a:pt x="600964" y="881252"/>
                </a:lnTo>
                <a:lnTo>
                  <a:pt x="601218" y="888238"/>
                </a:lnTo>
                <a:lnTo>
                  <a:pt x="602463" y="929397"/>
                </a:lnTo>
                <a:lnTo>
                  <a:pt x="622554" y="964818"/>
                </a:lnTo>
                <a:lnTo>
                  <a:pt x="605790" y="982726"/>
                </a:lnTo>
                <a:lnTo>
                  <a:pt x="532638" y="946150"/>
                </a:lnTo>
                <a:lnTo>
                  <a:pt x="629920" y="997330"/>
                </a:lnTo>
                <a:lnTo>
                  <a:pt x="627380" y="96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62484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390388" y="1240535"/>
            <a:ext cx="918972" cy="7696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5460492" y="1219200"/>
            <a:ext cx="777239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597908" y="1242060"/>
            <a:ext cx="809243" cy="7833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709160" y="1591055"/>
            <a:ext cx="85344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368"/>
                </a:lnTo>
                <a:lnTo>
                  <a:pt x="1650" y="660019"/>
                </a:lnTo>
                <a:lnTo>
                  <a:pt x="684021" y="660019"/>
                </a:lnTo>
                <a:lnTo>
                  <a:pt x="685800" y="658368"/>
                </a:lnTo>
                <a:lnTo>
                  <a:pt x="685800" y="1650"/>
                </a:lnTo>
                <a:lnTo>
                  <a:pt x="684021" y="0"/>
                </a:lnTo>
                <a:lnTo>
                  <a:pt x="1650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021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368"/>
                </a:lnTo>
                <a:lnTo>
                  <a:pt x="685800" y="659257"/>
                </a:lnTo>
                <a:lnTo>
                  <a:pt x="685038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549140" y="1248155"/>
            <a:ext cx="920496" cy="7696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620768" y="1226819"/>
            <a:ext cx="777239" cy="6934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3762375" y="2924175"/>
            <a:ext cx="962025" cy="8286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16764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16764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1400556" y="2994660"/>
            <a:ext cx="896112" cy="74523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1459992" y="2959607"/>
            <a:ext cx="777240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1449451" y="3024187"/>
            <a:ext cx="798512" cy="6461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1449451" y="3024187"/>
            <a:ext cx="798512" cy="646112"/>
          </a:xfrm>
          <a:custGeom>
            <a:avLst/>
            <a:gdLst/>
            <a:ahLst/>
            <a:cxnLst/>
            <a:rect l="l" t="t" r="r" b="b"/>
            <a:pathLst>
              <a:path w="798512" h="646112">
                <a:moveTo>
                  <a:pt x="0" y="646112"/>
                </a:moveTo>
                <a:lnTo>
                  <a:pt x="798512" y="646112"/>
                </a:lnTo>
                <a:lnTo>
                  <a:pt x="798512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2987040" y="2970276"/>
            <a:ext cx="918972" cy="76961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1" name="object 181"/>
          <p:cNvSpPr/>
          <p:nvPr/>
        </p:nvSpPr>
        <p:spPr>
          <a:xfrm>
            <a:off x="3057144" y="2947416"/>
            <a:ext cx="777240" cy="693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2" name="object 182"/>
          <p:cNvSpPr/>
          <p:nvPr/>
        </p:nvSpPr>
        <p:spPr>
          <a:xfrm>
            <a:off x="30480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3" name="object 183"/>
          <p:cNvSpPr/>
          <p:nvPr/>
        </p:nvSpPr>
        <p:spPr>
          <a:xfrm>
            <a:off x="30480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4" name="object 184"/>
          <p:cNvSpPr/>
          <p:nvPr/>
        </p:nvSpPr>
        <p:spPr>
          <a:xfrm>
            <a:off x="3528060" y="4721352"/>
            <a:ext cx="746760" cy="72237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5" name="object 185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22172" y="600075"/>
                </a:lnTo>
                <a:lnTo>
                  <a:pt x="623696" y="598551"/>
                </a:lnTo>
                <a:lnTo>
                  <a:pt x="623696" y="1524"/>
                </a:lnTo>
                <a:lnTo>
                  <a:pt x="622172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6" name="object 186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22172" y="0"/>
                </a:lnTo>
                <a:lnTo>
                  <a:pt x="623062" y="0"/>
                </a:lnTo>
                <a:lnTo>
                  <a:pt x="623696" y="762"/>
                </a:lnTo>
                <a:lnTo>
                  <a:pt x="623696" y="1524"/>
                </a:lnTo>
                <a:lnTo>
                  <a:pt x="623696" y="598551"/>
                </a:lnTo>
                <a:lnTo>
                  <a:pt x="623696" y="599313"/>
                </a:lnTo>
                <a:lnTo>
                  <a:pt x="623062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7" name="object 187"/>
          <p:cNvSpPr/>
          <p:nvPr/>
        </p:nvSpPr>
        <p:spPr>
          <a:xfrm>
            <a:off x="3445764" y="4727448"/>
            <a:ext cx="918972" cy="71018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8" name="object 188"/>
          <p:cNvSpPr/>
          <p:nvPr/>
        </p:nvSpPr>
        <p:spPr>
          <a:xfrm>
            <a:off x="3515867" y="4675632"/>
            <a:ext cx="978408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9" name="object 189"/>
          <p:cNvSpPr/>
          <p:nvPr/>
        </p:nvSpPr>
        <p:spPr>
          <a:xfrm>
            <a:off x="3506851" y="47688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0" name="object 190"/>
          <p:cNvSpPr/>
          <p:nvPr/>
        </p:nvSpPr>
        <p:spPr>
          <a:xfrm>
            <a:off x="3506851" y="47688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1" name="object 191"/>
          <p:cNvSpPr/>
          <p:nvPr/>
        </p:nvSpPr>
        <p:spPr>
          <a:xfrm>
            <a:off x="404495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7086" y="2665912"/>
            <a:ext cx="308178" cy="91102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  <a:p>
            <a:pPr marL="30987">
              <a:lnSpc>
                <a:spcPct val="95825"/>
              </a:lnSpc>
              <a:spcBef>
                <a:spcPts val="1207"/>
              </a:spcBef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3000" y="4753800"/>
            <a:ext cx="685800" cy="587375"/>
          </a:xfrm>
          <a:prstGeom prst="rect">
            <a:avLst/>
          </a:prstGeom>
        </p:spPr>
        <p:txBody>
          <a:bodyPr wrap="square" lIns="0" tIns="3429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98450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8800" y="4753800"/>
            <a:ext cx="678688" cy="587375"/>
          </a:xfrm>
          <a:prstGeom prst="rect">
            <a:avLst/>
          </a:prstGeom>
        </p:spPr>
        <p:txBody>
          <a:bodyPr wrap="square" lIns="0" tIns="62229" rIns="0" bIns="0" rtlCol="0">
            <a:noAutofit/>
          </a:bodyPr>
          <a:lstStyle/>
          <a:p>
            <a:pPr marL="28930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7488" y="4753800"/>
            <a:ext cx="688213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2" name="object 22"/>
          <p:cNvSpPr txBox="1"/>
          <p:nvPr/>
        </p:nvSpPr>
        <p:spPr>
          <a:xfrm>
            <a:off x="1435100" y="4767262"/>
            <a:ext cx="735838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18147" marR="2277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0938" y="4767262"/>
            <a:ext cx="722312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30339" marR="2020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3250" y="4767262"/>
            <a:ext cx="6136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3506851" y="4767262"/>
            <a:ext cx="713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3578225" y="4767262"/>
            <a:ext cx="725551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2542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82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5650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83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7009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9451" y="3014662"/>
            <a:ext cx="801624" cy="646112"/>
          </a:xfrm>
          <a:prstGeom prst="rect">
            <a:avLst/>
          </a:prstGeom>
        </p:spPr>
        <p:txBody>
          <a:bodyPr wrap="square" lIns="0" tIns="1650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54469" marR="25726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1075" y="3014662"/>
            <a:ext cx="796925" cy="646112"/>
          </a:xfrm>
          <a:prstGeom prst="rect">
            <a:avLst/>
          </a:prstGeom>
        </p:spPr>
        <p:txBody>
          <a:bodyPr wrap="square" lIns="0" tIns="482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0" y="3014662"/>
            <a:ext cx="796925" cy="646112"/>
          </a:xfrm>
          <a:prstGeom prst="rect">
            <a:avLst/>
          </a:prstGeom>
        </p:spPr>
        <p:txBody>
          <a:bodyPr wrap="square" lIns="0" tIns="152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3810" y="1290510"/>
            <a:ext cx="780827" cy="646112"/>
          </a:xfrm>
          <a:prstGeom prst="rect">
            <a:avLst/>
          </a:prstGeom>
        </p:spPr>
        <p:txBody>
          <a:bodyPr wrap="square" lIns="0" tIns="1142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46468" marR="24446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4637" y="1290510"/>
            <a:ext cx="812895" cy="646112"/>
          </a:xfrm>
          <a:prstGeom prst="rect">
            <a:avLst/>
          </a:prstGeom>
        </p:spPr>
        <p:txBody>
          <a:bodyPr wrap="square" lIns="0" tIns="4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69678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7533" y="1290510"/>
            <a:ext cx="4394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9" name="object 9"/>
          <p:cNvSpPr txBox="1"/>
          <p:nvPr/>
        </p:nvSpPr>
        <p:spPr>
          <a:xfrm>
            <a:off x="5451475" y="1290510"/>
            <a:ext cx="779462" cy="646112"/>
          </a:xfrm>
          <a:prstGeom prst="rect">
            <a:avLst/>
          </a:prstGeom>
        </p:spPr>
        <p:txBody>
          <a:bodyPr wrap="square" lIns="0" tIns="292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 u="none"/>
          </a:p>
          <a:p>
            <a:pPr marL="253834" marR="23573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0937" y="1290510"/>
            <a:ext cx="779462" cy="646112"/>
          </a:xfrm>
          <a:prstGeom prst="rect">
            <a:avLst/>
          </a:prstGeom>
        </p:spPr>
        <p:txBody>
          <a:bodyPr wrap="square" lIns="0" tIns="2921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400" y="1290510"/>
            <a:ext cx="796925" cy="646112"/>
          </a:xfrm>
          <a:prstGeom prst="rect">
            <a:avLst/>
          </a:prstGeom>
        </p:spPr>
        <p:txBody>
          <a:bodyPr wrap="square" lIns="0" tIns="292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975" y="1274826"/>
            <a:ext cx="730250" cy="636587"/>
          </a:xfrm>
          <a:prstGeom prst="rect">
            <a:avLst/>
          </a:prstGeom>
        </p:spPr>
        <p:txBody>
          <a:bodyPr wrap="square" lIns="0" tIns="1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96418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225" y="1274826"/>
            <a:ext cx="66675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2247900" y="1274826"/>
            <a:ext cx="626999" cy="636587"/>
          </a:xfrm>
          <a:prstGeom prst="rect">
            <a:avLst/>
          </a:prstGeom>
        </p:spPr>
        <p:txBody>
          <a:bodyPr wrap="square" lIns="0" tIns="285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22834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4899" y="1274826"/>
            <a:ext cx="101726" cy="63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" name="object 2"/>
          <p:cNvSpPr txBox="1"/>
          <p:nvPr/>
        </p:nvSpPr>
        <p:spPr>
          <a:xfrm>
            <a:off x="2976626" y="1274826"/>
            <a:ext cx="590423" cy="636587"/>
          </a:xfrm>
          <a:prstGeom prst="rect">
            <a:avLst/>
          </a:prstGeom>
        </p:spPr>
        <p:txBody>
          <a:bodyPr wrap="square" lIns="0" tIns="412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 u="none"/>
          </a:p>
          <a:p>
            <a:pPr marL="315849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319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6238875" y="4686300"/>
            <a:ext cx="9239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2" name="object 52"/>
          <p:cNvSpPr/>
          <p:nvPr/>
        </p:nvSpPr>
        <p:spPr>
          <a:xfrm>
            <a:off x="6238875" y="4686300"/>
            <a:ext cx="923925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648325" y="4751451"/>
            <a:ext cx="676275" cy="587375"/>
          </a:xfrm>
          <a:custGeom>
            <a:avLst/>
            <a:gdLst/>
            <a:ahLst/>
            <a:cxnLst/>
            <a:rect l="l" t="t" r="r" b="b"/>
            <a:pathLst>
              <a:path w="676275" h="587375">
                <a:moveTo>
                  <a:pt x="0" y="587375"/>
                </a:moveTo>
                <a:lnTo>
                  <a:pt x="676275" y="587375"/>
                </a:lnTo>
                <a:lnTo>
                  <a:pt x="6762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6472301" y="4343400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5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5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5362575" y="2914650"/>
            <a:ext cx="962025" cy="876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5634101" y="2590800"/>
            <a:ext cx="309499" cy="377825"/>
          </a:xfrm>
          <a:custGeom>
            <a:avLst/>
            <a:gdLst/>
            <a:ahLst/>
            <a:cxnLst/>
            <a:rect l="l" t="t" r="r" b="b"/>
            <a:pathLst>
              <a:path w="309499" h="377825">
                <a:moveTo>
                  <a:pt x="0" y="188849"/>
                </a:moveTo>
                <a:lnTo>
                  <a:pt x="554" y="172744"/>
                </a:lnTo>
                <a:lnTo>
                  <a:pt x="2188" y="157014"/>
                </a:lnTo>
                <a:lnTo>
                  <a:pt x="4856" y="141713"/>
                </a:lnTo>
                <a:lnTo>
                  <a:pt x="8514" y="126897"/>
                </a:lnTo>
                <a:lnTo>
                  <a:pt x="13118" y="112620"/>
                </a:lnTo>
                <a:lnTo>
                  <a:pt x="18621" y="98936"/>
                </a:lnTo>
                <a:lnTo>
                  <a:pt x="24980" y="85901"/>
                </a:lnTo>
                <a:lnTo>
                  <a:pt x="32150" y="73569"/>
                </a:lnTo>
                <a:lnTo>
                  <a:pt x="40086" y="61996"/>
                </a:lnTo>
                <a:lnTo>
                  <a:pt x="48743" y="51236"/>
                </a:lnTo>
                <a:lnTo>
                  <a:pt x="58077" y="41344"/>
                </a:lnTo>
                <a:lnTo>
                  <a:pt x="68043" y="32375"/>
                </a:lnTo>
                <a:lnTo>
                  <a:pt x="78596" y="24383"/>
                </a:lnTo>
                <a:lnTo>
                  <a:pt x="89691" y="17424"/>
                </a:lnTo>
                <a:lnTo>
                  <a:pt x="101284" y="11552"/>
                </a:lnTo>
                <a:lnTo>
                  <a:pt x="113329" y="6822"/>
                </a:lnTo>
                <a:lnTo>
                  <a:pt x="125783" y="3289"/>
                </a:lnTo>
                <a:lnTo>
                  <a:pt x="138600" y="1008"/>
                </a:lnTo>
                <a:lnTo>
                  <a:pt x="151736" y="33"/>
                </a:lnTo>
                <a:lnTo>
                  <a:pt x="154686" y="0"/>
                </a:lnTo>
                <a:lnTo>
                  <a:pt x="167877" y="676"/>
                </a:lnTo>
                <a:lnTo>
                  <a:pt x="180763" y="2670"/>
                </a:lnTo>
                <a:lnTo>
                  <a:pt x="193297" y="5926"/>
                </a:lnTo>
                <a:lnTo>
                  <a:pt x="205435" y="10390"/>
                </a:lnTo>
                <a:lnTo>
                  <a:pt x="217132" y="16006"/>
                </a:lnTo>
                <a:lnTo>
                  <a:pt x="228343" y="22722"/>
                </a:lnTo>
                <a:lnTo>
                  <a:pt x="239024" y="30481"/>
                </a:lnTo>
                <a:lnTo>
                  <a:pt x="249129" y="39230"/>
                </a:lnTo>
                <a:lnTo>
                  <a:pt x="258613" y="48914"/>
                </a:lnTo>
                <a:lnTo>
                  <a:pt x="267433" y="59477"/>
                </a:lnTo>
                <a:lnTo>
                  <a:pt x="275542" y="70867"/>
                </a:lnTo>
                <a:lnTo>
                  <a:pt x="282896" y="83027"/>
                </a:lnTo>
                <a:lnTo>
                  <a:pt x="289450" y="95903"/>
                </a:lnTo>
                <a:lnTo>
                  <a:pt x="295160" y="109441"/>
                </a:lnTo>
                <a:lnTo>
                  <a:pt x="299980" y="123587"/>
                </a:lnTo>
                <a:lnTo>
                  <a:pt x="303866" y="138285"/>
                </a:lnTo>
                <a:lnTo>
                  <a:pt x="306772" y="153481"/>
                </a:lnTo>
                <a:lnTo>
                  <a:pt x="308654" y="169120"/>
                </a:lnTo>
                <a:lnTo>
                  <a:pt x="309467" y="185148"/>
                </a:lnTo>
                <a:lnTo>
                  <a:pt x="309499" y="188975"/>
                </a:lnTo>
                <a:lnTo>
                  <a:pt x="308943" y="205075"/>
                </a:lnTo>
                <a:lnTo>
                  <a:pt x="307308" y="220800"/>
                </a:lnTo>
                <a:lnTo>
                  <a:pt x="304637" y="236096"/>
                </a:lnTo>
                <a:lnTo>
                  <a:pt x="300975" y="250908"/>
                </a:lnTo>
                <a:lnTo>
                  <a:pt x="296367" y="265181"/>
                </a:lnTo>
                <a:lnTo>
                  <a:pt x="290859" y="278862"/>
                </a:lnTo>
                <a:lnTo>
                  <a:pt x="284495" y="291894"/>
                </a:lnTo>
                <a:lnTo>
                  <a:pt x="277320" y="304223"/>
                </a:lnTo>
                <a:lnTo>
                  <a:pt x="269379" y="315795"/>
                </a:lnTo>
                <a:lnTo>
                  <a:pt x="260717" y="326554"/>
                </a:lnTo>
                <a:lnTo>
                  <a:pt x="251379" y="336446"/>
                </a:lnTo>
                <a:lnTo>
                  <a:pt x="241409" y="345416"/>
                </a:lnTo>
                <a:lnTo>
                  <a:pt x="230853" y="353409"/>
                </a:lnTo>
                <a:lnTo>
                  <a:pt x="219756" y="360371"/>
                </a:lnTo>
                <a:lnTo>
                  <a:pt x="208162" y="366246"/>
                </a:lnTo>
                <a:lnTo>
                  <a:pt x="196116" y="370980"/>
                </a:lnTo>
                <a:lnTo>
                  <a:pt x="183663" y="374519"/>
                </a:lnTo>
                <a:lnTo>
                  <a:pt x="170849" y="376807"/>
                </a:lnTo>
                <a:lnTo>
                  <a:pt x="157718" y="377789"/>
                </a:lnTo>
                <a:lnTo>
                  <a:pt x="154686" y="377825"/>
                </a:lnTo>
                <a:lnTo>
                  <a:pt x="141485" y="377147"/>
                </a:lnTo>
                <a:lnTo>
                  <a:pt x="128593" y="375150"/>
                </a:lnTo>
                <a:lnTo>
                  <a:pt x="116055" y="371890"/>
                </a:lnTo>
                <a:lnTo>
                  <a:pt x="103915" y="367421"/>
                </a:lnTo>
                <a:lnTo>
                  <a:pt x="92218" y="361797"/>
                </a:lnTo>
                <a:lnTo>
                  <a:pt x="81009" y="355074"/>
                </a:lnTo>
                <a:lnTo>
                  <a:pt x="70332" y="347306"/>
                </a:lnTo>
                <a:lnTo>
                  <a:pt x="60232" y="338549"/>
                </a:lnTo>
                <a:lnTo>
                  <a:pt x="50755" y="328857"/>
                </a:lnTo>
                <a:lnTo>
                  <a:pt x="41944" y="318284"/>
                </a:lnTo>
                <a:lnTo>
                  <a:pt x="33844" y="306886"/>
                </a:lnTo>
                <a:lnTo>
                  <a:pt x="26501" y="294718"/>
                </a:lnTo>
                <a:lnTo>
                  <a:pt x="19958" y="281834"/>
                </a:lnTo>
                <a:lnTo>
                  <a:pt x="14261" y="268290"/>
                </a:lnTo>
                <a:lnTo>
                  <a:pt x="9454" y="254139"/>
                </a:lnTo>
                <a:lnTo>
                  <a:pt x="5583" y="239437"/>
                </a:lnTo>
                <a:lnTo>
                  <a:pt x="2691" y="224239"/>
                </a:lnTo>
                <a:lnTo>
                  <a:pt x="825" y="208600"/>
                </a:lnTo>
                <a:lnTo>
                  <a:pt x="27" y="192573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5960364" y="3323844"/>
            <a:ext cx="821436" cy="11948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6002655" y="3346069"/>
            <a:ext cx="623570" cy="997330"/>
          </a:xfrm>
          <a:custGeom>
            <a:avLst/>
            <a:gdLst/>
            <a:ahLst/>
            <a:cxnLst/>
            <a:rect l="l" t="t" r="r" b="b"/>
            <a:pathLst>
              <a:path w="623570" h="997330">
                <a:moveTo>
                  <a:pt x="521208" y="928623"/>
                </a:moveTo>
                <a:lnTo>
                  <a:pt x="517905" y="934719"/>
                </a:lnTo>
                <a:lnTo>
                  <a:pt x="520319" y="942466"/>
                </a:lnTo>
                <a:lnTo>
                  <a:pt x="526542" y="945768"/>
                </a:lnTo>
                <a:lnTo>
                  <a:pt x="599567" y="982598"/>
                </a:lnTo>
                <a:lnTo>
                  <a:pt x="616330" y="964691"/>
                </a:lnTo>
                <a:lnTo>
                  <a:pt x="596444" y="929313"/>
                </a:lnTo>
                <a:lnTo>
                  <a:pt x="21590" y="0"/>
                </a:lnTo>
                <a:lnTo>
                  <a:pt x="0" y="13461"/>
                </a:lnTo>
                <a:lnTo>
                  <a:pt x="574869" y="942678"/>
                </a:lnTo>
                <a:lnTo>
                  <a:pt x="597097" y="954479"/>
                </a:lnTo>
                <a:lnTo>
                  <a:pt x="597662" y="976248"/>
                </a:lnTo>
                <a:lnTo>
                  <a:pt x="574869" y="942678"/>
                </a:lnTo>
                <a:lnTo>
                  <a:pt x="538352" y="923289"/>
                </a:lnTo>
                <a:lnTo>
                  <a:pt x="532256" y="919987"/>
                </a:lnTo>
                <a:lnTo>
                  <a:pt x="524510" y="922400"/>
                </a:lnTo>
                <a:lnTo>
                  <a:pt x="521208" y="928623"/>
                </a:lnTo>
                <a:close/>
              </a:path>
              <a:path w="623570" h="997330">
                <a:moveTo>
                  <a:pt x="574869" y="942678"/>
                </a:moveTo>
                <a:lnTo>
                  <a:pt x="597662" y="976248"/>
                </a:lnTo>
                <a:lnTo>
                  <a:pt x="597097" y="954479"/>
                </a:lnTo>
                <a:lnTo>
                  <a:pt x="574869" y="942678"/>
                </a:lnTo>
                <a:close/>
              </a:path>
              <a:path w="623570" h="997330">
                <a:moveTo>
                  <a:pt x="621156" y="969263"/>
                </a:moveTo>
                <a:lnTo>
                  <a:pt x="623570" y="997330"/>
                </a:lnTo>
                <a:lnTo>
                  <a:pt x="620776" y="887475"/>
                </a:lnTo>
                <a:lnTo>
                  <a:pt x="620522" y="880363"/>
                </a:lnTo>
                <a:lnTo>
                  <a:pt x="614679" y="874902"/>
                </a:lnTo>
                <a:lnTo>
                  <a:pt x="607695" y="875029"/>
                </a:lnTo>
                <a:lnTo>
                  <a:pt x="600710" y="875283"/>
                </a:lnTo>
                <a:lnTo>
                  <a:pt x="595122" y="881125"/>
                </a:lnTo>
                <a:lnTo>
                  <a:pt x="595376" y="888110"/>
                </a:lnTo>
                <a:lnTo>
                  <a:pt x="596444" y="929313"/>
                </a:lnTo>
                <a:lnTo>
                  <a:pt x="616330" y="964691"/>
                </a:lnTo>
                <a:lnTo>
                  <a:pt x="599567" y="982598"/>
                </a:lnTo>
                <a:lnTo>
                  <a:pt x="526542" y="945768"/>
                </a:lnTo>
                <a:lnTo>
                  <a:pt x="623570" y="997330"/>
                </a:lnTo>
                <a:lnTo>
                  <a:pt x="621156" y="96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4893564" y="4707636"/>
            <a:ext cx="809243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4892040" y="4713732"/>
            <a:ext cx="818388" cy="7117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4963668" y="466344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63880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2987040" y="2970276"/>
            <a:ext cx="918972" cy="769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3057144" y="2947416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30480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30480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3802379" y="2980944"/>
            <a:ext cx="894588" cy="7437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3860291" y="2945891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3851275" y="3009963"/>
            <a:ext cx="796925" cy="6461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3851275" y="30099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1438656" y="1229867"/>
            <a:ext cx="809244" cy="7833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1549908" y="1578864"/>
            <a:ext cx="85344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241"/>
                </a:lnTo>
                <a:lnTo>
                  <a:pt x="1651" y="660019"/>
                </a:lnTo>
                <a:lnTo>
                  <a:pt x="684022" y="660019"/>
                </a:lnTo>
                <a:lnTo>
                  <a:pt x="685800" y="658241"/>
                </a:lnTo>
                <a:lnTo>
                  <a:pt x="685800" y="1650"/>
                </a:lnTo>
                <a:lnTo>
                  <a:pt x="684022" y="0"/>
                </a:lnTo>
                <a:lnTo>
                  <a:pt x="1651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1500251" y="1271777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241"/>
                </a:lnTo>
                <a:lnTo>
                  <a:pt x="685800" y="659257"/>
                </a:lnTo>
                <a:lnTo>
                  <a:pt x="684911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24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1389888" y="1237488"/>
            <a:ext cx="920496" cy="7696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1459992" y="1214627"/>
            <a:ext cx="777240" cy="6934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1450975" y="1278699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047875" y="1190625"/>
            <a:ext cx="1047750" cy="876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36220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3753612" y="1242060"/>
            <a:ext cx="877824" cy="7833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3864864" y="1591055"/>
            <a:ext cx="85344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658368"/>
                </a:lnTo>
                <a:lnTo>
                  <a:pt x="1777" y="660019"/>
                </a:lnTo>
                <a:lnTo>
                  <a:pt x="752601" y="660019"/>
                </a:lnTo>
                <a:lnTo>
                  <a:pt x="754379" y="658368"/>
                </a:lnTo>
                <a:lnTo>
                  <a:pt x="754379" y="1650"/>
                </a:lnTo>
                <a:lnTo>
                  <a:pt x="752601" y="0"/>
                </a:lnTo>
                <a:lnTo>
                  <a:pt x="1777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777" y="0"/>
                </a:lnTo>
                <a:lnTo>
                  <a:pt x="752601" y="0"/>
                </a:lnTo>
                <a:lnTo>
                  <a:pt x="753617" y="0"/>
                </a:lnTo>
                <a:lnTo>
                  <a:pt x="754379" y="762"/>
                </a:lnTo>
                <a:lnTo>
                  <a:pt x="754379" y="1650"/>
                </a:lnTo>
                <a:lnTo>
                  <a:pt x="754379" y="658368"/>
                </a:lnTo>
                <a:lnTo>
                  <a:pt x="754379" y="659257"/>
                </a:lnTo>
                <a:lnTo>
                  <a:pt x="753617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752088" y="1248155"/>
            <a:ext cx="888491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4152900" y="1591055"/>
            <a:ext cx="85344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62484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5390388" y="1240535"/>
            <a:ext cx="918972" cy="7696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5460492" y="121920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4597908" y="1242060"/>
            <a:ext cx="809243" cy="78333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4709160" y="1591055"/>
            <a:ext cx="85344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368"/>
                </a:lnTo>
                <a:lnTo>
                  <a:pt x="1650" y="660019"/>
                </a:lnTo>
                <a:lnTo>
                  <a:pt x="684021" y="660019"/>
                </a:lnTo>
                <a:lnTo>
                  <a:pt x="685800" y="658368"/>
                </a:lnTo>
                <a:lnTo>
                  <a:pt x="685800" y="1650"/>
                </a:lnTo>
                <a:lnTo>
                  <a:pt x="684021" y="0"/>
                </a:lnTo>
                <a:lnTo>
                  <a:pt x="1650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021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368"/>
                </a:lnTo>
                <a:lnTo>
                  <a:pt x="685800" y="659257"/>
                </a:lnTo>
                <a:lnTo>
                  <a:pt x="685038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4549140" y="1248155"/>
            <a:ext cx="920496" cy="7696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620768" y="1226819"/>
            <a:ext cx="777239" cy="6934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2951988" y="1240535"/>
            <a:ext cx="918972" cy="7696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3022092" y="1219200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3013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013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2634996" y="1737360"/>
            <a:ext cx="3322320" cy="10469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2678049" y="1759330"/>
            <a:ext cx="3122676" cy="879729"/>
          </a:xfrm>
          <a:custGeom>
            <a:avLst/>
            <a:gdLst/>
            <a:ahLst/>
            <a:cxnLst/>
            <a:rect l="l" t="t" r="r" b="b"/>
            <a:pathLst>
              <a:path w="3122676" h="879729">
                <a:moveTo>
                  <a:pt x="3001010" y="868934"/>
                </a:moveTo>
                <a:lnTo>
                  <a:pt x="3002915" y="875665"/>
                </a:lnTo>
                <a:lnTo>
                  <a:pt x="3009900" y="879729"/>
                </a:lnTo>
                <a:lnTo>
                  <a:pt x="3016630" y="877824"/>
                </a:lnTo>
                <a:lnTo>
                  <a:pt x="3122676" y="848995"/>
                </a:lnTo>
                <a:lnTo>
                  <a:pt x="3095116" y="854710"/>
                </a:lnTo>
                <a:lnTo>
                  <a:pt x="3089402" y="851408"/>
                </a:lnTo>
                <a:lnTo>
                  <a:pt x="3094990" y="830199"/>
                </a:lnTo>
                <a:lnTo>
                  <a:pt x="3101721" y="830199"/>
                </a:lnTo>
                <a:lnTo>
                  <a:pt x="3122676" y="848995"/>
                </a:lnTo>
                <a:lnTo>
                  <a:pt x="3045333" y="770763"/>
                </a:lnTo>
                <a:lnTo>
                  <a:pt x="3040379" y="765810"/>
                </a:lnTo>
                <a:lnTo>
                  <a:pt x="3032379" y="765810"/>
                </a:lnTo>
                <a:lnTo>
                  <a:pt x="3027426" y="770763"/>
                </a:lnTo>
                <a:lnTo>
                  <a:pt x="3022346" y="775716"/>
                </a:lnTo>
                <a:lnTo>
                  <a:pt x="3022346" y="783717"/>
                </a:lnTo>
                <a:lnTo>
                  <a:pt x="3027299" y="788670"/>
                </a:lnTo>
                <a:lnTo>
                  <a:pt x="3056365" y="818033"/>
                </a:lnTo>
                <a:lnTo>
                  <a:pt x="3074040" y="835889"/>
                </a:lnTo>
                <a:lnTo>
                  <a:pt x="3049648" y="842515"/>
                </a:lnTo>
                <a:lnTo>
                  <a:pt x="3009900" y="853313"/>
                </a:lnTo>
                <a:lnTo>
                  <a:pt x="3003168" y="855218"/>
                </a:lnTo>
                <a:lnTo>
                  <a:pt x="2999231" y="862203"/>
                </a:lnTo>
                <a:lnTo>
                  <a:pt x="3001010" y="868934"/>
                </a:lnTo>
                <a:close/>
              </a:path>
              <a:path w="3122676" h="879729">
                <a:moveTo>
                  <a:pt x="3095116" y="854710"/>
                </a:moveTo>
                <a:lnTo>
                  <a:pt x="3122676" y="848995"/>
                </a:lnTo>
                <a:lnTo>
                  <a:pt x="3101721" y="830199"/>
                </a:lnTo>
                <a:lnTo>
                  <a:pt x="3094990" y="830199"/>
                </a:lnTo>
                <a:lnTo>
                  <a:pt x="3089402" y="851408"/>
                </a:lnTo>
                <a:lnTo>
                  <a:pt x="3095116" y="854710"/>
                </a:lnTo>
                <a:close/>
              </a:path>
              <a:path w="3122676" h="879729">
                <a:moveTo>
                  <a:pt x="3049648" y="842515"/>
                </a:moveTo>
                <a:lnTo>
                  <a:pt x="3074040" y="835889"/>
                </a:lnTo>
                <a:lnTo>
                  <a:pt x="3056365" y="818033"/>
                </a:lnTo>
                <a:lnTo>
                  <a:pt x="6476" y="0"/>
                </a:lnTo>
                <a:lnTo>
                  <a:pt x="0" y="24638"/>
                </a:lnTo>
                <a:lnTo>
                  <a:pt x="3049648" y="842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2820924" y="4715256"/>
            <a:ext cx="809244" cy="7239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276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276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2882900" y="47576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524" y="0"/>
                </a:lnTo>
                <a:lnTo>
                  <a:pt x="684276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762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2817876" y="4722876"/>
            <a:ext cx="821436" cy="7101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2906776" y="4764151"/>
            <a:ext cx="600075" cy="587375"/>
          </a:xfrm>
          <a:custGeom>
            <a:avLst/>
            <a:gdLst/>
            <a:ahLst/>
            <a:cxnLst/>
            <a:rect l="l" t="t" r="r" b="b"/>
            <a:pathLst>
              <a:path w="600075" h="587375">
                <a:moveTo>
                  <a:pt x="0" y="587375"/>
                </a:moveTo>
                <a:lnTo>
                  <a:pt x="600075" y="587375"/>
                </a:lnTo>
                <a:lnTo>
                  <a:pt x="6000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879725" y="4764151"/>
            <a:ext cx="698500" cy="587375"/>
          </a:xfrm>
          <a:custGeom>
            <a:avLst/>
            <a:gdLst/>
            <a:ahLst/>
            <a:cxnLst/>
            <a:rect l="l" t="t" r="r" b="b"/>
            <a:pathLst>
              <a:path w="698500" h="587375">
                <a:moveTo>
                  <a:pt x="0" y="587375"/>
                </a:moveTo>
                <a:lnTo>
                  <a:pt x="698500" y="587375"/>
                </a:lnTo>
                <a:lnTo>
                  <a:pt x="698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1418844" y="4721352"/>
            <a:ext cx="746759" cy="7223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598551"/>
                </a:lnTo>
                <a:lnTo>
                  <a:pt x="1651" y="600075"/>
                </a:lnTo>
                <a:lnTo>
                  <a:pt x="621411" y="600075"/>
                </a:lnTo>
                <a:lnTo>
                  <a:pt x="623062" y="598551"/>
                </a:lnTo>
                <a:lnTo>
                  <a:pt x="623062" y="1524"/>
                </a:lnTo>
                <a:lnTo>
                  <a:pt x="621411" y="0"/>
                </a:lnTo>
                <a:lnTo>
                  <a:pt x="1651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21411" y="0"/>
                </a:lnTo>
                <a:lnTo>
                  <a:pt x="622300" y="0"/>
                </a:lnTo>
                <a:lnTo>
                  <a:pt x="623062" y="762"/>
                </a:lnTo>
                <a:lnTo>
                  <a:pt x="623062" y="1524"/>
                </a:lnTo>
                <a:lnTo>
                  <a:pt x="623062" y="598551"/>
                </a:lnTo>
                <a:lnTo>
                  <a:pt x="623062" y="599313"/>
                </a:lnTo>
                <a:lnTo>
                  <a:pt x="622300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1373124" y="4727448"/>
            <a:ext cx="847344" cy="71018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1409700" y="4675632"/>
            <a:ext cx="978408" cy="6934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3528060" y="4721352"/>
            <a:ext cx="746760" cy="7223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22172" y="600075"/>
                </a:lnTo>
                <a:lnTo>
                  <a:pt x="623696" y="598551"/>
                </a:lnTo>
                <a:lnTo>
                  <a:pt x="623696" y="1524"/>
                </a:lnTo>
                <a:lnTo>
                  <a:pt x="622172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22172" y="0"/>
                </a:lnTo>
                <a:lnTo>
                  <a:pt x="623062" y="0"/>
                </a:lnTo>
                <a:lnTo>
                  <a:pt x="623696" y="762"/>
                </a:lnTo>
                <a:lnTo>
                  <a:pt x="623696" y="1524"/>
                </a:lnTo>
                <a:lnTo>
                  <a:pt x="623696" y="598551"/>
                </a:lnTo>
                <a:lnTo>
                  <a:pt x="623696" y="599313"/>
                </a:lnTo>
                <a:lnTo>
                  <a:pt x="623062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3445764" y="4727448"/>
            <a:ext cx="918972" cy="71018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3515867" y="4675632"/>
            <a:ext cx="978408" cy="6934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3506851" y="4768850"/>
            <a:ext cx="760349" cy="587375"/>
          </a:xfrm>
          <a:custGeom>
            <a:avLst/>
            <a:gdLst/>
            <a:ahLst/>
            <a:cxnLst/>
            <a:rect l="l" t="t" r="r" b="b"/>
            <a:pathLst>
              <a:path w="760349" h="587375">
                <a:moveTo>
                  <a:pt x="0" y="587375"/>
                </a:moveTo>
                <a:lnTo>
                  <a:pt x="760349" y="587375"/>
                </a:lnTo>
                <a:lnTo>
                  <a:pt x="760349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3506851" y="47688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4207764" y="4718304"/>
            <a:ext cx="809243" cy="72237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268851" y="47593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268851" y="47593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206240" y="4724400"/>
            <a:ext cx="818388" cy="7101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277868" y="4672583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4267200" y="476567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4267200" y="476567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1386840" y="2970276"/>
            <a:ext cx="918972" cy="769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1456944" y="2947416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0" name="object 50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41194" y="913058"/>
            <a:ext cx="305765" cy="93908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635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  <a:p>
            <a:pPr marL="12700" marR="15875">
              <a:lnSpc>
                <a:spcPct val="95825"/>
              </a:lnSpc>
              <a:spcBef>
                <a:spcPts val="1428"/>
              </a:spcBef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23890" y="2683565"/>
            <a:ext cx="301574" cy="8933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  <a:p>
            <a:pPr marL="24384">
              <a:lnSpc>
                <a:spcPct val="95825"/>
              </a:lnSpc>
              <a:spcBef>
                <a:spcPts val="1068"/>
              </a:spcBef>
            </a:pPr>
            <a:r>
              <a:rPr sz="3200" b="1" u="none" dirty="0">
                <a:latin typeface="Times New Roman"/>
                <a:cs typeface="Times New Roman"/>
              </a:rPr>
              <a:t>8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29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5100" y="4767262"/>
            <a:ext cx="735838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18147" marR="2277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0938" y="4767262"/>
            <a:ext cx="722312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30339" marR="2020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3250" y="4767262"/>
            <a:ext cx="6136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9" name="object 19"/>
          <p:cNvSpPr txBox="1"/>
          <p:nvPr/>
        </p:nvSpPr>
        <p:spPr>
          <a:xfrm>
            <a:off x="3506851" y="4767262"/>
            <a:ext cx="71374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18" name="object 18"/>
          <p:cNvSpPr txBox="1"/>
          <p:nvPr/>
        </p:nvSpPr>
        <p:spPr>
          <a:xfrm>
            <a:off x="3578225" y="4767262"/>
            <a:ext cx="707263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2542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5488" y="4767262"/>
            <a:ext cx="672274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80162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7762" y="4767262"/>
            <a:ext cx="681037" cy="587375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 marL="29368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8800" y="4767262"/>
            <a:ext cx="685800" cy="587375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28930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78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79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0" y="3013075"/>
            <a:ext cx="796925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37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4925" y="3013075"/>
            <a:ext cx="803275" cy="646112"/>
          </a:xfrm>
          <a:prstGeom prst="rect">
            <a:avLst/>
          </a:prstGeom>
        </p:spPr>
        <p:txBody>
          <a:bodyPr wrap="square" lIns="0" tIns="158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993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00" y="3013075"/>
            <a:ext cx="796925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3075" y="1286637"/>
            <a:ext cx="798829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535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1904" y="1286637"/>
            <a:ext cx="782732" cy="646112"/>
          </a:xfrm>
          <a:prstGeom prst="rect">
            <a:avLst/>
          </a:prstGeom>
        </p:spPr>
        <p:txBody>
          <a:bodyPr wrap="square" lIns="0" tIns="501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48373" marR="24446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4637" y="1286637"/>
            <a:ext cx="812895" cy="646112"/>
          </a:xfrm>
          <a:prstGeom prst="rect">
            <a:avLst/>
          </a:prstGeom>
        </p:spPr>
        <p:txBody>
          <a:bodyPr wrap="square" lIns="0" tIns="196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69678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7533" y="1286637"/>
            <a:ext cx="4394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5" name="object 5"/>
          <p:cNvSpPr txBox="1"/>
          <p:nvPr/>
        </p:nvSpPr>
        <p:spPr>
          <a:xfrm>
            <a:off x="5451475" y="1286637"/>
            <a:ext cx="779462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3573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937" y="1286637"/>
            <a:ext cx="779462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0" y="1286637"/>
            <a:ext cx="796925" cy="646112"/>
          </a:xfrm>
          <a:prstGeom prst="rect">
            <a:avLst/>
          </a:prstGeom>
        </p:spPr>
        <p:txBody>
          <a:bodyPr wrap="square" lIns="0" tIns="44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975" y="1278699"/>
            <a:ext cx="796925" cy="646112"/>
          </a:xfrm>
          <a:prstGeom prst="rect">
            <a:avLst/>
          </a:prstGeom>
        </p:spPr>
        <p:txBody>
          <a:bodyPr wrap="square" lIns="0" tIns="431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199" marR="25383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6854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168"/>
          <p:cNvSpPr txBox="1"/>
          <p:nvPr/>
        </p:nvSpPr>
        <p:spPr>
          <a:xfrm>
            <a:off x="1204264" y="1190625"/>
            <a:ext cx="1119835" cy="876300"/>
          </a:xfrm>
          <a:prstGeom prst="rect">
            <a:avLst/>
          </a:prstGeom>
        </p:spPr>
        <p:txBody>
          <a:bodyPr wrap="square" lIns="0" tIns="2349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 u="none"/>
          </a:p>
          <a:p>
            <a:pPr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048000" y="3157324"/>
            <a:ext cx="574116" cy="1361335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296925">
              <a:lnSpc>
                <a:spcPts val="3270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62250" y="4657725"/>
            <a:ext cx="914400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1" name="object 51"/>
          <p:cNvSpPr/>
          <p:nvPr/>
        </p:nvSpPr>
        <p:spPr>
          <a:xfrm>
            <a:off x="2752725" y="4667250"/>
            <a:ext cx="942975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2" name="object 52"/>
          <p:cNvSpPr/>
          <p:nvPr/>
        </p:nvSpPr>
        <p:spPr>
          <a:xfrm>
            <a:off x="3048000" y="43434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3" name="object 53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4" name="object 54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5" name="object 55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1418844" y="4721352"/>
            <a:ext cx="746759" cy="72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598551"/>
                </a:lnTo>
                <a:lnTo>
                  <a:pt x="1651" y="600075"/>
                </a:lnTo>
                <a:lnTo>
                  <a:pt x="621411" y="600075"/>
                </a:lnTo>
                <a:lnTo>
                  <a:pt x="623062" y="598551"/>
                </a:lnTo>
                <a:lnTo>
                  <a:pt x="623062" y="1524"/>
                </a:lnTo>
                <a:lnTo>
                  <a:pt x="621411" y="0"/>
                </a:lnTo>
                <a:lnTo>
                  <a:pt x="1651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21411" y="0"/>
                </a:lnTo>
                <a:lnTo>
                  <a:pt x="622300" y="0"/>
                </a:lnTo>
                <a:lnTo>
                  <a:pt x="623062" y="762"/>
                </a:lnTo>
                <a:lnTo>
                  <a:pt x="623062" y="1524"/>
                </a:lnTo>
                <a:lnTo>
                  <a:pt x="623062" y="598551"/>
                </a:lnTo>
                <a:lnTo>
                  <a:pt x="623062" y="599313"/>
                </a:lnTo>
                <a:lnTo>
                  <a:pt x="622300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1373124" y="4727448"/>
            <a:ext cx="847344" cy="710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1409700" y="4675632"/>
            <a:ext cx="978408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3528060" y="4721352"/>
            <a:ext cx="746760" cy="722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22172" y="600075"/>
                </a:lnTo>
                <a:lnTo>
                  <a:pt x="623696" y="598551"/>
                </a:lnTo>
                <a:lnTo>
                  <a:pt x="623696" y="1524"/>
                </a:lnTo>
                <a:lnTo>
                  <a:pt x="622172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22172" y="0"/>
                </a:lnTo>
                <a:lnTo>
                  <a:pt x="623062" y="0"/>
                </a:lnTo>
                <a:lnTo>
                  <a:pt x="623696" y="762"/>
                </a:lnTo>
                <a:lnTo>
                  <a:pt x="623696" y="1524"/>
                </a:lnTo>
                <a:lnTo>
                  <a:pt x="623696" y="598551"/>
                </a:lnTo>
                <a:lnTo>
                  <a:pt x="623696" y="599313"/>
                </a:lnTo>
                <a:lnTo>
                  <a:pt x="623062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3445764" y="4727448"/>
            <a:ext cx="918972" cy="710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515867" y="4675632"/>
            <a:ext cx="978408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506851" y="4768850"/>
            <a:ext cx="760349" cy="587375"/>
          </a:xfrm>
          <a:custGeom>
            <a:avLst/>
            <a:gdLst/>
            <a:ahLst/>
            <a:cxnLst/>
            <a:rect l="l" t="t" r="r" b="b"/>
            <a:pathLst>
              <a:path w="760349" h="587375">
                <a:moveTo>
                  <a:pt x="0" y="587375"/>
                </a:moveTo>
                <a:lnTo>
                  <a:pt x="760349" y="587375"/>
                </a:lnTo>
                <a:lnTo>
                  <a:pt x="760349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506851" y="47688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5648325" y="4751451"/>
            <a:ext cx="676275" cy="587375"/>
          </a:xfrm>
          <a:custGeom>
            <a:avLst/>
            <a:gdLst/>
            <a:ahLst/>
            <a:cxnLst/>
            <a:rect l="l" t="t" r="r" b="b"/>
            <a:pathLst>
              <a:path w="676275" h="587375">
                <a:moveTo>
                  <a:pt x="0" y="587375"/>
                </a:moveTo>
                <a:lnTo>
                  <a:pt x="676275" y="587375"/>
                </a:lnTo>
                <a:lnTo>
                  <a:pt x="6762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4893564" y="4707636"/>
            <a:ext cx="809243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4892040" y="4713732"/>
            <a:ext cx="818388" cy="7117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4963668" y="4663440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4207764" y="4718304"/>
            <a:ext cx="809243" cy="722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4268851" y="47593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4268851" y="47593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4206240" y="4724400"/>
            <a:ext cx="818388" cy="710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4277868" y="4672583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4267200" y="476567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4267200" y="476567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6265164" y="4707636"/>
            <a:ext cx="809243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63262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63262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6265164" y="4713732"/>
            <a:ext cx="818388" cy="7117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6336792" y="4663440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6326251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6326251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3753612" y="1242060"/>
            <a:ext cx="877824" cy="783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3864864" y="1591055"/>
            <a:ext cx="85344" cy="85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658368"/>
                </a:lnTo>
                <a:lnTo>
                  <a:pt x="1777" y="660019"/>
                </a:lnTo>
                <a:lnTo>
                  <a:pt x="752601" y="660019"/>
                </a:lnTo>
                <a:lnTo>
                  <a:pt x="754379" y="658368"/>
                </a:lnTo>
                <a:lnTo>
                  <a:pt x="754379" y="1650"/>
                </a:lnTo>
                <a:lnTo>
                  <a:pt x="752601" y="0"/>
                </a:lnTo>
                <a:lnTo>
                  <a:pt x="1777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777" y="0"/>
                </a:lnTo>
                <a:lnTo>
                  <a:pt x="752601" y="0"/>
                </a:lnTo>
                <a:lnTo>
                  <a:pt x="753617" y="0"/>
                </a:lnTo>
                <a:lnTo>
                  <a:pt x="754379" y="762"/>
                </a:lnTo>
                <a:lnTo>
                  <a:pt x="754379" y="1650"/>
                </a:lnTo>
                <a:lnTo>
                  <a:pt x="754379" y="658368"/>
                </a:lnTo>
                <a:lnTo>
                  <a:pt x="754379" y="659257"/>
                </a:lnTo>
                <a:lnTo>
                  <a:pt x="753617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3752088" y="1248155"/>
            <a:ext cx="888491" cy="7696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4152900" y="1591055"/>
            <a:ext cx="85344" cy="85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62484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5390388" y="1240535"/>
            <a:ext cx="918972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5460492" y="1219200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4597908" y="1242060"/>
            <a:ext cx="809243" cy="7833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4709160" y="1591055"/>
            <a:ext cx="85344" cy="85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368"/>
                </a:lnTo>
                <a:lnTo>
                  <a:pt x="1650" y="660019"/>
                </a:lnTo>
                <a:lnTo>
                  <a:pt x="684021" y="660019"/>
                </a:lnTo>
                <a:lnTo>
                  <a:pt x="685800" y="658368"/>
                </a:lnTo>
                <a:lnTo>
                  <a:pt x="685800" y="1650"/>
                </a:lnTo>
                <a:lnTo>
                  <a:pt x="684021" y="0"/>
                </a:lnTo>
                <a:lnTo>
                  <a:pt x="1650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021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368"/>
                </a:lnTo>
                <a:lnTo>
                  <a:pt x="685800" y="659257"/>
                </a:lnTo>
                <a:lnTo>
                  <a:pt x="685038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4549140" y="1248155"/>
            <a:ext cx="920496" cy="7696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4620768" y="1226819"/>
            <a:ext cx="777239" cy="6934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2951988" y="1240535"/>
            <a:ext cx="918972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022092" y="1219200"/>
            <a:ext cx="777240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0480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3013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1285875" y="1190625"/>
            <a:ext cx="1038225" cy="876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1676400" y="13716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2189988" y="1240535"/>
            <a:ext cx="918972" cy="769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7" name="object 137"/>
          <p:cNvSpPr/>
          <p:nvPr/>
        </p:nvSpPr>
        <p:spPr>
          <a:xfrm>
            <a:off x="2260092" y="1219200"/>
            <a:ext cx="777240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2251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2251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3200400" y="2590800"/>
            <a:ext cx="309625" cy="377825"/>
          </a:xfrm>
          <a:custGeom>
            <a:avLst/>
            <a:gdLst/>
            <a:ahLst/>
            <a:cxnLst/>
            <a:rect l="l" t="t" r="r" b="b"/>
            <a:pathLst>
              <a:path w="309625" h="377825">
                <a:moveTo>
                  <a:pt x="0" y="188849"/>
                </a:moveTo>
                <a:lnTo>
                  <a:pt x="555" y="172749"/>
                </a:lnTo>
                <a:lnTo>
                  <a:pt x="2190" y="157024"/>
                </a:lnTo>
                <a:lnTo>
                  <a:pt x="4861" y="141728"/>
                </a:lnTo>
                <a:lnTo>
                  <a:pt x="8523" y="126916"/>
                </a:lnTo>
                <a:lnTo>
                  <a:pt x="13131" y="112643"/>
                </a:lnTo>
                <a:lnTo>
                  <a:pt x="18639" y="98962"/>
                </a:lnTo>
                <a:lnTo>
                  <a:pt x="25003" y="85930"/>
                </a:lnTo>
                <a:lnTo>
                  <a:pt x="32178" y="73601"/>
                </a:lnTo>
                <a:lnTo>
                  <a:pt x="40119" y="62029"/>
                </a:lnTo>
                <a:lnTo>
                  <a:pt x="48781" y="51270"/>
                </a:lnTo>
                <a:lnTo>
                  <a:pt x="58119" y="41378"/>
                </a:lnTo>
                <a:lnTo>
                  <a:pt x="68089" y="32408"/>
                </a:lnTo>
                <a:lnTo>
                  <a:pt x="78645" y="24415"/>
                </a:lnTo>
                <a:lnTo>
                  <a:pt x="89742" y="17453"/>
                </a:lnTo>
                <a:lnTo>
                  <a:pt x="101336" y="11578"/>
                </a:lnTo>
                <a:lnTo>
                  <a:pt x="113382" y="6844"/>
                </a:lnTo>
                <a:lnTo>
                  <a:pt x="125835" y="3305"/>
                </a:lnTo>
                <a:lnTo>
                  <a:pt x="138649" y="1017"/>
                </a:lnTo>
                <a:lnTo>
                  <a:pt x="151780" y="35"/>
                </a:lnTo>
                <a:lnTo>
                  <a:pt x="154812" y="0"/>
                </a:lnTo>
                <a:lnTo>
                  <a:pt x="168004" y="676"/>
                </a:lnTo>
                <a:lnTo>
                  <a:pt x="180890" y="2670"/>
                </a:lnTo>
                <a:lnTo>
                  <a:pt x="193424" y="5926"/>
                </a:lnTo>
                <a:lnTo>
                  <a:pt x="205562" y="10390"/>
                </a:lnTo>
                <a:lnTo>
                  <a:pt x="217259" y="16006"/>
                </a:lnTo>
                <a:lnTo>
                  <a:pt x="228470" y="22722"/>
                </a:lnTo>
                <a:lnTo>
                  <a:pt x="239151" y="30481"/>
                </a:lnTo>
                <a:lnTo>
                  <a:pt x="249256" y="39230"/>
                </a:lnTo>
                <a:lnTo>
                  <a:pt x="258740" y="48914"/>
                </a:lnTo>
                <a:lnTo>
                  <a:pt x="267560" y="59477"/>
                </a:lnTo>
                <a:lnTo>
                  <a:pt x="275669" y="70867"/>
                </a:lnTo>
                <a:lnTo>
                  <a:pt x="283023" y="83027"/>
                </a:lnTo>
                <a:lnTo>
                  <a:pt x="289577" y="95903"/>
                </a:lnTo>
                <a:lnTo>
                  <a:pt x="295287" y="109441"/>
                </a:lnTo>
                <a:lnTo>
                  <a:pt x="300107" y="123587"/>
                </a:lnTo>
                <a:lnTo>
                  <a:pt x="303993" y="138285"/>
                </a:lnTo>
                <a:lnTo>
                  <a:pt x="306899" y="153481"/>
                </a:lnTo>
                <a:lnTo>
                  <a:pt x="308781" y="169120"/>
                </a:lnTo>
                <a:lnTo>
                  <a:pt x="309594" y="185148"/>
                </a:lnTo>
                <a:lnTo>
                  <a:pt x="309625" y="188975"/>
                </a:lnTo>
                <a:lnTo>
                  <a:pt x="309070" y="205075"/>
                </a:lnTo>
                <a:lnTo>
                  <a:pt x="307435" y="220800"/>
                </a:lnTo>
                <a:lnTo>
                  <a:pt x="304764" y="236096"/>
                </a:lnTo>
                <a:lnTo>
                  <a:pt x="301102" y="250908"/>
                </a:lnTo>
                <a:lnTo>
                  <a:pt x="296494" y="265181"/>
                </a:lnTo>
                <a:lnTo>
                  <a:pt x="290986" y="278862"/>
                </a:lnTo>
                <a:lnTo>
                  <a:pt x="284622" y="291894"/>
                </a:lnTo>
                <a:lnTo>
                  <a:pt x="277447" y="304223"/>
                </a:lnTo>
                <a:lnTo>
                  <a:pt x="269506" y="315795"/>
                </a:lnTo>
                <a:lnTo>
                  <a:pt x="260844" y="326554"/>
                </a:lnTo>
                <a:lnTo>
                  <a:pt x="251506" y="336446"/>
                </a:lnTo>
                <a:lnTo>
                  <a:pt x="241536" y="345416"/>
                </a:lnTo>
                <a:lnTo>
                  <a:pt x="230980" y="353409"/>
                </a:lnTo>
                <a:lnTo>
                  <a:pt x="219883" y="360371"/>
                </a:lnTo>
                <a:lnTo>
                  <a:pt x="208289" y="366246"/>
                </a:lnTo>
                <a:lnTo>
                  <a:pt x="196243" y="370980"/>
                </a:lnTo>
                <a:lnTo>
                  <a:pt x="183790" y="374519"/>
                </a:lnTo>
                <a:lnTo>
                  <a:pt x="170976" y="376807"/>
                </a:lnTo>
                <a:lnTo>
                  <a:pt x="157845" y="377789"/>
                </a:lnTo>
                <a:lnTo>
                  <a:pt x="154812" y="377825"/>
                </a:lnTo>
                <a:lnTo>
                  <a:pt x="141615" y="377147"/>
                </a:lnTo>
                <a:lnTo>
                  <a:pt x="128725" y="375152"/>
                </a:lnTo>
                <a:lnTo>
                  <a:pt x="116186" y="371894"/>
                </a:lnTo>
                <a:lnTo>
                  <a:pt x="104044" y="367427"/>
                </a:lnTo>
                <a:lnTo>
                  <a:pt x="92343" y="361807"/>
                </a:lnTo>
                <a:lnTo>
                  <a:pt x="81128" y="355088"/>
                </a:lnTo>
                <a:lnTo>
                  <a:pt x="70445" y="347325"/>
                </a:lnTo>
                <a:lnTo>
                  <a:pt x="60338" y="338573"/>
                </a:lnTo>
                <a:lnTo>
                  <a:pt x="50851" y="328887"/>
                </a:lnTo>
                <a:lnTo>
                  <a:pt x="42031" y="318320"/>
                </a:lnTo>
                <a:lnTo>
                  <a:pt x="33922" y="306929"/>
                </a:lnTo>
                <a:lnTo>
                  <a:pt x="26568" y="294768"/>
                </a:lnTo>
                <a:lnTo>
                  <a:pt x="20016" y="281891"/>
                </a:lnTo>
                <a:lnTo>
                  <a:pt x="14308" y="268354"/>
                </a:lnTo>
                <a:lnTo>
                  <a:pt x="9492" y="254210"/>
                </a:lnTo>
                <a:lnTo>
                  <a:pt x="5610" y="239516"/>
                </a:lnTo>
                <a:lnTo>
                  <a:pt x="2710" y="224326"/>
                </a:lnTo>
                <a:lnTo>
                  <a:pt x="834" y="208694"/>
                </a:lnTo>
                <a:lnTo>
                  <a:pt x="29" y="192675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2962275" y="2924175"/>
            <a:ext cx="962025" cy="8286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3282950" y="3124200"/>
            <a:ext cx="374650" cy="457200"/>
          </a:xfrm>
          <a:custGeom>
            <a:avLst/>
            <a:gdLst/>
            <a:ahLst/>
            <a:cxnLst/>
            <a:rect l="l" t="t" r="r" b="b"/>
            <a:pathLst>
              <a:path w="374650" h="457200">
                <a:moveTo>
                  <a:pt x="0" y="228600"/>
                </a:moveTo>
                <a:lnTo>
                  <a:pt x="620" y="209853"/>
                </a:lnTo>
                <a:lnTo>
                  <a:pt x="2450" y="191523"/>
                </a:lnTo>
                <a:lnTo>
                  <a:pt x="5441" y="173669"/>
                </a:lnTo>
                <a:lnTo>
                  <a:pt x="9545" y="156350"/>
                </a:lnTo>
                <a:lnTo>
                  <a:pt x="14714" y="139624"/>
                </a:lnTo>
                <a:lnTo>
                  <a:pt x="20899" y="123551"/>
                </a:lnTo>
                <a:lnTo>
                  <a:pt x="28054" y="108189"/>
                </a:lnTo>
                <a:lnTo>
                  <a:pt x="36128" y="93597"/>
                </a:lnTo>
                <a:lnTo>
                  <a:pt x="45076" y="79835"/>
                </a:lnTo>
                <a:lnTo>
                  <a:pt x="54848" y="66960"/>
                </a:lnTo>
                <a:lnTo>
                  <a:pt x="65396" y="55032"/>
                </a:lnTo>
                <a:lnTo>
                  <a:pt x="76672" y="44110"/>
                </a:lnTo>
                <a:lnTo>
                  <a:pt x="88628" y="34252"/>
                </a:lnTo>
                <a:lnTo>
                  <a:pt x="101217" y="25518"/>
                </a:lnTo>
                <a:lnTo>
                  <a:pt x="114389" y="17966"/>
                </a:lnTo>
                <a:lnTo>
                  <a:pt x="128097" y="11655"/>
                </a:lnTo>
                <a:lnTo>
                  <a:pt x="142292" y="6644"/>
                </a:lnTo>
                <a:lnTo>
                  <a:pt x="156928" y="2992"/>
                </a:lnTo>
                <a:lnTo>
                  <a:pt x="171954" y="757"/>
                </a:lnTo>
                <a:lnTo>
                  <a:pt x="187325" y="0"/>
                </a:lnTo>
                <a:lnTo>
                  <a:pt x="202695" y="757"/>
                </a:lnTo>
                <a:lnTo>
                  <a:pt x="217721" y="2992"/>
                </a:lnTo>
                <a:lnTo>
                  <a:pt x="232357" y="6644"/>
                </a:lnTo>
                <a:lnTo>
                  <a:pt x="246552" y="11655"/>
                </a:lnTo>
                <a:lnTo>
                  <a:pt x="260260" y="17966"/>
                </a:lnTo>
                <a:lnTo>
                  <a:pt x="273432" y="25518"/>
                </a:lnTo>
                <a:lnTo>
                  <a:pt x="286021" y="34252"/>
                </a:lnTo>
                <a:lnTo>
                  <a:pt x="297977" y="44110"/>
                </a:lnTo>
                <a:lnTo>
                  <a:pt x="309253" y="55032"/>
                </a:lnTo>
                <a:lnTo>
                  <a:pt x="319801" y="66960"/>
                </a:lnTo>
                <a:lnTo>
                  <a:pt x="329573" y="79835"/>
                </a:lnTo>
                <a:lnTo>
                  <a:pt x="338521" y="93597"/>
                </a:lnTo>
                <a:lnTo>
                  <a:pt x="346595" y="108189"/>
                </a:lnTo>
                <a:lnTo>
                  <a:pt x="353750" y="123551"/>
                </a:lnTo>
                <a:lnTo>
                  <a:pt x="359935" y="139624"/>
                </a:lnTo>
                <a:lnTo>
                  <a:pt x="365104" y="156350"/>
                </a:lnTo>
                <a:lnTo>
                  <a:pt x="369208" y="173669"/>
                </a:lnTo>
                <a:lnTo>
                  <a:pt x="372199" y="191523"/>
                </a:lnTo>
                <a:lnTo>
                  <a:pt x="374029" y="209853"/>
                </a:lnTo>
                <a:lnTo>
                  <a:pt x="374650" y="228600"/>
                </a:lnTo>
                <a:lnTo>
                  <a:pt x="374029" y="247346"/>
                </a:lnTo>
                <a:lnTo>
                  <a:pt x="372199" y="265676"/>
                </a:lnTo>
                <a:lnTo>
                  <a:pt x="369208" y="283530"/>
                </a:lnTo>
                <a:lnTo>
                  <a:pt x="365104" y="300849"/>
                </a:lnTo>
                <a:lnTo>
                  <a:pt x="359935" y="317575"/>
                </a:lnTo>
                <a:lnTo>
                  <a:pt x="353750" y="333648"/>
                </a:lnTo>
                <a:lnTo>
                  <a:pt x="346595" y="349010"/>
                </a:lnTo>
                <a:lnTo>
                  <a:pt x="338521" y="363602"/>
                </a:lnTo>
                <a:lnTo>
                  <a:pt x="329573" y="377364"/>
                </a:lnTo>
                <a:lnTo>
                  <a:pt x="319801" y="390239"/>
                </a:lnTo>
                <a:lnTo>
                  <a:pt x="309253" y="402167"/>
                </a:lnTo>
                <a:lnTo>
                  <a:pt x="297977" y="413089"/>
                </a:lnTo>
                <a:lnTo>
                  <a:pt x="286021" y="422947"/>
                </a:lnTo>
                <a:lnTo>
                  <a:pt x="273432" y="431681"/>
                </a:lnTo>
                <a:lnTo>
                  <a:pt x="260260" y="439233"/>
                </a:lnTo>
                <a:lnTo>
                  <a:pt x="246552" y="445544"/>
                </a:lnTo>
                <a:lnTo>
                  <a:pt x="232357" y="450555"/>
                </a:lnTo>
                <a:lnTo>
                  <a:pt x="217721" y="454207"/>
                </a:lnTo>
                <a:lnTo>
                  <a:pt x="202695" y="456442"/>
                </a:lnTo>
                <a:lnTo>
                  <a:pt x="187325" y="457200"/>
                </a:lnTo>
                <a:lnTo>
                  <a:pt x="171954" y="456442"/>
                </a:lnTo>
                <a:lnTo>
                  <a:pt x="156928" y="454207"/>
                </a:lnTo>
                <a:lnTo>
                  <a:pt x="142292" y="450555"/>
                </a:lnTo>
                <a:lnTo>
                  <a:pt x="128097" y="445544"/>
                </a:lnTo>
                <a:lnTo>
                  <a:pt x="114389" y="439233"/>
                </a:lnTo>
                <a:lnTo>
                  <a:pt x="101217" y="431681"/>
                </a:lnTo>
                <a:lnTo>
                  <a:pt x="88628" y="422947"/>
                </a:lnTo>
                <a:lnTo>
                  <a:pt x="76672" y="413089"/>
                </a:lnTo>
                <a:lnTo>
                  <a:pt x="65396" y="402167"/>
                </a:lnTo>
                <a:lnTo>
                  <a:pt x="54848" y="390239"/>
                </a:lnTo>
                <a:lnTo>
                  <a:pt x="45076" y="377364"/>
                </a:lnTo>
                <a:lnTo>
                  <a:pt x="36128" y="363602"/>
                </a:lnTo>
                <a:lnTo>
                  <a:pt x="28054" y="349010"/>
                </a:lnTo>
                <a:lnTo>
                  <a:pt x="20899" y="333648"/>
                </a:lnTo>
                <a:lnTo>
                  <a:pt x="14714" y="317575"/>
                </a:lnTo>
                <a:lnTo>
                  <a:pt x="9545" y="300849"/>
                </a:lnTo>
                <a:lnTo>
                  <a:pt x="5441" y="283530"/>
                </a:lnTo>
                <a:lnTo>
                  <a:pt x="2450" y="265676"/>
                </a:lnTo>
                <a:lnTo>
                  <a:pt x="620" y="24734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1386840" y="2970276"/>
            <a:ext cx="918972" cy="7696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1456944" y="2947416"/>
            <a:ext cx="777240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1898904" y="1737360"/>
            <a:ext cx="1612392" cy="10287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1941449" y="1760727"/>
            <a:ext cx="1414526" cy="830199"/>
          </a:xfrm>
          <a:custGeom>
            <a:avLst/>
            <a:gdLst/>
            <a:ahLst/>
            <a:cxnLst/>
            <a:rect l="l" t="t" r="r" b="b"/>
            <a:pathLst>
              <a:path w="1414526" h="830199">
                <a:moveTo>
                  <a:pt x="1345752" y="804739"/>
                </a:moveTo>
                <a:lnTo>
                  <a:pt x="1370959" y="804703"/>
                </a:lnTo>
                <a:lnTo>
                  <a:pt x="1358529" y="782815"/>
                </a:lnTo>
                <a:lnTo>
                  <a:pt x="12826" y="0"/>
                </a:lnTo>
                <a:lnTo>
                  <a:pt x="0" y="21844"/>
                </a:lnTo>
                <a:lnTo>
                  <a:pt x="1345752" y="804739"/>
                </a:lnTo>
                <a:close/>
              </a:path>
              <a:path w="1414526" h="830199">
                <a:moveTo>
                  <a:pt x="1336928" y="733044"/>
                </a:moveTo>
                <a:lnTo>
                  <a:pt x="1334770" y="740791"/>
                </a:lnTo>
                <a:lnTo>
                  <a:pt x="1338199" y="747013"/>
                </a:lnTo>
                <a:lnTo>
                  <a:pt x="1358529" y="782815"/>
                </a:lnTo>
                <a:lnTo>
                  <a:pt x="1370959" y="804703"/>
                </a:lnTo>
                <a:lnTo>
                  <a:pt x="1297558" y="804799"/>
                </a:lnTo>
                <a:lnTo>
                  <a:pt x="1291844" y="810513"/>
                </a:lnTo>
                <a:lnTo>
                  <a:pt x="1291844" y="824611"/>
                </a:lnTo>
                <a:lnTo>
                  <a:pt x="1297558" y="830199"/>
                </a:lnTo>
                <a:lnTo>
                  <a:pt x="1304544" y="830199"/>
                </a:lnTo>
                <a:lnTo>
                  <a:pt x="1386459" y="828421"/>
                </a:lnTo>
                <a:lnTo>
                  <a:pt x="1381760" y="823722"/>
                </a:lnTo>
                <a:lnTo>
                  <a:pt x="1392809" y="804672"/>
                </a:lnTo>
                <a:lnTo>
                  <a:pt x="1399159" y="806450"/>
                </a:lnTo>
                <a:lnTo>
                  <a:pt x="1414526" y="830072"/>
                </a:lnTo>
                <a:lnTo>
                  <a:pt x="1360297" y="734441"/>
                </a:lnTo>
                <a:lnTo>
                  <a:pt x="1356867" y="728345"/>
                </a:lnTo>
                <a:lnTo>
                  <a:pt x="1349121" y="726186"/>
                </a:lnTo>
                <a:lnTo>
                  <a:pt x="1343025" y="729614"/>
                </a:lnTo>
                <a:lnTo>
                  <a:pt x="1336928" y="733044"/>
                </a:lnTo>
                <a:close/>
              </a:path>
              <a:path w="1414526" h="830199">
                <a:moveTo>
                  <a:pt x="1386459" y="828421"/>
                </a:moveTo>
                <a:lnTo>
                  <a:pt x="1304544" y="830199"/>
                </a:lnTo>
                <a:lnTo>
                  <a:pt x="1414526" y="830072"/>
                </a:lnTo>
                <a:lnTo>
                  <a:pt x="1399159" y="806450"/>
                </a:lnTo>
                <a:lnTo>
                  <a:pt x="1392809" y="804672"/>
                </a:lnTo>
                <a:lnTo>
                  <a:pt x="1381760" y="823722"/>
                </a:lnTo>
                <a:lnTo>
                  <a:pt x="1386459" y="828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5402580" y="2982468"/>
            <a:ext cx="894588" cy="7437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5460492" y="2947416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5451475" y="3011487"/>
            <a:ext cx="796925" cy="6461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54514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3790188" y="2970276"/>
            <a:ext cx="918972" cy="7696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3860291" y="2947416"/>
            <a:ext cx="777239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3048000" y="3358896"/>
            <a:ext cx="364236" cy="11597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3161411" y="3380994"/>
            <a:ext cx="208661" cy="962405"/>
          </a:xfrm>
          <a:custGeom>
            <a:avLst/>
            <a:gdLst/>
            <a:ahLst/>
            <a:cxnLst/>
            <a:rect l="l" t="t" r="r" b="b"/>
            <a:pathLst>
              <a:path w="208661" h="962405">
                <a:moveTo>
                  <a:pt x="33655" y="935608"/>
                </a:moveTo>
                <a:lnTo>
                  <a:pt x="41087" y="889246"/>
                </a:lnTo>
                <a:lnTo>
                  <a:pt x="26162" y="850772"/>
                </a:lnTo>
                <a:lnTo>
                  <a:pt x="23621" y="844168"/>
                </a:lnTo>
                <a:lnTo>
                  <a:pt x="16256" y="840866"/>
                </a:lnTo>
                <a:lnTo>
                  <a:pt x="9778" y="843406"/>
                </a:lnTo>
                <a:lnTo>
                  <a:pt x="3175" y="845946"/>
                </a:lnTo>
                <a:lnTo>
                  <a:pt x="0" y="853312"/>
                </a:lnTo>
                <a:lnTo>
                  <a:pt x="2412" y="859916"/>
                </a:lnTo>
                <a:lnTo>
                  <a:pt x="42163" y="962405"/>
                </a:lnTo>
                <a:lnTo>
                  <a:pt x="111887" y="877442"/>
                </a:lnTo>
                <a:lnTo>
                  <a:pt x="58674" y="939545"/>
                </a:lnTo>
                <a:lnTo>
                  <a:pt x="36321" y="929512"/>
                </a:lnTo>
                <a:lnTo>
                  <a:pt x="41087" y="889246"/>
                </a:lnTo>
                <a:lnTo>
                  <a:pt x="33655" y="935608"/>
                </a:lnTo>
                <a:close/>
              </a:path>
              <a:path w="208661" h="962405">
                <a:moveTo>
                  <a:pt x="183641" y="0"/>
                </a:moveTo>
                <a:lnTo>
                  <a:pt x="41087" y="889246"/>
                </a:lnTo>
                <a:lnTo>
                  <a:pt x="36321" y="929512"/>
                </a:lnTo>
                <a:lnTo>
                  <a:pt x="58674" y="939545"/>
                </a:lnTo>
                <a:lnTo>
                  <a:pt x="111887" y="877442"/>
                </a:lnTo>
                <a:lnTo>
                  <a:pt x="116331" y="871981"/>
                </a:lnTo>
                <a:lnTo>
                  <a:pt x="115569" y="863980"/>
                </a:lnTo>
                <a:lnTo>
                  <a:pt x="110109" y="859535"/>
                </a:lnTo>
                <a:lnTo>
                  <a:pt x="104775" y="855090"/>
                </a:lnTo>
                <a:lnTo>
                  <a:pt x="96774" y="855852"/>
                </a:lnTo>
                <a:lnTo>
                  <a:pt x="92328" y="861313"/>
                </a:lnTo>
                <a:lnTo>
                  <a:pt x="66094" y="893259"/>
                </a:lnTo>
                <a:lnTo>
                  <a:pt x="58038" y="932941"/>
                </a:lnTo>
                <a:lnTo>
                  <a:pt x="50167" y="912652"/>
                </a:lnTo>
                <a:lnTo>
                  <a:pt x="183641" y="0"/>
                </a:lnTo>
                <a:close/>
              </a:path>
              <a:path w="208661" h="962405">
                <a:moveTo>
                  <a:pt x="66094" y="893259"/>
                </a:moveTo>
                <a:lnTo>
                  <a:pt x="208661" y="3936"/>
                </a:lnTo>
                <a:lnTo>
                  <a:pt x="183641" y="0"/>
                </a:lnTo>
                <a:lnTo>
                  <a:pt x="50167" y="912652"/>
                </a:lnTo>
                <a:lnTo>
                  <a:pt x="58038" y="932941"/>
                </a:lnTo>
                <a:lnTo>
                  <a:pt x="66094" y="893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49" name="object 49"/>
          <p:cNvSpPr txBox="1"/>
          <p:nvPr/>
        </p:nvSpPr>
        <p:spPr>
          <a:xfrm>
            <a:off x="2647569" y="85671"/>
            <a:ext cx="261438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11" dirty="0">
                <a:solidFill>
                  <a:srgbClr val="FF0000"/>
                </a:solidFill>
                <a:latin typeface="Cambria"/>
                <a:cs typeface="Cambria"/>
              </a:rPr>
              <a:t>Executing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71842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73467" y="85671"/>
            <a:ext cx="440566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55394" y="913058"/>
            <a:ext cx="289890" cy="93908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32257" marR="61036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28"/>
              </a:spcBef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49314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0292" y="1371713"/>
            <a:ext cx="358092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A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5740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6851" y="4767262"/>
            <a:ext cx="778637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53580" marR="235165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5488" y="4767262"/>
            <a:ext cx="672274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80162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7762" y="4767262"/>
            <a:ext cx="681037" cy="587375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 marL="29368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8800" y="4767262"/>
            <a:ext cx="686625" cy="587375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28930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5425" y="4767262"/>
            <a:ext cx="696150" cy="587375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 marL="299402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100" y="4767262"/>
            <a:ext cx="735838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18147" marR="2277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0938" y="4767262"/>
            <a:ext cx="735838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30339" marR="21560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1275" y="3013075"/>
            <a:ext cx="796925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8200" y="3013075"/>
            <a:ext cx="796925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5125" y="3013075"/>
            <a:ext cx="803275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60184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8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79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1075" y="1282763"/>
            <a:ext cx="779462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580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537" y="1282763"/>
            <a:ext cx="781367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118" marR="25535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1904" y="1282763"/>
            <a:ext cx="782732" cy="646112"/>
          </a:xfrm>
          <a:prstGeom prst="rect">
            <a:avLst/>
          </a:prstGeom>
        </p:spPr>
        <p:txBody>
          <a:bodyPr wrap="square" lIns="0" tIns="2539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48373" marR="24446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637" y="1282763"/>
            <a:ext cx="812895" cy="646112"/>
          </a:xfrm>
          <a:prstGeom prst="rect">
            <a:avLst/>
          </a:prstGeom>
        </p:spPr>
        <p:txBody>
          <a:bodyPr wrap="square" lIns="0" tIns="584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69678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533" y="1282763"/>
            <a:ext cx="4394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5451475" y="1282763"/>
            <a:ext cx="779462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3573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0937" y="1282763"/>
            <a:ext cx="779462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10400" y="1282763"/>
            <a:ext cx="796925" cy="646112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8007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3753612" y="1242060"/>
            <a:ext cx="877824" cy="78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8" name="object 138"/>
          <p:cNvSpPr/>
          <p:nvPr/>
        </p:nvSpPr>
        <p:spPr>
          <a:xfrm>
            <a:off x="3864864" y="1591055"/>
            <a:ext cx="85344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9" name="object 139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658368"/>
                </a:lnTo>
                <a:lnTo>
                  <a:pt x="1777" y="660019"/>
                </a:lnTo>
                <a:lnTo>
                  <a:pt x="752601" y="660019"/>
                </a:lnTo>
                <a:lnTo>
                  <a:pt x="754379" y="658368"/>
                </a:lnTo>
                <a:lnTo>
                  <a:pt x="754379" y="1650"/>
                </a:lnTo>
                <a:lnTo>
                  <a:pt x="752601" y="0"/>
                </a:lnTo>
                <a:lnTo>
                  <a:pt x="1777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0" name="object 140"/>
          <p:cNvSpPr/>
          <p:nvPr/>
        </p:nvSpPr>
        <p:spPr>
          <a:xfrm>
            <a:off x="3815588" y="1283589"/>
            <a:ext cx="754379" cy="660019"/>
          </a:xfrm>
          <a:custGeom>
            <a:avLst/>
            <a:gdLst/>
            <a:ahLst/>
            <a:cxnLst/>
            <a:rect l="l" t="t" r="r" b="b"/>
            <a:pathLst>
              <a:path w="754379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777" y="0"/>
                </a:lnTo>
                <a:lnTo>
                  <a:pt x="752601" y="0"/>
                </a:lnTo>
                <a:lnTo>
                  <a:pt x="753617" y="0"/>
                </a:lnTo>
                <a:lnTo>
                  <a:pt x="754379" y="762"/>
                </a:lnTo>
                <a:lnTo>
                  <a:pt x="754379" y="1650"/>
                </a:lnTo>
                <a:lnTo>
                  <a:pt x="754379" y="658368"/>
                </a:lnTo>
                <a:lnTo>
                  <a:pt x="754379" y="659257"/>
                </a:lnTo>
                <a:lnTo>
                  <a:pt x="753617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1" name="object 141"/>
          <p:cNvSpPr/>
          <p:nvPr/>
        </p:nvSpPr>
        <p:spPr>
          <a:xfrm>
            <a:off x="3752088" y="1248155"/>
            <a:ext cx="888491" cy="769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2" name="object 142"/>
          <p:cNvSpPr/>
          <p:nvPr/>
        </p:nvSpPr>
        <p:spPr>
          <a:xfrm>
            <a:off x="4152900" y="1591055"/>
            <a:ext cx="85344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3" name="object 143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4" name="object 144"/>
          <p:cNvSpPr/>
          <p:nvPr/>
        </p:nvSpPr>
        <p:spPr>
          <a:xfrm>
            <a:off x="3813810" y="1290510"/>
            <a:ext cx="764857" cy="646112"/>
          </a:xfrm>
          <a:custGeom>
            <a:avLst/>
            <a:gdLst/>
            <a:ahLst/>
            <a:cxnLst/>
            <a:rect l="l" t="t" r="r" b="b"/>
            <a:pathLst>
              <a:path w="764857" h="646112">
                <a:moveTo>
                  <a:pt x="0" y="646112"/>
                </a:moveTo>
                <a:lnTo>
                  <a:pt x="764857" y="646112"/>
                </a:lnTo>
                <a:lnTo>
                  <a:pt x="764857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5" name="object 145"/>
          <p:cNvSpPr/>
          <p:nvPr/>
        </p:nvSpPr>
        <p:spPr>
          <a:xfrm>
            <a:off x="6949440" y="1246631"/>
            <a:ext cx="918972" cy="769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6" name="object 146"/>
          <p:cNvSpPr/>
          <p:nvPr/>
        </p:nvSpPr>
        <p:spPr>
          <a:xfrm>
            <a:off x="7019544" y="1225295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7" name="object 147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8" name="object 148"/>
          <p:cNvSpPr/>
          <p:nvPr/>
        </p:nvSpPr>
        <p:spPr>
          <a:xfrm>
            <a:off x="7010400" y="128911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49" name="object 149"/>
          <p:cNvSpPr/>
          <p:nvPr/>
        </p:nvSpPr>
        <p:spPr>
          <a:xfrm>
            <a:off x="6152388" y="1240535"/>
            <a:ext cx="918971" cy="7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0" name="object 150"/>
          <p:cNvSpPr/>
          <p:nvPr/>
        </p:nvSpPr>
        <p:spPr>
          <a:xfrm>
            <a:off x="6222492" y="121920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1" name="object 151"/>
          <p:cNvSpPr/>
          <p:nvPr/>
        </p:nvSpPr>
        <p:spPr>
          <a:xfrm>
            <a:off x="62484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2" name="object 152"/>
          <p:cNvSpPr/>
          <p:nvPr/>
        </p:nvSpPr>
        <p:spPr>
          <a:xfrm>
            <a:off x="6213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3" name="object 153"/>
          <p:cNvSpPr/>
          <p:nvPr/>
        </p:nvSpPr>
        <p:spPr>
          <a:xfrm>
            <a:off x="5390388" y="1240535"/>
            <a:ext cx="918972" cy="7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4" name="object 154"/>
          <p:cNvSpPr/>
          <p:nvPr/>
        </p:nvSpPr>
        <p:spPr>
          <a:xfrm>
            <a:off x="5460492" y="121920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5" name="object 155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6" name="object 156"/>
          <p:cNvSpPr/>
          <p:nvPr/>
        </p:nvSpPr>
        <p:spPr>
          <a:xfrm>
            <a:off x="54514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7" name="object 157"/>
          <p:cNvSpPr/>
          <p:nvPr/>
        </p:nvSpPr>
        <p:spPr>
          <a:xfrm>
            <a:off x="4597908" y="1242060"/>
            <a:ext cx="809243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8" name="object 158"/>
          <p:cNvSpPr/>
          <p:nvPr/>
        </p:nvSpPr>
        <p:spPr>
          <a:xfrm>
            <a:off x="4709160" y="1591055"/>
            <a:ext cx="85344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9" name="object 159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658368"/>
                </a:lnTo>
                <a:lnTo>
                  <a:pt x="1650" y="660019"/>
                </a:lnTo>
                <a:lnTo>
                  <a:pt x="684021" y="660019"/>
                </a:lnTo>
                <a:lnTo>
                  <a:pt x="685800" y="658368"/>
                </a:lnTo>
                <a:lnTo>
                  <a:pt x="685800" y="1650"/>
                </a:lnTo>
                <a:lnTo>
                  <a:pt x="684021" y="0"/>
                </a:lnTo>
                <a:lnTo>
                  <a:pt x="1650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0" name="object 160"/>
          <p:cNvSpPr/>
          <p:nvPr/>
        </p:nvSpPr>
        <p:spPr>
          <a:xfrm>
            <a:off x="4659884" y="1283589"/>
            <a:ext cx="685800" cy="660019"/>
          </a:xfrm>
          <a:custGeom>
            <a:avLst/>
            <a:gdLst/>
            <a:ahLst/>
            <a:cxnLst/>
            <a:rect l="l" t="t" r="r" b="b"/>
            <a:pathLst>
              <a:path w="685800" h="660019">
                <a:moveTo>
                  <a:pt x="0" y="1650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84021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658368"/>
                </a:lnTo>
                <a:lnTo>
                  <a:pt x="685800" y="659257"/>
                </a:lnTo>
                <a:lnTo>
                  <a:pt x="685038" y="660019"/>
                </a:lnTo>
                <a:lnTo>
                  <a:pt x="762" y="660019"/>
                </a:lnTo>
                <a:lnTo>
                  <a:pt x="0" y="659257"/>
                </a:lnTo>
                <a:lnTo>
                  <a:pt x="0" y="658368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1" name="object 161"/>
          <p:cNvSpPr/>
          <p:nvPr/>
        </p:nvSpPr>
        <p:spPr>
          <a:xfrm>
            <a:off x="4549140" y="1248155"/>
            <a:ext cx="920496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2" name="object 162"/>
          <p:cNvSpPr/>
          <p:nvPr/>
        </p:nvSpPr>
        <p:spPr>
          <a:xfrm>
            <a:off x="4620768" y="1226819"/>
            <a:ext cx="777239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3" name="object 163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4" name="object 164"/>
          <p:cNvSpPr/>
          <p:nvPr/>
        </p:nvSpPr>
        <p:spPr>
          <a:xfrm>
            <a:off x="4610608" y="1290510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5" name="object 165"/>
          <p:cNvSpPr/>
          <p:nvPr/>
        </p:nvSpPr>
        <p:spPr>
          <a:xfrm>
            <a:off x="2951988" y="1240535"/>
            <a:ext cx="918972" cy="7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6" name="object 166"/>
          <p:cNvSpPr/>
          <p:nvPr/>
        </p:nvSpPr>
        <p:spPr>
          <a:xfrm>
            <a:off x="3022091" y="1219200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7" name="object 167"/>
          <p:cNvSpPr/>
          <p:nvPr/>
        </p:nvSpPr>
        <p:spPr>
          <a:xfrm>
            <a:off x="3048000" y="1282763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8" name="object 168"/>
          <p:cNvSpPr/>
          <p:nvPr/>
        </p:nvSpPr>
        <p:spPr>
          <a:xfrm>
            <a:off x="3013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9" name="object 169"/>
          <p:cNvSpPr/>
          <p:nvPr/>
        </p:nvSpPr>
        <p:spPr>
          <a:xfrm>
            <a:off x="2189988" y="1240535"/>
            <a:ext cx="918972" cy="7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0" name="object 170"/>
          <p:cNvSpPr/>
          <p:nvPr/>
        </p:nvSpPr>
        <p:spPr>
          <a:xfrm>
            <a:off x="2260092" y="1219200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1" name="object 171"/>
          <p:cNvSpPr/>
          <p:nvPr/>
        </p:nvSpPr>
        <p:spPr>
          <a:xfrm>
            <a:off x="2251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2" name="object 172"/>
          <p:cNvSpPr/>
          <p:nvPr/>
        </p:nvSpPr>
        <p:spPr>
          <a:xfrm>
            <a:off x="2251075" y="1282763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3" name="object 173"/>
          <p:cNvSpPr/>
          <p:nvPr/>
        </p:nvSpPr>
        <p:spPr>
          <a:xfrm>
            <a:off x="1435608" y="1242060"/>
            <a:ext cx="809243" cy="783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4" name="object 174"/>
          <p:cNvSpPr/>
          <p:nvPr/>
        </p:nvSpPr>
        <p:spPr>
          <a:xfrm>
            <a:off x="1546860" y="1591055"/>
            <a:ext cx="85344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5" name="object 175"/>
          <p:cNvSpPr/>
          <p:nvPr/>
        </p:nvSpPr>
        <p:spPr>
          <a:xfrm>
            <a:off x="1497076" y="1283589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7"/>
                </a:moveTo>
                <a:lnTo>
                  <a:pt x="0" y="658368"/>
                </a:lnTo>
                <a:lnTo>
                  <a:pt x="1651" y="660146"/>
                </a:lnTo>
                <a:lnTo>
                  <a:pt x="684022" y="660146"/>
                </a:lnTo>
                <a:lnTo>
                  <a:pt x="685800" y="658368"/>
                </a:lnTo>
                <a:lnTo>
                  <a:pt x="685800" y="1777"/>
                </a:lnTo>
                <a:lnTo>
                  <a:pt x="684022" y="0"/>
                </a:lnTo>
                <a:lnTo>
                  <a:pt x="1651" y="0"/>
                </a:lnTo>
                <a:lnTo>
                  <a:pt x="0" y="1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6" name="object 176"/>
          <p:cNvSpPr/>
          <p:nvPr/>
        </p:nvSpPr>
        <p:spPr>
          <a:xfrm>
            <a:off x="1497076" y="1283589"/>
            <a:ext cx="685800" cy="660146"/>
          </a:xfrm>
          <a:custGeom>
            <a:avLst/>
            <a:gdLst/>
            <a:ahLst/>
            <a:cxnLst/>
            <a:rect l="l" t="t" r="r" b="b"/>
            <a:pathLst>
              <a:path w="685800" h="660146">
                <a:moveTo>
                  <a:pt x="0" y="1777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84022" y="0"/>
                </a:lnTo>
                <a:lnTo>
                  <a:pt x="684911" y="0"/>
                </a:lnTo>
                <a:lnTo>
                  <a:pt x="685800" y="762"/>
                </a:lnTo>
                <a:lnTo>
                  <a:pt x="685800" y="1777"/>
                </a:lnTo>
                <a:lnTo>
                  <a:pt x="685800" y="658368"/>
                </a:lnTo>
                <a:lnTo>
                  <a:pt x="685800" y="659257"/>
                </a:lnTo>
                <a:lnTo>
                  <a:pt x="684911" y="660146"/>
                </a:lnTo>
                <a:lnTo>
                  <a:pt x="762" y="660146"/>
                </a:lnTo>
                <a:lnTo>
                  <a:pt x="0" y="659257"/>
                </a:lnTo>
                <a:lnTo>
                  <a:pt x="0" y="658368"/>
                </a:lnTo>
                <a:lnTo>
                  <a:pt x="0" y="17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7" name="object 177"/>
          <p:cNvSpPr/>
          <p:nvPr/>
        </p:nvSpPr>
        <p:spPr>
          <a:xfrm>
            <a:off x="1386840" y="1248155"/>
            <a:ext cx="918972" cy="7696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8" name="object 178"/>
          <p:cNvSpPr/>
          <p:nvPr/>
        </p:nvSpPr>
        <p:spPr>
          <a:xfrm>
            <a:off x="1456944" y="1226819"/>
            <a:ext cx="777240" cy="693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9" name="object 179"/>
          <p:cNvSpPr/>
          <p:nvPr/>
        </p:nvSpPr>
        <p:spPr>
          <a:xfrm>
            <a:off x="1447800" y="129063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0" name="object 180"/>
          <p:cNvSpPr/>
          <p:nvPr/>
        </p:nvSpPr>
        <p:spPr>
          <a:xfrm>
            <a:off x="1447800" y="129063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3" name="object 113"/>
          <p:cNvSpPr/>
          <p:nvPr/>
        </p:nvSpPr>
        <p:spPr>
          <a:xfrm>
            <a:off x="2189988" y="2973324"/>
            <a:ext cx="918972" cy="769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4" name="object 114"/>
          <p:cNvSpPr/>
          <p:nvPr/>
        </p:nvSpPr>
        <p:spPr>
          <a:xfrm>
            <a:off x="2260092" y="2950464"/>
            <a:ext cx="777240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5" name="object 115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6" name="object 116"/>
          <p:cNvSpPr/>
          <p:nvPr/>
        </p:nvSpPr>
        <p:spPr>
          <a:xfrm>
            <a:off x="2251075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7" name="object 117"/>
          <p:cNvSpPr/>
          <p:nvPr/>
        </p:nvSpPr>
        <p:spPr>
          <a:xfrm>
            <a:off x="1386840" y="2970276"/>
            <a:ext cx="918972" cy="769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8" name="object 118"/>
          <p:cNvSpPr/>
          <p:nvPr/>
        </p:nvSpPr>
        <p:spPr>
          <a:xfrm>
            <a:off x="1456944" y="2947416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9" name="object 119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0" name="object 120"/>
          <p:cNvSpPr/>
          <p:nvPr/>
        </p:nvSpPr>
        <p:spPr>
          <a:xfrm>
            <a:off x="14478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1" name="object 121"/>
          <p:cNvSpPr/>
          <p:nvPr/>
        </p:nvSpPr>
        <p:spPr>
          <a:xfrm>
            <a:off x="4587240" y="2973324"/>
            <a:ext cx="918972" cy="769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2" name="object 122"/>
          <p:cNvSpPr/>
          <p:nvPr/>
        </p:nvSpPr>
        <p:spPr>
          <a:xfrm>
            <a:off x="4657344" y="2950464"/>
            <a:ext cx="777239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3" name="object 123"/>
          <p:cNvSpPr/>
          <p:nvPr/>
        </p:nvSpPr>
        <p:spPr>
          <a:xfrm>
            <a:off x="4648200" y="3014662"/>
            <a:ext cx="762000" cy="646112"/>
          </a:xfrm>
          <a:custGeom>
            <a:avLst/>
            <a:gdLst/>
            <a:ahLst/>
            <a:cxnLst/>
            <a:rect l="l" t="t" r="r" b="b"/>
            <a:pathLst>
              <a:path w="762000" h="646112">
                <a:moveTo>
                  <a:pt x="0" y="646112"/>
                </a:moveTo>
                <a:lnTo>
                  <a:pt x="762000" y="646112"/>
                </a:lnTo>
                <a:lnTo>
                  <a:pt x="762000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4" name="object 124"/>
          <p:cNvSpPr/>
          <p:nvPr/>
        </p:nvSpPr>
        <p:spPr>
          <a:xfrm>
            <a:off x="4648200" y="3014662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5" name="object 125"/>
          <p:cNvSpPr/>
          <p:nvPr/>
        </p:nvSpPr>
        <p:spPr>
          <a:xfrm>
            <a:off x="3790188" y="2970276"/>
            <a:ext cx="918972" cy="7696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6" name="object 126"/>
          <p:cNvSpPr/>
          <p:nvPr/>
        </p:nvSpPr>
        <p:spPr>
          <a:xfrm>
            <a:off x="3860291" y="2947416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7" name="object 127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8" name="object 128"/>
          <p:cNvSpPr/>
          <p:nvPr/>
        </p:nvSpPr>
        <p:spPr>
          <a:xfrm>
            <a:off x="3851275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29" name="object 129"/>
          <p:cNvSpPr/>
          <p:nvPr/>
        </p:nvSpPr>
        <p:spPr>
          <a:xfrm>
            <a:off x="2987040" y="2970276"/>
            <a:ext cx="918972" cy="769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0" name="object 130"/>
          <p:cNvSpPr/>
          <p:nvPr/>
        </p:nvSpPr>
        <p:spPr>
          <a:xfrm>
            <a:off x="3057143" y="2947416"/>
            <a:ext cx="777240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1" name="object 131"/>
          <p:cNvSpPr/>
          <p:nvPr/>
        </p:nvSpPr>
        <p:spPr>
          <a:xfrm>
            <a:off x="30480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2" name="object 132"/>
          <p:cNvSpPr/>
          <p:nvPr/>
        </p:nvSpPr>
        <p:spPr>
          <a:xfrm>
            <a:off x="30480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3" name="object 133"/>
          <p:cNvSpPr/>
          <p:nvPr/>
        </p:nvSpPr>
        <p:spPr>
          <a:xfrm>
            <a:off x="5349240" y="2970276"/>
            <a:ext cx="918972" cy="769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4" name="object 134"/>
          <p:cNvSpPr/>
          <p:nvPr/>
        </p:nvSpPr>
        <p:spPr>
          <a:xfrm>
            <a:off x="5419344" y="2947416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5" name="object 135"/>
          <p:cNvSpPr/>
          <p:nvPr/>
        </p:nvSpPr>
        <p:spPr>
          <a:xfrm>
            <a:off x="54102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6" name="object 136"/>
          <p:cNvSpPr/>
          <p:nvPr/>
        </p:nvSpPr>
        <p:spPr>
          <a:xfrm>
            <a:off x="5410200" y="3011487"/>
            <a:ext cx="796925" cy="646112"/>
          </a:xfrm>
          <a:custGeom>
            <a:avLst/>
            <a:gdLst/>
            <a:ahLst/>
            <a:cxnLst/>
            <a:rect l="l" t="t" r="r" b="b"/>
            <a:pathLst>
              <a:path w="796925" h="646112">
                <a:moveTo>
                  <a:pt x="0" y="646112"/>
                </a:moveTo>
                <a:lnTo>
                  <a:pt x="796925" y="646112"/>
                </a:lnTo>
                <a:lnTo>
                  <a:pt x="7969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7" name="object 57"/>
          <p:cNvSpPr/>
          <p:nvPr/>
        </p:nvSpPr>
        <p:spPr>
          <a:xfrm>
            <a:off x="5568696" y="4703064"/>
            <a:ext cx="809244" cy="723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8" name="object 58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598551"/>
                </a:lnTo>
                <a:lnTo>
                  <a:pt x="1524" y="600201"/>
                </a:lnTo>
                <a:lnTo>
                  <a:pt x="684149" y="600201"/>
                </a:lnTo>
                <a:lnTo>
                  <a:pt x="685800" y="598551"/>
                </a:lnTo>
                <a:lnTo>
                  <a:pt x="685800" y="1650"/>
                </a:lnTo>
                <a:lnTo>
                  <a:pt x="684149" y="0"/>
                </a:lnTo>
                <a:lnTo>
                  <a:pt x="1524" y="0"/>
                </a:lnTo>
                <a:lnTo>
                  <a:pt x="0" y="165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9" name="object 59"/>
          <p:cNvSpPr/>
          <p:nvPr/>
        </p:nvSpPr>
        <p:spPr>
          <a:xfrm>
            <a:off x="5630926" y="4744974"/>
            <a:ext cx="685800" cy="600201"/>
          </a:xfrm>
          <a:custGeom>
            <a:avLst/>
            <a:gdLst/>
            <a:ahLst/>
            <a:cxnLst/>
            <a:rect l="l" t="t" r="r" b="b"/>
            <a:pathLst>
              <a:path w="685800" h="600201">
                <a:moveTo>
                  <a:pt x="0" y="1650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650"/>
                </a:lnTo>
                <a:lnTo>
                  <a:pt x="685800" y="598551"/>
                </a:lnTo>
                <a:lnTo>
                  <a:pt x="685800" y="599439"/>
                </a:lnTo>
                <a:lnTo>
                  <a:pt x="685038" y="600201"/>
                </a:lnTo>
                <a:lnTo>
                  <a:pt x="635" y="600201"/>
                </a:lnTo>
                <a:lnTo>
                  <a:pt x="0" y="599439"/>
                </a:lnTo>
                <a:lnTo>
                  <a:pt x="0" y="598551"/>
                </a:lnTo>
                <a:lnTo>
                  <a:pt x="0" y="16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0" name="object 60"/>
          <p:cNvSpPr/>
          <p:nvPr/>
        </p:nvSpPr>
        <p:spPr>
          <a:xfrm>
            <a:off x="5567172" y="4709160"/>
            <a:ext cx="818388" cy="711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1" name="object 61"/>
          <p:cNvSpPr/>
          <p:nvPr/>
        </p:nvSpPr>
        <p:spPr>
          <a:xfrm>
            <a:off x="5640324" y="4658868"/>
            <a:ext cx="777239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2" name="object 62"/>
          <p:cNvSpPr/>
          <p:nvPr/>
        </p:nvSpPr>
        <p:spPr>
          <a:xfrm>
            <a:off x="5648325" y="4751451"/>
            <a:ext cx="676275" cy="587375"/>
          </a:xfrm>
          <a:custGeom>
            <a:avLst/>
            <a:gdLst/>
            <a:ahLst/>
            <a:cxnLst/>
            <a:rect l="l" t="t" r="r" b="b"/>
            <a:pathLst>
              <a:path w="676275" h="587375">
                <a:moveTo>
                  <a:pt x="0" y="587375"/>
                </a:moveTo>
                <a:lnTo>
                  <a:pt x="676275" y="587375"/>
                </a:lnTo>
                <a:lnTo>
                  <a:pt x="67627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3" name="object 63"/>
          <p:cNvSpPr/>
          <p:nvPr/>
        </p:nvSpPr>
        <p:spPr>
          <a:xfrm>
            <a:off x="5629275" y="4751451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4" name="object 64"/>
          <p:cNvSpPr/>
          <p:nvPr/>
        </p:nvSpPr>
        <p:spPr>
          <a:xfrm>
            <a:off x="4893564" y="4707636"/>
            <a:ext cx="809243" cy="723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5" name="object 65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6" name="object 66"/>
          <p:cNvSpPr/>
          <p:nvPr/>
        </p:nvSpPr>
        <p:spPr>
          <a:xfrm>
            <a:off x="49546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7" name="object 67"/>
          <p:cNvSpPr/>
          <p:nvPr/>
        </p:nvSpPr>
        <p:spPr>
          <a:xfrm>
            <a:off x="4892040" y="4713732"/>
            <a:ext cx="818388" cy="7117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8" name="object 68"/>
          <p:cNvSpPr/>
          <p:nvPr/>
        </p:nvSpPr>
        <p:spPr>
          <a:xfrm>
            <a:off x="4963668" y="466344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69" name="object 69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0" name="object 70"/>
          <p:cNvSpPr/>
          <p:nvPr/>
        </p:nvSpPr>
        <p:spPr>
          <a:xfrm>
            <a:off x="4953000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1" name="object 71"/>
          <p:cNvSpPr/>
          <p:nvPr/>
        </p:nvSpPr>
        <p:spPr>
          <a:xfrm>
            <a:off x="3528060" y="4721352"/>
            <a:ext cx="746760" cy="7223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2" name="object 72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598551"/>
                </a:lnTo>
                <a:lnTo>
                  <a:pt x="1650" y="600075"/>
                </a:lnTo>
                <a:lnTo>
                  <a:pt x="622172" y="600075"/>
                </a:lnTo>
                <a:lnTo>
                  <a:pt x="623696" y="598551"/>
                </a:lnTo>
                <a:lnTo>
                  <a:pt x="623696" y="1524"/>
                </a:lnTo>
                <a:lnTo>
                  <a:pt x="622172" y="0"/>
                </a:lnTo>
                <a:lnTo>
                  <a:pt x="165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3" name="object 73"/>
          <p:cNvSpPr/>
          <p:nvPr/>
        </p:nvSpPr>
        <p:spPr>
          <a:xfrm>
            <a:off x="3589020" y="4762500"/>
            <a:ext cx="623696" cy="600075"/>
          </a:xfrm>
          <a:custGeom>
            <a:avLst/>
            <a:gdLst/>
            <a:ahLst/>
            <a:cxnLst/>
            <a:rect l="l" t="t" r="r" b="b"/>
            <a:pathLst>
              <a:path w="623696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0" y="0"/>
                </a:lnTo>
                <a:lnTo>
                  <a:pt x="622172" y="0"/>
                </a:lnTo>
                <a:lnTo>
                  <a:pt x="623062" y="0"/>
                </a:lnTo>
                <a:lnTo>
                  <a:pt x="623696" y="762"/>
                </a:lnTo>
                <a:lnTo>
                  <a:pt x="623696" y="1524"/>
                </a:lnTo>
                <a:lnTo>
                  <a:pt x="623696" y="598551"/>
                </a:lnTo>
                <a:lnTo>
                  <a:pt x="623696" y="599313"/>
                </a:lnTo>
                <a:lnTo>
                  <a:pt x="623062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4" name="object 74"/>
          <p:cNvSpPr/>
          <p:nvPr/>
        </p:nvSpPr>
        <p:spPr>
          <a:xfrm>
            <a:off x="3445764" y="4727448"/>
            <a:ext cx="918972" cy="7101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5" name="object 75"/>
          <p:cNvSpPr/>
          <p:nvPr/>
        </p:nvSpPr>
        <p:spPr>
          <a:xfrm>
            <a:off x="3515867" y="4675632"/>
            <a:ext cx="978408" cy="6934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6" name="object 76"/>
          <p:cNvSpPr/>
          <p:nvPr/>
        </p:nvSpPr>
        <p:spPr>
          <a:xfrm>
            <a:off x="3567176" y="4768850"/>
            <a:ext cx="700024" cy="587375"/>
          </a:xfrm>
          <a:custGeom>
            <a:avLst/>
            <a:gdLst/>
            <a:ahLst/>
            <a:cxnLst/>
            <a:rect l="l" t="t" r="r" b="b"/>
            <a:pathLst>
              <a:path w="700024" h="587375">
                <a:moveTo>
                  <a:pt x="0" y="587375"/>
                </a:moveTo>
                <a:lnTo>
                  <a:pt x="700024" y="587375"/>
                </a:lnTo>
                <a:lnTo>
                  <a:pt x="700024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7" name="object 77"/>
          <p:cNvSpPr/>
          <p:nvPr/>
        </p:nvSpPr>
        <p:spPr>
          <a:xfrm>
            <a:off x="3506851" y="4768850"/>
            <a:ext cx="796925" cy="587375"/>
          </a:xfrm>
          <a:custGeom>
            <a:avLst/>
            <a:gdLst/>
            <a:ahLst/>
            <a:cxnLst/>
            <a:rect l="l" t="t" r="r" b="b"/>
            <a:pathLst>
              <a:path w="796925" h="587375">
                <a:moveTo>
                  <a:pt x="0" y="587375"/>
                </a:moveTo>
                <a:lnTo>
                  <a:pt x="796925" y="587375"/>
                </a:lnTo>
                <a:lnTo>
                  <a:pt x="7969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8" name="object 78"/>
          <p:cNvSpPr/>
          <p:nvPr/>
        </p:nvSpPr>
        <p:spPr>
          <a:xfrm>
            <a:off x="4207764" y="4718304"/>
            <a:ext cx="809243" cy="7223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79" name="object 79"/>
          <p:cNvSpPr/>
          <p:nvPr/>
        </p:nvSpPr>
        <p:spPr>
          <a:xfrm>
            <a:off x="4268851" y="47593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0" name="object 80"/>
          <p:cNvSpPr/>
          <p:nvPr/>
        </p:nvSpPr>
        <p:spPr>
          <a:xfrm>
            <a:off x="4268851" y="4759325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1" name="object 81"/>
          <p:cNvSpPr/>
          <p:nvPr/>
        </p:nvSpPr>
        <p:spPr>
          <a:xfrm>
            <a:off x="4206240" y="4724400"/>
            <a:ext cx="818388" cy="7101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2" name="object 82"/>
          <p:cNvSpPr/>
          <p:nvPr/>
        </p:nvSpPr>
        <p:spPr>
          <a:xfrm>
            <a:off x="4277868" y="4672583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3" name="object 83"/>
          <p:cNvSpPr/>
          <p:nvPr/>
        </p:nvSpPr>
        <p:spPr>
          <a:xfrm>
            <a:off x="4267200" y="476567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4" name="object 84"/>
          <p:cNvSpPr/>
          <p:nvPr/>
        </p:nvSpPr>
        <p:spPr>
          <a:xfrm>
            <a:off x="4267200" y="4765675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5" name="object 85"/>
          <p:cNvSpPr/>
          <p:nvPr/>
        </p:nvSpPr>
        <p:spPr>
          <a:xfrm>
            <a:off x="6265164" y="4707636"/>
            <a:ext cx="809243" cy="723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6" name="object 86"/>
          <p:cNvSpPr/>
          <p:nvPr/>
        </p:nvSpPr>
        <p:spPr>
          <a:xfrm>
            <a:off x="63262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84149" y="600075"/>
                </a:lnTo>
                <a:lnTo>
                  <a:pt x="685800" y="598551"/>
                </a:lnTo>
                <a:lnTo>
                  <a:pt x="685800" y="1524"/>
                </a:lnTo>
                <a:lnTo>
                  <a:pt x="684149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7" name="object 87"/>
          <p:cNvSpPr/>
          <p:nvPr/>
        </p:nvSpPr>
        <p:spPr>
          <a:xfrm>
            <a:off x="6326251" y="4749800"/>
            <a:ext cx="685800" cy="600075"/>
          </a:xfrm>
          <a:custGeom>
            <a:avLst/>
            <a:gdLst/>
            <a:ahLst/>
            <a:cxnLst/>
            <a:rect l="l" t="t" r="r" b="b"/>
            <a:pathLst>
              <a:path w="685800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84149" y="0"/>
                </a:lnTo>
                <a:lnTo>
                  <a:pt x="685038" y="0"/>
                </a:lnTo>
                <a:lnTo>
                  <a:pt x="685800" y="762"/>
                </a:lnTo>
                <a:lnTo>
                  <a:pt x="685800" y="1524"/>
                </a:lnTo>
                <a:lnTo>
                  <a:pt x="685800" y="598551"/>
                </a:lnTo>
                <a:lnTo>
                  <a:pt x="685800" y="599313"/>
                </a:lnTo>
                <a:lnTo>
                  <a:pt x="685038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8" name="object 88"/>
          <p:cNvSpPr/>
          <p:nvPr/>
        </p:nvSpPr>
        <p:spPr>
          <a:xfrm>
            <a:off x="6265164" y="4713732"/>
            <a:ext cx="818388" cy="7117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89" name="object 89"/>
          <p:cNvSpPr/>
          <p:nvPr/>
        </p:nvSpPr>
        <p:spPr>
          <a:xfrm>
            <a:off x="6336792" y="4663440"/>
            <a:ext cx="777239" cy="693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0" name="object 90"/>
          <p:cNvSpPr/>
          <p:nvPr/>
        </p:nvSpPr>
        <p:spPr>
          <a:xfrm>
            <a:off x="6326251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1" name="object 91"/>
          <p:cNvSpPr/>
          <p:nvPr/>
        </p:nvSpPr>
        <p:spPr>
          <a:xfrm>
            <a:off x="6326251" y="4756150"/>
            <a:ext cx="695325" cy="587375"/>
          </a:xfrm>
          <a:custGeom>
            <a:avLst/>
            <a:gdLst/>
            <a:ahLst/>
            <a:cxnLst/>
            <a:rect l="l" t="t" r="r" b="b"/>
            <a:pathLst>
              <a:path w="695325" h="587375">
                <a:moveTo>
                  <a:pt x="0" y="587375"/>
                </a:moveTo>
                <a:lnTo>
                  <a:pt x="695325" y="587375"/>
                </a:lnTo>
                <a:lnTo>
                  <a:pt x="695325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2" name="object 92"/>
          <p:cNvSpPr/>
          <p:nvPr/>
        </p:nvSpPr>
        <p:spPr>
          <a:xfrm>
            <a:off x="2167128" y="4718304"/>
            <a:ext cx="746760" cy="7223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3" name="object 93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621411" y="600075"/>
                </a:lnTo>
                <a:lnTo>
                  <a:pt x="622935" y="598551"/>
                </a:lnTo>
                <a:lnTo>
                  <a:pt x="622935" y="1524"/>
                </a:lnTo>
                <a:lnTo>
                  <a:pt x="621411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4" name="object 94"/>
          <p:cNvSpPr/>
          <p:nvPr/>
        </p:nvSpPr>
        <p:spPr>
          <a:xfrm>
            <a:off x="2228977" y="4759325"/>
            <a:ext cx="622935" cy="600075"/>
          </a:xfrm>
          <a:custGeom>
            <a:avLst/>
            <a:gdLst/>
            <a:ahLst/>
            <a:cxnLst/>
            <a:rect l="l" t="t" r="r" b="b"/>
            <a:pathLst>
              <a:path w="622935" h="600075">
                <a:moveTo>
                  <a:pt x="0" y="1524"/>
                </a:moveTo>
                <a:lnTo>
                  <a:pt x="0" y="762"/>
                </a:lnTo>
                <a:lnTo>
                  <a:pt x="635" y="0"/>
                </a:lnTo>
                <a:lnTo>
                  <a:pt x="1524" y="0"/>
                </a:lnTo>
                <a:lnTo>
                  <a:pt x="621411" y="0"/>
                </a:lnTo>
                <a:lnTo>
                  <a:pt x="622173" y="0"/>
                </a:lnTo>
                <a:lnTo>
                  <a:pt x="622935" y="762"/>
                </a:lnTo>
                <a:lnTo>
                  <a:pt x="622935" y="1524"/>
                </a:lnTo>
                <a:lnTo>
                  <a:pt x="622935" y="598551"/>
                </a:lnTo>
                <a:lnTo>
                  <a:pt x="622935" y="599313"/>
                </a:lnTo>
                <a:lnTo>
                  <a:pt x="622173" y="600075"/>
                </a:lnTo>
                <a:lnTo>
                  <a:pt x="635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5" name="object 95"/>
          <p:cNvSpPr/>
          <p:nvPr/>
        </p:nvSpPr>
        <p:spPr>
          <a:xfrm>
            <a:off x="2121408" y="4724400"/>
            <a:ext cx="847344" cy="7101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6" name="object 96"/>
          <p:cNvSpPr/>
          <p:nvPr/>
        </p:nvSpPr>
        <p:spPr>
          <a:xfrm>
            <a:off x="2157984" y="4672583"/>
            <a:ext cx="978407" cy="6934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7" name="object 97"/>
          <p:cNvSpPr/>
          <p:nvPr/>
        </p:nvSpPr>
        <p:spPr>
          <a:xfrm>
            <a:off x="2182876" y="4765675"/>
            <a:ext cx="660400" cy="587375"/>
          </a:xfrm>
          <a:custGeom>
            <a:avLst/>
            <a:gdLst/>
            <a:ahLst/>
            <a:cxnLst/>
            <a:rect l="l" t="t" r="r" b="b"/>
            <a:pathLst>
              <a:path w="660400" h="587375">
                <a:moveTo>
                  <a:pt x="0" y="587375"/>
                </a:moveTo>
                <a:lnTo>
                  <a:pt x="660400" y="587375"/>
                </a:lnTo>
                <a:lnTo>
                  <a:pt x="6604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8" name="object 98"/>
          <p:cNvSpPr/>
          <p:nvPr/>
        </p:nvSpPr>
        <p:spPr>
          <a:xfrm>
            <a:off x="21828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99" name="object 99"/>
          <p:cNvSpPr/>
          <p:nvPr/>
        </p:nvSpPr>
        <p:spPr>
          <a:xfrm>
            <a:off x="1418844" y="4721352"/>
            <a:ext cx="746759" cy="7223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0" name="object 100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598551"/>
                </a:lnTo>
                <a:lnTo>
                  <a:pt x="1651" y="600075"/>
                </a:lnTo>
                <a:lnTo>
                  <a:pt x="621411" y="600075"/>
                </a:lnTo>
                <a:lnTo>
                  <a:pt x="623062" y="598551"/>
                </a:lnTo>
                <a:lnTo>
                  <a:pt x="623062" y="1524"/>
                </a:lnTo>
                <a:lnTo>
                  <a:pt x="621411" y="0"/>
                </a:lnTo>
                <a:lnTo>
                  <a:pt x="1651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1" name="object 101"/>
          <p:cNvSpPr/>
          <p:nvPr/>
        </p:nvSpPr>
        <p:spPr>
          <a:xfrm>
            <a:off x="1481201" y="4762500"/>
            <a:ext cx="623062" cy="600075"/>
          </a:xfrm>
          <a:custGeom>
            <a:avLst/>
            <a:gdLst/>
            <a:ahLst/>
            <a:cxnLst/>
            <a:rect l="l" t="t" r="r" b="b"/>
            <a:pathLst>
              <a:path w="623062" h="600075">
                <a:moveTo>
                  <a:pt x="0" y="1524"/>
                </a:moveTo>
                <a:lnTo>
                  <a:pt x="0" y="762"/>
                </a:lnTo>
                <a:lnTo>
                  <a:pt x="762" y="0"/>
                </a:lnTo>
                <a:lnTo>
                  <a:pt x="1651" y="0"/>
                </a:lnTo>
                <a:lnTo>
                  <a:pt x="621411" y="0"/>
                </a:lnTo>
                <a:lnTo>
                  <a:pt x="622300" y="0"/>
                </a:lnTo>
                <a:lnTo>
                  <a:pt x="623062" y="762"/>
                </a:lnTo>
                <a:lnTo>
                  <a:pt x="623062" y="1524"/>
                </a:lnTo>
                <a:lnTo>
                  <a:pt x="623062" y="598551"/>
                </a:lnTo>
                <a:lnTo>
                  <a:pt x="623062" y="599313"/>
                </a:lnTo>
                <a:lnTo>
                  <a:pt x="622300" y="600075"/>
                </a:lnTo>
                <a:lnTo>
                  <a:pt x="762" y="600075"/>
                </a:lnTo>
                <a:lnTo>
                  <a:pt x="0" y="599313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2" name="object 102"/>
          <p:cNvSpPr/>
          <p:nvPr/>
        </p:nvSpPr>
        <p:spPr>
          <a:xfrm>
            <a:off x="1373124" y="4727448"/>
            <a:ext cx="847344" cy="7101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3" name="object 103"/>
          <p:cNvSpPr/>
          <p:nvPr/>
        </p:nvSpPr>
        <p:spPr>
          <a:xfrm>
            <a:off x="1409700" y="4675632"/>
            <a:ext cx="978408" cy="6934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4" name="object 104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5" name="object 105"/>
          <p:cNvSpPr/>
          <p:nvPr/>
        </p:nvSpPr>
        <p:spPr>
          <a:xfrm>
            <a:off x="1435100" y="4768850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6" name="object 106"/>
          <p:cNvSpPr/>
          <p:nvPr/>
        </p:nvSpPr>
        <p:spPr>
          <a:xfrm>
            <a:off x="2855976" y="4718304"/>
            <a:ext cx="690372" cy="7223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7" name="object 107"/>
          <p:cNvSpPr/>
          <p:nvPr/>
        </p:nvSpPr>
        <p:spPr>
          <a:xfrm>
            <a:off x="2917952" y="4759325"/>
            <a:ext cx="566547" cy="600075"/>
          </a:xfrm>
          <a:custGeom>
            <a:avLst/>
            <a:gdLst/>
            <a:ahLst/>
            <a:cxnLst/>
            <a:rect l="l" t="t" r="r" b="b"/>
            <a:pathLst>
              <a:path w="566547" h="600075">
                <a:moveTo>
                  <a:pt x="0" y="1524"/>
                </a:moveTo>
                <a:lnTo>
                  <a:pt x="0" y="598551"/>
                </a:lnTo>
                <a:lnTo>
                  <a:pt x="1524" y="600075"/>
                </a:lnTo>
                <a:lnTo>
                  <a:pt x="565023" y="600075"/>
                </a:lnTo>
                <a:lnTo>
                  <a:pt x="566547" y="598551"/>
                </a:lnTo>
                <a:lnTo>
                  <a:pt x="566547" y="1524"/>
                </a:lnTo>
                <a:lnTo>
                  <a:pt x="565023" y="0"/>
                </a:lnTo>
                <a:lnTo>
                  <a:pt x="1524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8" name="object 108"/>
          <p:cNvSpPr/>
          <p:nvPr/>
        </p:nvSpPr>
        <p:spPr>
          <a:xfrm>
            <a:off x="2917952" y="4759325"/>
            <a:ext cx="566547" cy="600075"/>
          </a:xfrm>
          <a:custGeom>
            <a:avLst/>
            <a:gdLst/>
            <a:ahLst/>
            <a:cxnLst/>
            <a:rect l="l" t="t" r="r" b="b"/>
            <a:pathLst>
              <a:path w="566547" h="600075">
                <a:moveTo>
                  <a:pt x="0" y="1524"/>
                </a:moveTo>
                <a:lnTo>
                  <a:pt x="0" y="635"/>
                </a:lnTo>
                <a:lnTo>
                  <a:pt x="635" y="0"/>
                </a:lnTo>
                <a:lnTo>
                  <a:pt x="1524" y="0"/>
                </a:lnTo>
                <a:lnTo>
                  <a:pt x="565023" y="0"/>
                </a:lnTo>
                <a:lnTo>
                  <a:pt x="565912" y="0"/>
                </a:lnTo>
                <a:lnTo>
                  <a:pt x="566547" y="635"/>
                </a:lnTo>
                <a:lnTo>
                  <a:pt x="566547" y="1524"/>
                </a:lnTo>
                <a:lnTo>
                  <a:pt x="566547" y="598551"/>
                </a:lnTo>
                <a:lnTo>
                  <a:pt x="566547" y="599440"/>
                </a:lnTo>
                <a:lnTo>
                  <a:pt x="565912" y="600075"/>
                </a:lnTo>
                <a:lnTo>
                  <a:pt x="635" y="600075"/>
                </a:lnTo>
                <a:lnTo>
                  <a:pt x="0" y="599440"/>
                </a:lnTo>
                <a:lnTo>
                  <a:pt x="0" y="598551"/>
                </a:lnTo>
                <a:lnTo>
                  <a:pt x="0" y="15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09" name="object 109"/>
          <p:cNvSpPr/>
          <p:nvPr/>
        </p:nvSpPr>
        <p:spPr>
          <a:xfrm>
            <a:off x="2781300" y="4724400"/>
            <a:ext cx="847344" cy="7101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0" name="object 110"/>
          <p:cNvSpPr/>
          <p:nvPr/>
        </p:nvSpPr>
        <p:spPr>
          <a:xfrm>
            <a:off x="2817876" y="4672583"/>
            <a:ext cx="978408" cy="6934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1" name="object 111"/>
          <p:cNvSpPr/>
          <p:nvPr/>
        </p:nvSpPr>
        <p:spPr>
          <a:xfrm>
            <a:off x="28432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12" name="object 112"/>
          <p:cNvSpPr/>
          <p:nvPr/>
        </p:nvSpPr>
        <p:spPr>
          <a:xfrm>
            <a:off x="2843276" y="4765675"/>
            <a:ext cx="723900" cy="587375"/>
          </a:xfrm>
          <a:custGeom>
            <a:avLst/>
            <a:gdLst/>
            <a:ahLst/>
            <a:cxnLst/>
            <a:rect l="l" t="t" r="r" b="b"/>
            <a:pathLst>
              <a:path w="723900" h="587375">
                <a:moveTo>
                  <a:pt x="0" y="587375"/>
                </a:moveTo>
                <a:lnTo>
                  <a:pt x="723900" y="587375"/>
                </a:lnTo>
                <a:lnTo>
                  <a:pt x="7239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56" name="object 56"/>
          <p:cNvSpPr txBox="1"/>
          <p:nvPr/>
        </p:nvSpPr>
        <p:spPr>
          <a:xfrm>
            <a:off x="3091434" y="85671"/>
            <a:ext cx="1724302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spc="-4" dirty="0">
                <a:solidFill>
                  <a:srgbClr val="FF0000"/>
                </a:solidFill>
                <a:latin typeface="Cambria"/>
                <a:cs typeface="Cambria"/>
              </a:rPr>
              <a:t>End of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29203" y="85671"/>
            <a:ext cx="1388221" cy="584707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endParaRPr sz="4400" u="none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0829" y="85671"/>
            <a:ext cx="440566" cy="1107294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12700">
              <a:lnSpc>
                <a:spcPts val="4645"/>
              </a:lnSpc>
            </a:pPr>
            <a:r>
              <a:rPr sz="4400" b="1" u="none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4400" u="none">
              <a:latin typeface="Cambria"/>
              <a:cs typeface="Cambria"/>
            </a:endParaRPr>
          </a:p>
          <a:p>
            <a:pPr marL="231184" marR="31251">
              <a:lnSpc>
                <a:spcPct val="95825"/>
              </a:lnSpc>
              <a:spcBef>
                <a:spcPts val="1481"/>
              </a:spcBef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74952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56129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8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051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5060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2688" y="913058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292" y="137171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A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16505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17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9086" y="2665912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4251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0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78886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3890" y="2683565"/>
            <a:ext cx="19083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0292" y="3191233"/>
            <a:ext cx="493208" cy="432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dirty="0">
                <a:latin typeface="Times New Roman"/>
                <a:cs typeface="Times New Roman"/>
              </a:rPr>
              <a:t>C</a:t>
            </a:r>
            <a:r>
              <a:rPr sz="3200" b="1" u="none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5477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1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7478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2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7182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3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994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4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85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5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7259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6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7113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7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5740" y="4418901"/>
            <a:ext cx="191028" cy="280212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u="none" dirty="0">
                <a:latin typeface="Times New Roman"/>
                <a:cs typeface="Times New Roman"/>
              </a:rPr>
              <a:t>8</a:t>
            </a:r>
            <a:endParaRPr sz="2000" u="none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0292" y="4944223"/>
            <a:ext cx="49335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i="1" u="none" spc="-2" dirty="0">
                <a:latin typeface="Times New Roman"/>
                <a:cs typeface="Times New Roman"/>
              </a:rPr>
              <a:t>B</a:t>
            </a:r>
            <a:r>
              <a:rPr sz="3200" b="1" u="none" spc="-2" dirty="0">
                <a:latin typeface="Times New Roman"/>
                <a:cs typeface="Times New Roman"/>
              </a:rPr>
              <a:t>: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201" y="5883586"/>
            <a:ext cx="1954868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b="1" u="none" spc="-9" dirty="0">
                <a:latin typeface="Cambria"/>
                <a:cs typeface="Cambria"/>
              </a:rPr>
              <a:t>Sorted data</a:t>
            </a:r>
            <a:endParaRPr sz="2800" u="none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1047" y="5883586"/>
            <a:ext cx="1405557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b="1" u="none" spc="-17" dirty="0">
                <a:latin typeface="Cambria"/>
                <a:cs typeface="Cambria"/>
              </a:rPr>
              <a:t>in Array</a:t>
            </a:r>
            <a:endParaRPr sz="2800" u="none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2950" y="5883586"/>
            <a:ext cx="309959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b="1" u="none" dirty="0">
                <a:latin typeface="Cambria"/>
                <a:cs typeface="Cambria"/>
              </a:rPr>
              <a:t>B</a:t>
            </a:r>
            <a:endParaRPr sz="2800" u="none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5100" y="4767262"/>
            <a:ext cx="735838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18147" marR="2277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0938" y="4767262"/>
            <a:ext cx="672338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7355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3276" y="4767262"/>
            <a:ext cx="63500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3" name="object 23"/>
          <p:cNvSpPr txBox="1"/>
          <p:nvPr/>
        </p:nvSpPr>
        <p:spPr>
          <a:xfrm>
            <a:off x="2906776" y="4767262"/>
            <a:ext cx="600075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19824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6851" y="4767262"/>
            <a:ext cx="60325" cy="58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21" name="object 21"/>
          <p:cNvSpPr txBox="1"/>
          <p:nvPr/>
        </p:nvSpPr>
        <p:spPr>
          <a:xfrm>
            <a:off x="3567176" y="4767262"/>
            <a:ext cx="718312" cy="587375"/>
          </a:xfrm>
          <a:prstGeom prst="rect">
            <a:avLst/>
          </a:prstGeom>
        </p:spPr>
        <p:txBody>
          <a:bodyPr wrap="square" lIns="0" tIns="2793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 u="none"/>
          </a:p>
          <a:p>
            <a:pPr marL="236474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5488" y="4767262"/>
            <a:ext cx="672274" cy="587375"/>
          </a:xfrm>
          <a:prstGeom prst="rect">
            <a:avLst/>
          </a:prstGeom>
        </p:spPr>
        <p:txBody>
          <a:bodyPr wrap="square" lIns="0" tIns="62865" rIns="0" bIns="0" rtlCol="0">
            <a:noAutofit/>
          </a:bodyPr>
          <a:lstStyle/>
          <a:p>
            <a:pPr marL="280162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7762" y="4767262"/>
            <a:ext cx="681037" cy="587375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 marL="293687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8800" y="4767262"/>
            <a:ext cx="686625" cy="587375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289305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5425" y="4767262"/>
            <a:ext cx="696150" cy="587375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 marL="299402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7900" y="3013075"/>
            <a:ext cx="800100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8100" y="3013075"/>
            <a:ext cx="800100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53453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4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8200" y="3013075"/>
            <a:ext cx="779462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0"/>
              </a:spcBef>
            </a:pPr>
            <a:endParaRPr sz="750" u="none"/>
          </a:p>
          <a:p>
            <a:pPr marL="253707" marR="235864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7662" y="3013075"/>
            <a:ext cx="779462" cy="646112"/>
          </a:xfrm>
          <a:prstGeom prst="rect">
            <a:avLst/>
          </a:prstGeom>
        </p:spPr>
        <p:txBody>
          <a:bodyPr wrap="square" lIns="0" tIns="311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499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7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1286700"/>
            <a:ext cx="800100" cy="646112"/>
          </a:xfrm>
          <a:prstGeom prst="rect">
            <a:avLst/>
          </a:prstGeom>
        </p:spPr>
        <p:txBody>
          <a:bodyPr wrap="square" lIns="0" tIns="190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326" marR="25688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7900" y="1286700"/>
            <a:ext cx="782637" cy="646112"/>
          </a:xfrm>
          <a:prstGeom prst="rect">
            <a:avLst/>
          </a:prstGeom>
        </p:spPr>
        <p:txBody>
          <a:bodyPr wrap="square" lIns="0" tIns="38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6755" marR="235991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5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537" y="1286700"/>
            <a:ext cx="781367" cy="646112"/>
          </a:xfrm>
          <a:prstGeom prst="rect">
            <a:avLst/>
          </a:prstGeom>
        </p:spPr>
        <p:txBody>
          <a:bodyPr wrap="square" lIns="0" tIns="38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118" marR="25535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1904" y="1286700"/>
            <a:ext cx="782732" cy="646112"/>
          </a:xfrm>
          <a:prstGeom prst="rect">
            <a:avLst/>
          </a:prstGeom>
        </p:spPr>
        <p:txBody>
          <a:bodyPr wrap="square" lIns="0" tIns="4952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48373" marR="244468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637" y="1286700"/>
            <a:ext cx="812895" cy="646112"/>
          </a:xfrm>
          <a:prstGeom prst="rect">
            <a:avLst/>
          </a:prstGeom>
        </p:spPr>
        <p:txBody>
          <a:bodyPr wrap="square" lIns="0" tIns="190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69678" marR="253326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2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533" y="1286700"/>
            <a:ext cx="43941" cy="64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u="none"/>
          </a:p>
        </p:txBody>
      </p:sp>
      <p:sp>
        <p:nvSpPr>
          <p:cNvPr id="4" name="object 4"/>
          <p:cNvSpPr txBox="1"/>
          <p:nvPr/>
        </p:nvSpPr>
        <p:spPr>
          <a:xfrm>
            <a:off x="5451475" y="1286700"/>
            <a:ext cx="779462" cy="646112"/>
          </a:xfrm>
          <a:prstGeom prst="rect">
            <a:avLst/>
          </a:prstGeom>
        </p:spPr>
        <p:txBody>
          <a:bodyPr wrap="square" lIns="0" tIns="38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53834" marR="235737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0937" y="1286700"/>
            <a:ext cx="779462" cy="646112"/>
          </a:xfrm>
          <a:prstGeom prst="rect">
            <a:avLst/>
          </a:prstGeom>
        </p:spPr>
        <p:txBody>
          <a:bodyPr wrap="square" lIns="0" tIns="381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u="none"/>
          </a:p>
          <a:p>
            <a:pPr marL="236372" marR="253199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0</a:t>
            </a:r>
            <a:endParaRPr sz="3200" u="none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10400" y="1286700"/>
            <a:ext cx="796925" cy="646112"/>
          </a:xfrm>
          <a:prstGeom prst="rect">
            <a:avLst/>
          </a:prstGeom>
        </p:spPr>
        <p:txBody>
          <a:bodyPr wrap="square" lIns="0" tIns="381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u="none"/>
          </a:p>
          <a:p>
            <a:pPr marL="253961" marR="253072" algn="ctr">
              <a:lnSpc>
                <a:spcPct val="95825"/>
              </a:lnSpc>
            </a:pPr>
            <a:r>
              <a:rPr sz="3200" b="1" u="none" dirty="0">
                <a:latin typeface="Times New Roman"/>
                <a:cs typeface="Times New Roman"/>
              </a:rPr>
              <a:t>3</a:t>
            </a:r>
            <a:endParaRPr sz="3200" u="none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2143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5919810" y="2782824"/>
            <a:ext cx="2664881" cy="1242855"/>
          </a:xfrm>
          <a:prstGeom prst="rect">
            <a:avLst/>
          </a:prstGeom>
        </p:spPr>
        <p:txBody>
          <a:bodyPr wrap="square" lIns="0" tIns="17145" rIns="0" bIns="0" rtlCol="0">
            <a:noAutofit/>
          </a:bodyPr>
          <a:lstStyle/>
          <a:p>
            <a:pPr marL="40">
              <a:lnSpc>
                <a:spcPct val="97696"/>
              </a:lnSpc>
            </a:pPr>
            <a:r>
              <a:rPr sz="2400" b="1" u="none" dirty="0">
                <a:latin typeface="Cambria"/>
                <a:cs typeface="Cambria"/>
              </a:rPr>
              <a:t>2]</a:t>
            </a:r>
            <a:endParaRPr sz="2400" u="none">
              <a:latin typeface="Cambria"/>
              <a:cs typeface="Cambria"/>
            </a:endParaRPr>
          </a:p>
          <a:p>
            <a:pPr>
              <a:lnSpc>
                <a:spcPts val="2735"/>
              </a:lnSpc>
              <a:spcBef>
                <a:spcPts val="4237"/>
              </a:spcBef>
            </a:pPr>
            <a:r>
              <a:rPr sz="2400" b="1" u="none" dirty="0">
                <a:latin typeface="Cambria"/>
                <a:cs typeface="Cambria"/>
              </a:rPr>
              <a:t>3]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9851" y="3886200"/>
            <a:ext cx="2663317" cy="1149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u="none"/>
          </a:p>
          <a:p>
            <a:pPr>
              <a:lnSpc>
                <a:spcPct val="97696"/>
              </a:lnSpc>
              <a:spcBef>
                <a:spcPts val="4274"/>
              </a:spcBef>
            </a:pPr>
            <a:r>
              <a:rPr sz="2400" b="1" u="none" dirty="0">
                <a:latin typeface="Cambria"/>
                <a:cs typeface="Cambria"/>
              </a:rPr>
              <a:t>4]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9851" y="1868424"/>
            <a:ext cx="2664841" cy="1225296"/>
          </a:xfrm>
          <a:prstGeom prst="rect">
            <a:avLst/>
          </a:prstGeom>
        </p:spPr>
        <p:txBody>
          <a:bodyPr wrap="square" lIns="0" tIns="53340" rIns="0" bIns="0" rtlCol="0">
            <a:noAutofit/>
          </a:bodyPr>
          <a:lstStyle/>
          <a:p>
            <a:pPr>
              <a:lnSpc>
                <a:spcPct val="97696"/>
              </a:lnSpc>
            </a:pPr>
            <a:r>
              <a:rPr sz="2400" b="1" u="none" dirty="0">
                <a:latin typeface="Cambria"/>
                <a:cs typeface="Cambria"/>
              </a:rPr>
              <a:t>1]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6564" y="2782824"/>
            <a:ext cx="2548128" cy="1225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5" name="object 15"/>
          <p:cNvSpPr/>
          <p:nvPr/>
        </p:nvSpPr>
        <p:spPr>
          <a:xfrm>
            <a:off x="6248273" y="2949829"/>
            <a:ext cx="2293493" cy="991997"/>
          </a:xfrm>
          <a:custGeom>
            <a:avLst/>
            <a:gdLst/>
            <a:ahLst/>
            <a:cxnLst/>
            <a:rect l="l" t="t" r="r" b="b"/>
            <a:pathLst>
              <a:path w="2293493" h="991997">
                <a:moveTo>
                  <a:pt x="37464" y="55372"/>
                </a:moveTo>
                <a:lnTo>
                  <a:pt x="92805" y="81284"/>
                </a:lnTo>
                <a:lnTo>
                  <a:pt x="2278760" y="991997"/>
                </a:lnTo>
                <a:lnTo>
                  <a:pt x="2293493" y="956945"/>
                </a:lnTo>
                <a:lnTo>
                  <a:pt x="107235" y="45983"/>
                </a:lnTo>
                <a:lnTo>
                  <a:pt x="42290" y="18923"/>
                </a:lnTo>
                <a:lnTo>
                  <a:pt x="27559" y="54101"/>
                </a:lnTo>
                <a:lnTo>
                  <a:pt x="99567" y="153543"/>
                </a:lnTo>
                <a:lnTo>
                  <a:pt x="130048" y="130429"/>
                </a:lnTo>
                <a:lnTo>
                  <a:pt x="92805" y="81284"/>
                </a:lnTo>
                <a:lnTo>
                  <a:pt x="37464" y="55372"/>
                </a:lnTo>
                <a:lnTo>
                  <a:pt x="50164" y="25019"/>
                </a:lnTo>
                <a:lnTo>
                  <a:pt x="69863" y="51012"/>
                </a:lnTo>
                <a:lnTo>
                  <a:pt x="37464" y="55372"/>
                </a:lnTo>
                <a:close/>
              </a:path>
              <a:path w="2293493" h="991997">
                <a:moveTo>
                  <a:pt x="168655" y="37719"/>
                </a:moveTo>
                <a:lnTo>
                  <a:pt x="172027" y="36954"/>
                </a:lnTo>
                <a:lnTo>
                  <a:pt x="182143" y="29095"/>
                </a:lnTo>
                <a:lnTo>
                  <a:pt x="184912" y="16383"/>
                </a:lnTo>
                <a:lnTo>
                  <a:pt x="184122" y="12931"/>
                </a:lnTo>
                <a:lnTo>
                  <a:pt x="176256" y="2800"/>
                </a:lnTo>
                <a:lnTo>
                  <a:pt x="163575" y="0"/>
                </a:lnTo>
                <a:lnTo>
                  <a:pt x="0" y="21971"/>
                </a:lnTo>
                <a:lnTo>
                  <a:pt x="99567" y="153543"/>
                </a:lnTo>
                <a:lnTo>
                  <a:pt x="27559" y="54101"/>
                </a:lnTo>
                <a:lnTo>
                  <a:pt x="42290" y="18923"/>
                </a:lnTo>
                <a:lnTo>
                  <a:pt x="107235" y="45983"/>
                </a:lnTo>
                <a:lnTo>
                  <a:pt x="168655" y="37719"/>
                </a:lnTo>
                <a:close/>
              </a:path>
              <a:path w="2293493" h="991997">
                <a:moveTo>
                  <a:pt x="69863" y="51012"/>
                </a:moveTo>
                <a:lnTo>
                  <a:pt x="50164" y="25019"/>
                </a:lnTo>
                <a:lnTo>
                  <a:pt x="37464" y="55372"/>
                </a:lnTo>
                <a:lnTo>
                  <a:pt x="69863" y="5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6" name="object 16"/>
          <p:cNvSpPr/>
          <p:nvPr/>
        </p:nvSpPr>
        <p:spPr>
          <a:xfrm>
            <a:off x="6036564" y="3886200"/>
            <a:ext cx="2546604" cy="1149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7" name="object 17"/>
          <p:cNvSpPr/>
          <p:nvPr/>
        </p:nvSpPr>
        <p:spPr>
          <a:xfrm>
            <a:off x="6248273" y="4665462"/>
            <a:ext cx="185011" cy="920972"/>
          </a:xfrm>
          <a:custGeom>
            <a:avLst/>
            <a:gdLst/>
            <a:ahLst/>
            <a:cxnLst/>
            <a:rect l="l" t="t" r="r" b="b"/>
            <a:pathLst>
              <a:path w="185011" h="920972">
                <a:moveTo>
                  <a:pt x="70619" y="108147"/>
                </a:moveTo>
                <a:lnTo>
                  <a:pt x="38353" y="102879"/>
                </a:lnTo>
                <a:lnTo>
                  <a:pt x="50164" y="133613"/>
                </a:lnTo>
                <a:lnTo>
                  <a:pt x="70619" y="108147"/>
                </a:lnTo>
                <a:close/>
              </a:path>
              <a:path w="185011" h="920972">
                <a:moveTo>
                  <a:pt x="38353" y="102879"/>
                </a:moveTo>
                <a:lnTo>
                  <a:pt x="42163" y="139455"/>
                </a:lnTo>
                <a:lnTo>
                  <a:pt x="107940" y="114240"/>
                </a:lnTo>
                <a:lnTo>
                  <a:pt x="2292984" y="-723382"/>
                </a:lnTo>
                <a:lnTo>
                  <a:pt x="2279269" y="-758942"/>
                </a:lnTo>
                <a:lnTo>
                  <a:pt x="94260" y="78714"/>
                </a:lnTo>
                <a:lnTo>
                  <a:pt x="28575" y="103895"/>
                </a:lnTo>
                <a:lnTo>
                  <a:pt x="0" y="135137"/>
                </a:lnTo>
                <a:lnTo>
                  <a:pt x="162813" y="161807"/>
                </a:lnTo>
                <a:lnTo>
                  <a:pt x="42163" y="139455"/>
                </a:lnTo>
                <a:lnTo>
                  <a:pt x="38353" y="102879"/>
                </a:lnTo>
                <a:lnTo>
                  <a:pt x="70619" y="108147"/>
                </a:lnTo>
                <a:lnTo>
                  <a:pt x="50164" y="133613"/>
                </a:lnTo>
                <a:lnTo>
                  <a:pt x="38353" y="102879"/>
                </a:lnTo>
                <a:close/>
              </a:path>
              <a:path w="185011" h="920972">
                <a:moveTo>
                  <a:pt x="133096" y="30362"/>
                </a:moveTo>
                <a:lnTo>
                  <a:pt x="135979" y="25426"/>
                </a:lnTo>
                <a:lnTo>
                  <a:pt x="136661" y="13682"/>
                </a:lnTo>
                <a:lnTo>
                  <a:pt x="130175" y="3565"/>
                </a:lnTo>
                <a:lnTo>
                  <a:pt x="125191" y="682"/>
                </a:lnTo>
                <a:lnTo>
                  <a:pt x="113457" y="0"/>
                </a:lnTo>
                <a:lnTo>
                  <a:pt x="103377" y="6486"/>
                </a:lnTo>
                <a:lnTo>
                  <a:pt x="0" y="135137"/>
                </a:lnTo>
                <a:lnTo>
                  <a:pt x="28575" y="103895"/>
                </a:lnTo>
                <a:lnTo>
                  <a:pt x="94260" y="78714"/>
                </a:lnTo>
                <a:lnTo>
                  <a:pt x="133096" y="30362"/>
                </a:lnTo>
                <a:close/>
              </a:path>
              <a:path w="185011" h="920972">
                <a:moveTo>
                  <a:pt x="162813" y="161807"/>
                </a:moveTo>
                <a:lnTo>
                  <a:pt x="166721" y="162030"/>
                </a:lnTo>
                <a:lnTo>
                  <a:pt x="178490" y="157308"/>
                </a:lnTo>
                <a:lnTo>
                  <a:pt x="184785" y="146059"/>
                </a:lnTo>
                <a:lnTo>
                  <a:pt x="185011" y="142240"/>
                </a:lnTo>
                <a:lnTo>
                  <a:pt x="180313" y="130437"/>
                </a:lnTo>
                <a:lnTo>
                  <a:pt x="169037" y="124215"/>
                </a:lnTo>
                <a:lnTo>
                  <a:pt x="107940" y="114240"/>
                </a:lnTo>
                <a:lnTo>
                  <a:pt x="42163" y="139455"/>
                </a:lnTo>
                <a:lnTo>
                  <a:pt x="162813" y="161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8" name="object 18"/>
          <p:cNvSpPr/>
          <p:nvPr/>
        </p:nvSpPr>
        <p:spPr>
          <a:xfrm>
            <a:off x="6036564" y="1868424"/>
            <a:ext cx="2548128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9" name="object 19"/>
          <p:cNvSpPr/>
          <p:nvPr/>
        </p:nvSpPr>
        <p:spPr>
          <a:xfrm>
            <a:off x="6248273" y="2035428"/>
            <a:ext cx="2293493" cy="991997"/>
          </a:xfrm>
          <a:custGeom>
            <a:avLst/>
            <a:gdLst/>
            <a:ahLst/>
            <a:cxnLst/>
            <a:rect l="l" t="t" r="r" b="b"/>
            <a:pathLst>
              <a:path w="2293493" h="991997">
                <a:moveTo>
                  <a:pt x="37464" y="55372"/>
                </a:moveTo>
                <a:lnTo>
                  <a:pt x="92805" y="81284"/>
                </a:lnTo>
                <a:lnTo>
                  <a:pt x="2278760" y="991997"/>
                </a:lnTo>
                <a:lnTo>
                  <a:pt x="2293493" y="956945"/>
                </a:lnTo>
                <a:lnTo>
                  <a:pt x="107235" y="45983"/>
                </a:lnTo>
                <a:lnTo>
                  <a:pt x="42290" y="18923"/>
                </a:lnTo>
                <a:lnTo>
                  <a:pt x="27559" y="54101"/>
                </a:lnTo>
                <a:lnTo>
                  <a:pt x="99567" y="153543"/>
                </a:lnTo>
                <a:lnTo>
                  <a:pt x="130048" y="130429"/>
                </a:lnTo>
                <a:lnTo>
                  <a:pt x="92805" y="81284"/>
                </a:lnTo>
                <a:lnTo>
                  <a:pt x="37464" y="55372"/>
                </a:lnTo>
                <a:lnTo>
                  <a:pt x="50164" y="25019"/>
                </a:lnTo>
                <a:lnTo>
                  <a:pt x="69863" y="51012"/>
                </a:lnTo>
                <a:lnTo>
                  <a:pt x="37464" y="55372"/>
                </a:lnTo>
                <a:close/>
              </a:path>
              <a:path w="2293493" h="991997">
                <a:moveTo>
                  <a:pt x="168655" y="37719"/>
                </a:moveTo>
                <a:lnTo>
                  <a:pt x="172027" y="36954"/>
                </a:lnTo>
                <a:lnTo>
                  <a:pt x="182143" y="29095"/>
                </a:lnTo>
                <a:lnTo>
                  <a:pt x="184912" y="16383"/>
                </a:lnTo>
                <a:lnTo>
                  <a:pt x="184122" y="12931"/>
                </a:lnTo>
                <a:lnTo>
                  <a:pt x="176256" y="2800"/>
                </a:lnTo>
                <a:lnTo>
                  <a:pt x="163575" y="0"/>
                </a:lnTo>
                <a:lnTo>
                  <a:pt x="0" y="21971"/>
                </a:lnTo>
                <a:lnTo>
                  <a:pt x="99567" y="153543"/>
                </a:lnTo>
                <a:lnTo>
                  <a:pt x="27559" y="54101"/>
                </a:lnTo>
                <a:lnTo>
                  <a:pt x="42290" y="18923"/>
                </a:lnTo>
                <a:lnTo>
                  <a:pt x="107235" y="45983"/>
                </a:lnTo>
                <a:lnTo>
                  <a:pt x="168655" y="37719"/>
                </a:lnTo>
                <a:close/>
              </a:path>
              <a:path w="2293493" h="991997">
                <a:moveTo>
                  <a:pt x="69863" y="51012"/>
                </a:moveTo>
                <a:lnTo>
                  <a:pt x="50164" y="25019"/>
                </a:lnTo>
                <a:lnTo>
                  <a:pt x="37464" y="55372"/>
                </a:lnTo>
                <a:lnTo>
                  <a:pt x="69863" y="5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0" name="object 20"/>
          <p:cNvSpPr/>
          <p:nvPr/>
        </p:nvSpPr>
        <p:spPr>
          <a:xfrm>
            <a:off x="6036564" y="2971800"/>
            <a:ext cx="2546604" cy="1149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21" name="object 21"/>
          <p:cNvSpPr/>
          <p:nvPr/>
        </p:nvSpPr>
        <p:spPr>
          <a:xfrm>
            <a:off x="6248273" y="3751062"/>
            <a:ext cx="185011" cy="920972"/>
          </a:xfrm>
          <a:custGeom>
            <a:avLst/>
            <a:gdLst/>
            <a:ahLst/>
            <a:cxnLst/>
            <a:rect l="l" t="t" r="r" b="b"/>
            <a:pathLst>
              <a:path w="185011" h="920972">
                <a:moveTo>
                  <a:pt x="70619" y="108147"/>
                </a:moveTo>
                <a:lnTo>
                  <a:pt x="38353" y="102879"/>
                </a:lnTo>
                <a:lnTo>
                  <a:pt x="50164" y="133613"/>
                </a:lnTo>
                <a:lnTo>
                  <a:pt x="70619" y="108147"/>
                </a:lnTo>
                <a:close/>
              </a:path>
              <a:path w="185011" h="920972">
                <a:moveTo>
                  <a:pt x="38353" y="102879"/>
                </a:moveTo>
                <a:lnTo>
                  <a:pt x="42163" y="139455"/>
                </a:lnTo>
                <a:lnTo>
                  <a:pt x="107940" y="114240"/>
                </a:lnTo>
                <a:lnTo>
                  <a:pt x="2292984" y="-723382"/>
                </a:lnTo>
                <a:lnTo>
                  <a:pt x="2279269" y="-758942"/>
                </a:lnTo>
                <a:lnTo>
                  <a:pt x="94260" y="78714"/>
                </a:lnTo>
                <a:lnTo>
                  <a:pt x="28575" y="103895"/>
                </a:lnTo>
                <a:lnTo>
                  <a:pt x="0" y="135137"/>
                </a:lnTo>
                <a:lnTo>
                  <a:pt x="162813" y="161807"/>
                </a:lnTo>
                <a:lnTo>
                  <a:pt x="42163" y="139455"/>
                </a:lnTo>
                <a:lnTo>
                  <a:pt x="38353" y="102879"/>
                </a:lnTo>
                <a:lnTo>
                  <a:pt x="70619" y="108147"/>
                </a:lnTo>
                <a:lnTo>
                  <a:pt x="50164" y="133613"/>
                </a:lnTo>
                <a:lnTo>
                  <a:pt x="38353" y="102879"/>
                </a:lnTo>
                <a:close/>
              </a:path>
              <a:path w="185011" h="920972">
                <a:moveTo>
                  <a:pt x="133096" y="30362"/>
                </a:moveTo>
                <a:lnTo>
                  <a:pt x="135979" y="25426"/>
                </a:lnTo>
                <a:lnTo>
                  <a:pt x="136661" y="13682"/>
                </a:lnTo>
                <a:lnTo>
                  <a:pt x="130175" y="3565"/>
                </a:lnTo>
                <a:lnTo>
                  <a:pt x="125191" y="682"/>
                </a:lnTo>
                <a:lnTo>
                  <a:pt x="113457" y="0"/>
                </a:lnTo>
                <a:lnTo>
                  <a:pt x="103377" y="6486"/>
                </a:lnTo>
                <a:lnTo>
                  <a:pt x="0" y="135137"/>
                </a:lnTo>
                <a:lnTo>
                  <a:pt x="28575" y="103895"/>
                </a:lnTo>
                <a:lnTo>
                  <a:pt x="94260" y="78714"/>
                </a:lnTo>
                <a:lnTo>
                  <a:pt x="133096" y="30362"/>
                </a:lnTo>
                <a:close/>
              </a:path>
              <a:path w="185011" h="920972">
                <a:moveTo>
                  <a:pt x="162813" y="161807"/>
                </a:moveTo>
                <a:lnTo>
                  <a:pt x="166721" y="162030"/>
                </a:lnTo>
                <a:lnTo>
                  <a:pt x="178490" y="157308"/>
                </a:lnTo>
                <a:lnTo>
                  <a:pt x="184785" y="146059"/>
                </a:lnTo>
                <a:lnTo>
                  <a:pt x="185011" y="142240"/>
                </a:lnTo>
                <a:lnTo>
                  <a:pt x="180313" y="130437"/>
                </a:lnTo>
                <a:lnTo>
                  <a:pt x="169037" y="124215"/>
                </a:lnTo>
                <a:lnTo>
                  <a:pt x="107940" y="114240"/>
                </a:lnTo>
                <a:lnTo>
                  <a:pt x="42163" y="139455"/>
                </a:lnTo>
                <a:lnTo>
                  <a:pt x="162813" y="161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u="none"/>
          </a:p>
        </p:txBody>
      </p:sp>
      <p:sp>
        <p:nvSpPr>
          <p:cNvPr id="13" name="object 13"/>
          <p:cNvSpPr txBox="1"/>
          <p:nvPr/>
        </p:nvSpPr>
        <p:spPr>
          <a:xfrm>
            <a:off x="916940" y="314271"/>
            <a:ext cx="7057224" cy="1528855"/>
          </a:xfrm>
          <a:prstGeom prst="rect">
            <a:avLst/>
          </a:prstGeom>
        </p:spPr>
        <p:txBody>
          <a:bodyPr wrap="square" lIns="0" tIns="29495" rIns="0" bIns="0" rtlCol="0">
            <a:noAutofit/>
          </a:bodyPr>
          <a:lstStyle/>
          <a:p>
            <a:pPr marL="354965">
              <a:lnSpc>
                <a:spcPts val="4645"/>
              </a:lnSpc>
            </a:pPr>
            <a:r>
              <a:rPr sz="4400" b="1" u="none" spc="-12" dirty="0">
                <a:solidFill>
                  <a:srgbClr val="FF0000"/>
                </a:solidFill>
                <a:latin typeface="Cambria"/>
                <a:cs typeface="Cambria"/>
              </a:rPr>
              <a:t>Time Complexity Analysis</a:t>
            </a:r>
            <a:endParaRPr sz="4400" u="none">
              <a:latin typeface="Cambria"/>
              <a:cs typeface="Cambria"/>
            </a:endParaRPr>
          </a:p>
          <a:p>
            <a:pPr marL="12700" marR="83896">
              <a:lnSpc>
                <a:spcPct val="97696"/>
              </a:lnSpc>
              <a:spcBef>
                <a:spcPts val="867"/>
              </a:spcBef>
            </a:pPr>
            <a:r>
              <a:rPr sz="2400" u="none" spc="-1" dirty="0">
                <a:latin typeface="Cambria"/>
                <a:cs typeface="Cambria"/>
              </a:rPr>
              <a:t>Counting-Sort(A, B, k)</a:t>
            </a:r>
            <a:endParaRPr sz="2400" u="none">
              <a:latin typeface="Cambria"/>
              <a:cs typeface="Cambria"/>
            </a:endParaRPr>
          </a:p>
          <a:p>
            <a:pPr marL="12700" marR="83896">
              <a:lnSpc>
                <a:spcPct val="97696"/>
              </a:lnSpc>
              <a:spcBef>
                <a:spcPts val="642"/>
              </a:spcBef>
            </a:pPr>
            <a:r>
              <a:rPr sz="2400" u="none" spc="-4" dirty="0">
                <a:latin typeface="Cambria"/>
                <a:cs typeface="Cambria"/>
              </a:rPr>
              <a:t>Let </a:t>
            </a:r>
            <a:r>
              <a:rPr sz="2400" u="none" spc="-4" dirty="0">
                <a:solidFill>
                  <a:srgbClr val="0066FF"/>
                </a:solidFill>
                <a:latin typeface="Cambria"/>
                <a:cs typeface="Cambria"/>
              </a:rPr>
              <a:t>C[0…..k] </a:t>
            </a:r>
            <a:r>
              <a:rPr sz="2400" u="none" spc="-4" dirty="0">
                <a:latin typeface="Cambria"/>
                <a:cs typeface="Cambria"/>
              </a:rPr>
              <a:t>be a new array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074014"/>
            <a:ext cx="470571" cy="4720342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 marR="45765">
              <a:lnSpc>
                <a:spcPts val="2580"/>
              </a:lnSpc>
            </a:pPr>
            <a:r>
              <a:rPr sz="2400" u="none" dirty="0">
                <a:latin typeface="Cambria"/>
                <a:cs typeface="Cambria"/>
              </a:rPr>
              <a:t>1.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513"/>
              </a:spcBef>
            </a:pPr>
            <a:r>
              <a:rPr sz="2400" u="none" dirty="0">
                <a:latin typeface="Cambria"/>
                <a:cs typeface="Cambria"/>
              </a:rPr>
              <a:t>2.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3.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5"/>
              </a:spcBef>
            </a:pPr>
            <a:r>
              <a:rPr sz="2400" u="none" dirty="0">
                <a:latin typeface="Cambria"/>
                <a:cs typeface="Cambria"/>
              </a:rPr>
              <a:t>4.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5.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6.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4"/>
              </a:spcBef>
            </a:pPr>
            <a:r>
              <a:rPr sz="2400" u="none" dirty="0">
                <a:latin typeface="Cambria"/>
                <a:cs typeface="Cambria"/>
              </a:rPr>
              <a:t>7.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8.</a:t>
            </a:r>
            <a:endParaRPr sz="2400" u="none">
              <a:latin typeface="Cambria"/>
              <a:cs typeface="Cambria"/>
            </a:endParaRPr>
          </a:p>
          <a:p>
            <a:pPr marL="12700" marR="45765">
              <a:lnSpc>
                <a:spcPct val="97696"/>
              </a:lnSpc>
              <a:spcBef>
                <a:spcPts val="642"/>
              </a:spcBef>
            </a:pPr>
            <a:r>
              <a:rPr sz="2400" u="none" dirty="0">
                <a:latin typeface="Cambria"/>
                <a:cs typeface="Cambria"/>
              </a:rPr>
              <a:t>9.</a:t>
            </a:r>
            <a:endParaRPr sz="2400" u="none">
              <a:latin typeface="Cambria"/>
              <a:cs typeface="Cambria"/>
            </a:endParaRPr>
          </a:p>
          <a:p>
            <a:pPr marL="12700" marR="139">
              <a:lnSpc>
                <a:spcPct val="97696"/>
              </a:lnSpc>
              <a:spcBef>
                <a:spcPts val="642"/>
              </a:spcBef>
            </a:pPr>
            <a:r>
              <a:rPr sz="2400" u="none" spc="-1" dirty="0">
                <a:latin typeface="Cambria"/>
                <a:cs typeface="Cambria"/>
              </a:rPr>
              <a:t>10.</a:t>
            </a:r>
            <a:endParaRPr sz="2400" u="none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44"/>
              </a:spcBef>
            </a:pPr>
            <a:r>
              <a:rPr sz="2400" u="none" spc="-3" dirty="0">
                <a:latin typeface="Cambria"/>
                <a:cs typeface="Cambria"/>
              </a:rPr>
              <a:t>11.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3829" y="1746898"/>
            <a:ext cx="1685667" cy="528320"/>
          </a:xfrm>
          <a:prstGeom prst="rect">
            <a:avLst/>
          </a:prstGeom>
        </p:spPr>
        <p:txBody>
          <a:bodyPr wrap="square" lIns="0" tIns="12446" rIns="0" bIns="0" rtlCol="0">
            <a:noAutofit/>
          </a:bodyPr>
          <a:lstStyle/>
          <a:p>
            <a:pPr marL="12700" marR="34290">
              <a:lnSpc>
                <a:spcPts val="1960"/>
              </a:lnSpc>
            </a:pPr>
            <a:r>
              <a:rPr sz="1800" b="1" u="none" spc="0" dirty="0">
                <a:latin typeface="Cambria"/>
                <a:cs typeface="Cambria"/>
              </a:rPr>
              <a:t>Loop 1 and 3</a:t>
            </a:r>
            <a:endParaRPr sz="1800" u="none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800" b="1" u="none" spc="-1" dirty="0">
                <a:latin typeface="Cambria"/>
                <a:cs typeface="Cambria"/>
              </a:rPr>
              <a:t>takes O(k) time</a:t>
            </a:r>
            <a:endParaRPr sz="1800" u="none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40" y="1951838"/>
            <a:ext cx="3160770" cy="2525395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 marR="53600">
              <a:lnSpc>
                <a:spcPts val="2580"/>
              </a:lnSpc>
            </a:pPr>
            <a:r>
              <a:rPr sz="2400" u="none" spc="-7" dirty="0">
                <a:latin typeface="Cambria"/>
                <a:cs typeface="Cambria"/>
              </a:rPr>
              <a:t>for i=0 to k</a:t>
            </a:r>
            <a:endParaRPr sz="2400" u="none">
              <a:latin typeface="Cambria"/>
              <a:cs typeface="Cambria"/>
            </a:endParaRPr>
          </a:p>
          <a:p>
            <a:pPr marL="470153" marR="53600">
              <a:lnSpc>
                <a:spcPct val="97696"/>
              </a:lnSpc>
              <a:spcBef>
                <a:spcPts val="516"/>
              </a:spcBef>
            </a:pPr>
            <a:r>
              <a:rPr sz="2400" u="none" spc="-4" dirty="0">
                <a:solidFill>
                  <a:srgbClr val="0066FF"/>
                </a:solidFill>
                <a:latin typeface="Cambria"/>
                <a:cs typeface="Cambria"/>
              </a:rPr>
              <a:t>C[i]= 0;</a:t>
            </a:r>
            <a:endParaRPr sz="2400" u="none">
              <a:latin typeface="Cambria"/>
              <a:cs typeface="Cambria"/>
            </a:endParaRPr>
          </a:p>
          <a:p>
            <a:pPr marL="12700" marR="53600">
              <a:lnSpc>
                <a:spcPct val="97696"/>
              </a:lnSpc>
              <a:spcBef>
                <a:spcPts val="642"/>
              </a:spcBef>
            </a:pPr>
            <a:r>
              <a:rPr sz="2400" u="none" spc="17" dirty="0">
                <a:latin typeface="Cambria"/>
                <a:cs typeface="Cambria"/>
              </a:rPr>
              <a:t>for j=1 to A.length or n</a:t>
            </a:r>
            <a:endParaRPr sz="2400" u="none">
              <a:latin typeface="Cambria"/>
              <a:cs typeface="Cambria"/>
            </a:endParaRPr>
          </a:p>
          <a:p>
            <a:pPr marL="470153">
              <a:lnSpc>
                <a:spcPct val="97696"/>
              </a:lnSpc>
              <a:spcBef>
                <a:spcPts val="642"/>
              </a:spcBef>
            </a:pP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3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2400" u="none" spc="3" dirty="0">
                <a:latin typeface="Cambria"/>
                <a:cs typeface="Cambria"/>
              </a:rPr>
              <a:t>= </a:t>
            </a: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3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3" dirty="0">
                <a:solidFill>
                  <a:srgbClr val="0066FF"/>
                </a:solidFill>
                <a:latin typeface="Cambria"/>
                <a:cs typeface="Cambria"/>
              </a:rPr>
              <a:t>]  </a:t>
            </a:r>
            <a:r>
              <a:rPr sz="2400" u="none" spc="3" dirty="0">
                <a:latin typeface="Cambria"/>
                <a:cs typeface="Cambria"/>
              </a:rPr>
              <a:t>+</a:t>
            </a:r>
            <a:endParaRPr sz="2400" u="none">
              <a:latin typeface="Cambria"/>
              <a:cs typeface="Cambria"/>
            </a:endParaRPr>
          </a:p>
          <a:p>
            <a:pPr marL="12700" marR="53600">
              <a:lnSpc>
                <a:spcPct val="97696"/>
              </a:lnSpc>
              <a:spcBef>
                <a:spcPts val="644"/>
              </a:spcBef>
            </a:pPr>
            <a:r>
              <a:rPr sz="2400" u="none" spc="-7" dirty="0">
                <a:latin typeface="Cambria"/>
                <a:cs typeface="Cambria"/>
              </a:rPr>
              <a:t>for i=1 to k</a:t>
            </a:r>
            <a:endParaRPr sz="2400" u="none">
              <a:latin typeface="Cambria"/>
              <a:cs typeface="Cambria"/>
            </a:endParaRPr>
          </a:p>
          <a:p>
            <a:pPr marL="470153" marR="53600">
              <a:lnSpc>
                <a:spcPct val="97696"/>
              </a:lnSpc>
              <a:spcBef>
                <a:spcPts val="642"/>
              </a:spcBef>
            </a:pPr>
            <a:r>
              <a:rPr sz="2400" u="none" spc="-2" dirty="0">
                <a:solidFill>
                  <a:srgbClr val="0066FF"/>
                </a:solidFill>
                <a:latin typeface="Cambria"/>
                <a:cs typeface="Cambria"/>
              </a:rPr>
              <a:t>C[i] = C[i] + C[i-1];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2375" y="1951838"/>
            <a:ext cx="880149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2830043"/>
            <a:ext cx="880149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634" y="3268955"/>
            <a:ext cx="320258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u="none" dirty="0">
                <a:latin typeface="Cambria"/>
                <a:cs typeface="Cambria"/>
              </a:rPr>
              <a:t>1;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375" y="3707874"/>
            <a:ext cx="881004" cy="330504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" y="4585945"/>
            <a:ext cx="3536013" cy="1208411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algn="ctr">
              <a:lnSpc>
                <a:spcPts val="2580"/>
              </a:lnSpc>
            </a:pPr>
            <a:r>
              <a:rPr sz="2400" u="none" spc="-3" dirty="0">
                <a:latin typeface="Cambria"/>
                <a:cs typeface="Cambria"/>
              </a:rPr>
              <a:t>for j=n or A.length down to</a:t>
            </a:r>
            <a:endParaRPr sz="2400" u="none">
              <a:latin typeface="Cambria"/>
              <a:cs typeface="Cambria"/>
            </a:endParaRPr>
          </a:p>
          <a:p>
            <a:pPr marL="434594" marR="479147" algn="ctr">
              <a:lnSpc>
                <a:spcPct val="97696"/>
              </a:lnSpc>
              <a:spcBef>
                <a:spcPts val="513"/>
              </a:spcBef>
            </a:pPr>
            <a:r>
              <a:rPr sz="2400" u="none" spc="52" dirty="0">
                <a:solidFill>
                  <a:srgbClr val="009900"/>
                </a:solidFill>
                <a:latin typeface="Cambria"/>
                <a:cs typeface="Cambria"/>
              </a:rPr>
              <a:t>B[ </a:t>
            </a:r>
            <a:r>
              <a:rPr sz="2400" u="none" spc="52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52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52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2400" u="none" spc="52" dirty="0">
                <a:solidFill>
                  <a:srgbClr val="009900"/>
                </a:solidFill>
                <a:latin typeface="Cambria"/>
                <a:cs typeface="Cambria"/>
              </a:rPr>
              <a:t>] </a:t>
            </a:r>
            <a:r>
              <a:rPr sz="2400" u="none" spc="52" dirty="0">
                <a:latin typeface="Cambria"/>
                <a:cs typeface="Cambria"/>
              </a:rPr>
              <a:t>= </a:t>
            </a:r>
            <a:r>
              <a:rPr sz="2400" u="none" spc="52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sz="2400" u="none" spc="52" dirty="0">
                <a:latin typeface="Cambria"/>
                <a:cs typeface="Cambria"/>
              </a:rPr>
              <a:t>;</a:t>
            </a:r>
            <a:endParaRPr sz="2400" u="none">
              <a:latin typeface="Cambria"/>
              <a:cs typeface="Cambria"/>
            </a:endParaRPr>
          </a:p>
          <a:p>
            <a:pPr marL="535685" marR="22860">
              <a:lnSpc>
                <a:spcPct val="97696"/>
              </a:lnSpc>
              <a:spcBef>
                <a:spcPts val="644"/>
              </a:spcBef>
            </a:pP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2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] </a:t>
            </a:r>
            <a:r>
              <a:rPr sz="2400" u="none" spc="2" dirty="0">
                <a:latin typeface="Cambria"/>
                <a:cs typeface="Cambria"/>
              </a:rPr>
              <a:t>= </a:t>
            </a: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C[ </a:t>
            </a:r>
            <a:r>
              <a:rPr sz="2400" u="none" spc="2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sz="2400" u="none" spc="2" dirty="0">
                <a:solidFill>
                  <a:srgbClr val="0066FF"/>
                </a:solidFill>
                <a:latin typeface="Cambria"/>
                <a:cs typeface="Cambria"/>
              </a:rPr>
              <a:t>]  </a:t>
            </a:r>
            <a:r>
              <a:rPr sz="2400" u="none" spc="2" dirty="0">
                <a:latin typeface="Cambria"/>
                <a:cs typeface="Cambria"/>
              </a:rPr>
              <a:t>- 1;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1822" y="4585945"/>
            <a:ext cx="239891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u="none" dirty="0">
                <a:latin typeface="Cambria"/>
                <a:cs typeface="Cambria"/>
              </a:rPr>
              <a:t>1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2375" y="4585945"/>
            <a:ext cx="880149" cy="330200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00" b="1" u="none" dirty="0">
                <a:latin typeface="Cambria"/>
                <a:cs typeface="Cambria"/>
              </a:rPr>
              <a:t>[Loop</a:t>
            </a:r>
            <a:endParaRPr sz="2400" u="none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37629" y="5100333"/>
            <a:ext cx="1687840" cy="528758"/>
          </a:xfrm>
          <a:prstGeom prst="rect">
            <a:avLst/>
          </a:prstGeom>
        </p:spPr>
        <p:txBody>
          <a:bodyPr wrap="square" lIns="0" tIns="12446" rIns="0" bIns="0" rtlCol="0">
            <a:noAutofit/>
          </a:bodyPr>
          <a:lstStyle/>
          <a:p>
            <a:pPr marL="12700" marR="34335">
              <a:lnSpc>
                <a:spcPts val="1960"/>
              </a:lnSpc>
            </a:pPr>
            <a:r>
              <a:rPr sz="1800" b="1" u="none" spc="0" dirty="0">
                <a:latin typeface="Cambria"/>
                <a:cs typeface="Cambria"/>
              </a:rPr>
              <a:t>Loop 2 and 4</a:t>
            </a:r>
            <a:endParaRPr sz="1800" u="none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800" b="1" u="none" spc="-3" dirty="0">
                <a:latin typeface="Cambria"/>
                <a:cs typeface="Cambria"/>
              </a:rPr>
              <a:t>takes O(n) time</a:t>
            </a:r>
            <a:endParaRPr sz="1800" u="none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2872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23DABA0-9B6A-4E41-9AFE-E8852EF45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428E6915-B986-4D88-87B9-68E7803C7AEE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7" name="Rectangle 4">
            <a:extLst>
              <a:ext uri="{FF2B5EF4-FFF2-40B4-BE49-F238E27FC236}">
                <a16:creationId xmlns:a16="http://schemas.microsoft.com/office/drawing/2014/main" id="{940AC6AE-EDA3-401D-B90A-6FB001D1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j=2</a:t>
            </a:r>
          </a:p>
        </p:txBody>
      </p:sp>
      <p:sp>
        <p:nvSpPr>
          <p:cNvPr id="11288" name="Rectangle 2">
            <a:extLst>
              <a:ext uri="{FF2B5EF4-FFF2-40B4-BE49-F238E27FC236}">
                <a16:creationId xmlns:a16="http://schemas.microsoft.com/office/drawing/2014/main" id="{8930C938-23C0-447A-8F24-7E6DE63C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1289" name="Rectangle 5">
            <a:extLst>
              <a:ext uri="{FF2B5EF4-FFF2-40B4-BE49-F238E27FC236}">
                <a16:creationId xmlns:a16="http://schemas.microsoft.com/office/drawing/2014/main" id="{304B069A-AD46-4B8C-8E7F-5B72DF7F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8&gt;4 – increase j</a:t>
            </a:r>
          </a:p>
        </p:txBody>
      </p:sp>
      <p:sp>
        <p:nvSpPr>
          <p:cNvPr id="11290" name="Rectangle 6">
            <a:extLst>
              <a:ext uri="{FF2B5EF4-FFF2-40B4-BE49-F238E27FC236}">
                <a16:creationId xmlns:a16="http://schemas.microsoft.com/office/drawing/2014/main" id="{4AB4E530-2861-48D6-A532-9FEDA4FE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113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j</a:t>
            </a:r>
          </a:p>
        </p:txBody>
      </p:sp>
    </p:spTree>
    <p:extLst>
      <p:ext uri="{BB962C8B-B14F-4D97-AF65-F5344CB8AC3E}">
        <p14:creationId xmlns:p14="http://schemas.microsoft.com/office/powerpoint/2010/main" val="303726993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A292645-C4F3-430E-8C1D-2836695B8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8265187-DB6B-4AE0-BD5B-ADC7B318D738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11" name="Rectangle 4">
            <a:extLst>
              <a:ext uri="{FF2B5EF4-FFF2-40B4-BE49-F238E27FC236}">
                <a16:creationId xmlns:a16="http://schemas.microsoft.com/office/drawing/2014/main" id="{EE142060-C487-4FC4-BDA0-44BCB33A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j=3</a:t>
            </a:r>
          </a:p>
        </p:txBody>
      </p:sp>
      <p:sp>
        <p:nvSpPr>
          <p:cNvPr id="12312" name="Rectangle 2">
            <a:extLst>
              <a:ext uri="{FF2B5EF4-FFF2-40B4-BE49-F238E27FC236}">
                <a16:creationId xmlns:a16="http://schemas.microsoft.com/office/drawing/2014/main" id="{92043A17-7D83-4E9B-AC86-21771444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2313" name="Rectangle 5">
            <a:extLst>
              <a:ext uri="{FF2B5EF4-FFF2-40B4-BE49-F238E27FC236}">
                <a16:creationId xmlns:a16="http://schemas.microsoft.com/office/drawing/2014/main" id="{3E431EF5-AAD2-4036-B53E-097E638CB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7&gt;4 – increase j</a:t>
            </a:r>
          </a:p>
        </p:txBody>
      </p:sp>
      <p:sp>
        <p:nvSpPr>
          <p:cNvPr id="12314" name="Rectangle 6">
            <a:extLst>
              <a:ext uri="{FF2B5EF4-FFF2-40B4-BE49-F238E27FC236}">
                <a16:creationId xmlns:a16="http://schemas.microsoft.com/office/drawing/2014/main" id="{2275F7F5-1054-4926-A0FC-9712BD3F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2098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j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DC3C2A1-75AC-4DF5-9106-389D01DEB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DA95EC4-0838-4283-9F19-F1CCDD11CE2C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5" name="Rectangle 4">
            <a:extLst>
              <a:ext uri="{FF2B5EF4-FFF2-40B4-BE49-F238E27FC236}">
                <a16:creationId xmlns:a16="http://schemas.microsoft.com/office/drawing/2014/main" id="{D06B28ED-C3BE-4799-A14D-145262C4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j=4</a:t>
            </a:r>
          </a:p>
        </p:txBody>
      </p:sp>
      <p:sp>
        <p:nvSpPr>
          <p:cNvPr id="13336" name="Rectangle 2">
            <a:extLst>
              <a:ext uri="{FF2B5EF4-FFF2-40B4-BE49-F238E27FC236}">
                <a16:creationId xmlns:a16="http://schemas.microsoft.com/office/drawing/2014/main" id="{48EA8B56-4B07-4961-A339-EABC4624F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3337" name="Rectangle 5">
            <a:extLst>
              <a:ext uri="{FF2B5EF4-FFF2-40B4-BE49-F238E27FC236}">
                <a16:creationId xmlns:a16="http://schemas.microsoft.com/office/drawing/2014/main" id="{57DDA022-3A90-41BE-91A5-AE82A5D7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362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1&lt;4 – increase j and i++</a:t>
            </a:r>
          </a:p>
        </p:txBody>
      </p:sp>
      <p:sp>
        <p:nvSpPr>
          <p:cNvPr id="13338" name="Rectangle 6">
            <a:extLst>
              <a:ext uri="{FF2B5EF4-FFF2-40B4-BE49-F238E27FC236}">
                <a16:creationId xmlns:a16="http://schemas.microsoft.com/office/drawing/2014/main" id="{BB58E951-2EFE-45B3-BC02-29A1ED16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286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j</a:t>
            </a:r>
          </a:p>
        </p:txBody>
      </p:sp>
      <p:sp>
        <p:nvSpPr>
          <p:cNvPr id="13339" name="Arrow: Up 7">
            <a:extLst>
              <a:ext uri="{FF2B5EF4-FFF2-40B4-BE49-F238E27FC236}">
                <a16:creationId xmlns:a16="http://schemas.microsoft.com/office/drawing/2014/main" id="{11CB2743-3DD0-4FE1-A16A-A54F8ED8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538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40" name="Arrow: Up 9">
            <a:extLst>
              <a:ext uri="{FF2B5EF4-FFF2-40B4-BE49-F238E27FC236}">
                <a16:creationId xmlns:a16="http://schemas.microsoft.com/office/drawing/2014/main" id="{8C9C490A-E7D9-4E32-8BAD-4388425B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73538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68DE7D4-2453-410F-B9DC-B5EF9A9B4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A9AB5C-97ED-4200-8604-33083DD1A55A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9" name="Rectangle 4">
            <a:extLst>
              <a:ext uri="{FF2B5EF4-FFF2-40B4-BE49-F238E27FC236}">
                <a16:creationId xmlns:a16="http://schemas.microsoft.com/office/drawing/2014/main" id="{92EE9ECD-1BB3-4F9E-8CF4-5D7C8C92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j=4</a:t>
            </a:r>
          </a:p>
        </p:txBody>
      </p:sp>
      <p:sp>
        <p:nvSpPr>
          <p:cNvPr id="14360" name="Rectangle 2">
            <a:extLst>
              <a:ext uri="{FF2B5EF4-FFF2-40B4-BE49-F238E27FC236}">
                <a16:creationId xmlns:a16="http://schemas.microsoft.com/office/drawing/2014/main" id="{7AC01936-6BE9-4BD4-BD0D-1EA27639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4361" name="Rectangle 5">
            <a:extLst>
              <a:ext uri="{FF2B5EF4-FFF2-40B4-BE49-F238E27FC236}">
                <a16:creationId xmlns:a16="http://schemas.microsoft.com/office/drawing/2014/main" id="{2672578B-2E3C-47C7-9293-E6970503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180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1&lt;4 – swap</a:t>
            </a:r>
          </a:p>
        </p:txBody>
      </p:sp>
      <p:sp>
        <p:nvSpPr>
          <p:cNvPr id="14362" name="Rectangle 6">
            <a:extLst>
              <a:ext uri="{FF2B5EF4-FFF2-40B4-BE49-F238E27FC236}">
                <a16:creationId xmlns:a16="http://schemas.microsoft.com/office/drawing/2014/main" id="{AA2872D8-528E-4AD4-87C6-A7EBA0D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286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j</a:t>
            </a:r>
          </a:p>
        </p:txBody>
      </p:sp>
      <p:sp>
        <p:nvSpPr>
          <p:cNvPr id="14363" name="Arrow: Up 7">
            <a:extLst>
              <a:ext uri="{FF2B5EF4-FFF2-40B4-BE49-F238E27FC236}">
                <a16:creationId xmlns:a16="http://schemas.microsoft.com/office/drawing/2014/main" id="{E1D1E183-DAFF-453B-8FE4-504EE42D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538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64" name="Arrow: Up 9">
            <a:extLst>
              <a:ext uri="{FF2B5EF4-FFF2-40B4-BE49-F238E27FC236}">
                <a16:creationId xmlns:a16="http://schemas.microsoft.com/office/drawing/2014/main" id="{09900D8B-380D-4D84-91BF-F15B5511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735388"/>
            <a:ext cx="533400" cy="8382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BB4A7EE-A89E-4DDD-9598-ADF662C1B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Partition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60BEAD-CDD1-4CFD-8D63-74FF34541C0F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2895600"/>
          <a:ext cx="7080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60" marR="914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83" name="Rectangle 4">
            <a:extLst>
              <a:ext uri="{FF2B5EF4-FFF2-40B4-BE49-F238E27FC236}">
                <a16:creationId xmlns:a16="http://schemas.microsoft.com/office/drawing/2014/main" id="{B663BCA7-2142-4EA5-84A5-17C332EC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19263"/>
            <a:ext cx="663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i=3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j=5</a:t>
            </a:r>
          </a:p>
        </p:txBody>
      </p:sp>
      <p:sp>
        <p:nvSpPr>
          <p:cNvPr id="15384" name="Rectangle 2">
            <a:extLst>
              <a:ext uri="{FF2B5EF4-FFF2-40B4-BE49-F238E27FC236}">
                <a16:creationId xmlns:a16="http://schemas.microsoft.com/office/drawing/2014/main" id="{4A792901-16BF-492A-B116-E3F18E06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2443163"/>
            <a:ext cx="84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Pivot</a:t>
            </a:r>
          </a:p>
        </p:txBody>
      </p:sp>
      <p:sp>
        <p:nvSpPr>
          <p:cNvPr id="15385" name="Rectangle 5">
            <a:extLst>
              <a:ext uri="{FF2B5EF4-FFF2-40B4-BE49-F238E27FC236}">
                <a16:creationId xmlns:a16="http://schemas.microsoft.com/office/drawing/2014/main" id="{5AE68D2E-7416-43CC-AB0B-0D0AB9A00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976438"/>
            <a:ext cx="362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3&lt;4 – increase j and i++</a:t>
            </a:r>
          </a:p>
        </p:txBody>
      </p:sp>
      <p:sp>
        <p:nvSpPr>
          <p:cNvPr id="15386" name="Rectangle 6">
            <a:extLst>
              <a:ext uri="{FF2B5EF4-FFF2-40B4-BE49-F238E27FC236}">
                <a16:creationId xmlns:a16="http://schemas.microsoft.com/office/drawing/2014/main" id="{094C5165-7A02-4A59-BC19-CBA2E1F1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60613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                            j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949</TotalTime>
  <Words>2185</Words>
  <Application>Microsoft Office PowerPoint</Application>
  <PresentationFormat>On-screen Show (4:3)</PresentationFormat>
  <Paragraphs>1823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</vt:lpstr>
      <vt:lpstr>Corbel</vt:lpstr>
      <vt:lpstr>Tahoma</vt:lpstr>
      <vt:lpstr>Times New Roman</vt:lpstr>
      <vt:lpstr>Wingdings</vt:lpstr>
      <vt:lpstr>Spectrum</vt:lpstr>
      <vt:lpstr>Quick Sort and Counting Sort</vt:lpstr>
      <vt:lpstr> Quicksort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Quicksort: 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Shohag Barman</cp:lastModifiedBy>
  <cp:revision>121</cp:revision>
  <dcterms:created xsi:type="dcterms:W3CDTF">2018-12-10T17:20:29Z</dcterms:created>
  <dcterms:modified xsi:type="dcterms:W3CDTF">2021-02-09T04:08:17Z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