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9" r:id="rId16"/>
    <p:sldId id="284" r:id="rId17"/>
    <p:sldId id="280" r:id="rId18"/>
    <p:sldId id="269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ub.edu/academics/regulations#GradingSystem" TargetMode="External"/><Relationship Id="rId2" Type="http://schemas.openxmlformats.org/officeDocument/2006/relationships/hyperlink" Target="https://www.aiub.edu/academics/regulation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neem@aiub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Fall 2020-2021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834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All submission must be done within given deadline</a:t>
            </a:r>
            <a:r>
              <a:rPr lang="en-US" dirty="0"/>
              <a:t> </a:t>
            </a:r>
            <a:r>
              <a:rPr lang="en-US" dirty="0" smtClean="0"/>
              <a:t>especially assignments and lab tasks</a:t>
            </a:r>
          </a:p>
          <a:p>
            <a:r>
              <a:rPr lang="en-US" dirty="0" smtClean="0"/>
              <a:t>Late submission will not be accepted</a:t>
            </a:r>
          </a:p>
          <a:p>
            <a:r>
              <a:rPr lang="en-US" dirty="0" smtClean="0"/>
              <a:t>For all assignment and lab task the file name must be your </a:t>
            </a:r>
            <a:r>
              <a:rPr lang="en-US" i="1" dirty="0" err="1" smtClean="0"/>
              <a:t>id.extension</a:t>
            </a:r>
            <a:r>
              <a:rPr lang="en-US" dirty="0" smtClean="0"/>
              <a:t>. For example- if your id is </a:t>
            </a:r>
            <a:r>
              <a:rPr lang="en-US" i="1" dirty="0" smtClean="0"/>
              <a:t>20-XXXXX-3</a:t>
            </a:r>
            <a:r>
              <a:rPr lang="en-US" dirty="0" smtClean="0"/>
              <a:t>, then the file name must be </a:t>
            </a:r>
            <a:r>
              <a:rPr lang="en-US" i="1" dirty="0" smtClean="0"/>
              <a:t>20-XXXXX-3.txt, 20-XXXXX-3.docx, 20-XXXXX-3.pdf </a:t>
            </a:r>
            <a:r>
              <a:rPr lang="en-US" dirty="0" smtClean="0"/>
              <a:t>and so on</a:t>
            </a:r>
          </a:p>
          <a:p>
            <a:r>
              <a:rPr lang="en-US" dirty="0" smtClean="0"/>
              <a:t>More instructions will be given during classes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4237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Assessments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Maximum time of 15 minutes conducted through teams</a:t>
            </a:r>
          </a:p>
          <a:p>
            <a:r>
              <a:rPr lang="en-US" dirty="0" smtClean="0"/>
              <a:t>Must submit 30 seconds earlier before the ending time</a:t>
            </a:r>
          </a:p>
          <a:p>
            <a:r>
              <a:rPr lang="en-US" dirty="0" smtClean="0"/>
              <a:t>If submission is missed for any reason inform me immediately</a:t>
            </a:r>
          </a:p>
          <a:p>
            <a:r>
              <a:rPr lang="en-US" dirty="0" smtClean="0"/>
              <a:t>If you are unable to attend any assessments let me know through an email. </a:t>
            </a:r>
            <a:r>
              <a:rPr lang="en-US" b="1" dirty="0" smtClean="0"/>
              <a:t>I will not find you, you will inform me.</a:t>
            </a:r>
          </a:p>
          <a:p>
            <a:r>
              <a:rPr lang="en-US" dirty="0"/>
              <a:t>More instructions will be given during classes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9010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any viva time slots will be given</a:t>
            </a:r>
          </a:p>
          <a:p>
            <a:r>
              <a:rPr lang="en-US" dirty="0" smtClean="0"/>
              <a:t>Be prepared according to the time slot</a:t>
            </a:r>
          </a:p>
          <a:p>
            <a:r>
              <a:rPr lang="en-US" dirty="0" smtClean="0"/>
              <a:t>If for some reason you miss your viva you inform and re-schedule another time for viva. </a:t>
            </a:r>
            <a:r>
              <a:rPr lang="en-US" b="1" dirty="0" smtClean="0"/>
              <a:t>Please be responsible</a:t>
            </a:r>
          </a:p>
          <a:p>
            <a:r>
              <a:rPr lang="en-US" dirty="0"/>
              <a:t>More instructions will be given during </a:t>
            </a:r>
            <a:r>
              <a:rPr lang="en-US" dirty="0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9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case you want to drop the course you have to do it within one week after the mid term grades are uploaded</a:t>
            </a:r>
          </a:p>
          <a:p>
            <a:r>
              <a:rPr lang="en-US" dirty="0" smtClean="0"/>
              <a:t>No drop request will be accepted after this time period</a:t>
            </a:r>
          </a:p>
          <a:p>
            <a:r>
              <a:rPr lang="en-US" dirty="0" smtClean="0"/>
              <a:t>More </a:t>
            </a:r>
            <a:r>
              <a:rPr lang="en-US" dirty="0"/>
              <a:t>instructions will be given during classes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82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 the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www.aiub.edu/academics/regulations</a:t>
            </a:r>
            <a:r>
              <a:rPr lang="en-US" dirty="0" smtClean="0"/>
              <a:t> and then to ‘</a:t>
            </a:r>
            <a:r>
              <a:rPr lang="en-US" dirty="0">
                <a:hlinkClick r:id="rId3"/>
              </a:rPr>
              <a:t>Grading </a:t>
            </a:r>
            <a:r>
              <a:rPr lang="en-US" dirty="0" smtClean="0">
                <a:hlinkClick r:id="rId3"/>
              </a:rPr>
              <a:t>System</a:t>
            </a:r>
            <a:r>
              <a:rPr lang="en-US" dirty="0" smtClean="0"/>
              <a:t>’ to see markings and equivalent grades</a:t>
            </a:r>
          </a:p>
          <a:p>
            <a:r>
              <a:rPr lang="en-US" dirty="0" smtClean="0"/>
              <a:t>If you see an ‘I’ as a grade please contact me immediately. It means that you have pending assessments. You will be given chance to do the assessments so that I grade you properly</a:t>
            </a:r>
          </a:p>
          <a:p>
            <a:r>
              <a:rPr lang="en-US" dirty="0"/>
              <a:t>More instructions will be given during classes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43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Consulting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Sunday-Thursday between 9AM – 7:30PM</a:t>
            </a:r>
          </a:p>
          <a:p>
            <a:r>
              <a:rPr lang="en-US" dirty="0" smtClean="0"/>
              <a:t>Please contact for consulting within this time period through Teams or Email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03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50% from department</a:t>
            </a:r>
          </a:p>
          <a:p>
            <a:r>
              <a:rPr lang="en-US" dirty="0" smtClean="0"/>
              <a:t>50% on hand (To Be Decided)</a:t>
            </a:r>
          </a:p>
          <a:p>
            <a:r>
              <a:rPr lang="en-US" dirty="0" smtClean="0"/>
              <a:t>40% from Mid and 60% from Final</a:t>
            </a:r>
          </a:p>
        </p:txBody>
      </p:sp>
    </p:spTree>
    <p:extLst>
      <p:ext uri="{BB962C8B-B14F-4D97-AF65-F5344CB8AC3E}">
        <p14:creationId xmlns:p14="http://schemas.microsoft.com/office/powerpoint/2010/main" val="1747005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be formal</a:t>
            </a:r>
          </a:p>
          <a:p>
            <a:r>
              <a:rPr lang="en-US" dirty="0" smtClean="0"/>
              <a:t>Texts must be in English</a:t>
            </a:r>
          </a:p>
          <a:p>
            <a:r>
              <a:rPr lang="en-US" dirty="0" smtClean="0"/>
              <a:t>No use of gifs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58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policies and disciplines given so far might not cover all the requirements. So more can be added during class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92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Why Data Structure?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4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Course – Computer Graphics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81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Aneem</a:t>
            </a:r>
            <a:r>
              <a:rPr lang="en-US" dirty="0" smtClean="0"/>
              <a:t> Al </a:t>
            </a:r>
            <a:r>
              <a:rPr lang="en-US" dirty="0" err="1" smtClean="0"/>
              <a:t>Ahsan</a:t>
            </a:r>
            <a:r>
              <a:rPr lang="en-US" dirty="0" smtClean="0"/>
              <a:t> </a:t>
            </a:r>
            <a:r>
              <a:rPr lang="en-US" dirty="0" err="1" smtClean="0"/>
              <a:t>Rupai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Lecturer</a:t>
            </a:r>
          </a:p>
          <a:p>
            <a:pPr marL="0" indent="0" algn="ctr">
              <a:buNone/>
            </a:pPr>
            <a:r>
              <a:rPr lang="en-US" dirty="0" smtClean="0"/>
              <a:t>Department of Computer Science</a:t>
            </a:r>
          </a:p>
          <a:p>
            <a:pPr marL="0" indent="0" algn="ctr">
              <a:buNone/>
            </a:pPr>
            <a:r>
              <a:rPr lang="en-US" dirty="0" smtClean="0"/>
              <a:t>Faculty of Science and Technology</a:t>
            </a:r>
          </a:p>
          <a:p>
            <a:pPr marL="0" indent="0" algn="ctr">
              <a:buNone/>
            </a:pPr>
            <a:r>
              <a:rPr lang="en-US" dirty="0" smtClean="0"/>
              <a:t>Email – </a:t>
            </a:r>
            <a:r>
              <a:rPr lang="en-US" dirty="0" smtClean="0">
                <a:hlinkClick r:id="rId2"/>
              </a:rPr>
              <a:t>aneem@aiub.edu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9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Faculty</a:t>
            </a:r>
          </a:p>
          <a:p>
            <a:r>
              <a:rPr lang="en-US" dirty="0" smtClean="0"/>
              <a:t>Department</a:t>
            </a:r>
          </a:p>
          <a:p>
            <a:r>
              <a:rPr lang="en-US" dirty="0" smtClean="0"/>
              <a:t>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635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Faculty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Faculty of Science and Technology (FST)</a:t>
            </a:r>
          </a:p>
          <a:p>
            <a:r>
              <a:rPr lang="en-US" dirty="0" smtClean="0"/>
              <a:t>Faculty of Engineering (FE)</a:t>
            </a:r>
          </a:p>
          <a:p>
            <a:r>
              <a:rPr lang="en-US" dirty="0" smtClean="0"/>
              <a:t>Faculty of Business Administration (FBA)</a:t>
            </a:r>
          </a:p>
          <a:p>
            <a:r>
              <a:rPr lang="en-US" dirty="0" smtClean="0"/>
              <a:t>Faculty of Arts and Social Sciences (FASS)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82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Under the FST we have the following departments</a:t>
            </a:r>
          </a:p>
          <a:p>
            <a:r>
              <a:rPr lang="en-US" dirty="0" err="1" smtClean="0"/>
              <a:t>Maths</a:t>
            </a:r>
            <a:endParaRPr lang="en-US" dirty="0"/>
          </a:p>
          <a:p>
            <a:r>
              <a:rPr lang="en-US" dirty="0" smtClean="0"/>
              <a:t>Physics</a:t>
            </a:r>
          </a:p>
          <a:p>
            <a:r>
              <a:rPr lang="en-US" dirty="0" smtClean="0"/>
              <a:t>Chemistry</a:t>
            </a:r>
          </a:p>
          <a:p>
            <a:r>
              <a:rPr lang="en-US" b="1" dirty="0" smtClean="0"/>
              <a:t>Computer Science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8266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department of Computer Science only offers one program now-</a:t>
            </a:r>
          </a:p>
          <a:p>
            <a:r>
              <a:rPr lang="en-US" b="1" dirty="0" smtClean="0"/>
              <a:t>Computer Science and Engineering (CSE)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44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Policies and Discipline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69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be present in 75% of classes, otherwise UW</a:t>
            </a:r>
          </a:p>
          <a:p>
            <a:r>
              <a:rPr lang="en-US" dirty="0" smtClean="0"/>
              <a:t>Must be in the class with a maximum delay of 10 minutes</a:t>
            </a:r>
          </a:p>
          <a:p>
            <a:r>
              <a:rPr lang="en-US" dirty="0" smtClean="0"/>
              <a:t>Must inform me about absence through email</a:t>
            </a:r>
          </a:p>
          <a:p>
            <a:r>
              <a:rPr lang="en-US" dirty="0" smtClean="0"/>
              <a:t>Consideration for legitimate reason or reasons</a:t>
            </a:r>
          </a:p>
          <a:p>
            <a:r>
              <a:rPr lang="en-US" dirty="0"/>
              <a:t>More instructions will be given during </a:t>
            </a:r>
            <a:r>
              <a:rPr lang="en-US" dirty="0" smtClean="0"/>
              <a:t>classes </a:t>
            </a:r>
          </a:p>
        </p:txBody>
      </p:sp>
    </p:spTree>
    <p:extLst>
      <p:ext uri="{BB962C8B-B14F-4D97-AF65-F5344CB8AC3E}">
        <p14:creationId xmlns:p14="http://schemas.microsoft.com/office/powerpoint/2010/main" val="1860916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297</TotalTime>
  <Words>501</Words>
  <Application>Microsoft Office PowerPoint</Application>
  <PresentationFormat>On-screen Show (4:3)</PresentationFormat>
  <Paragraphs>71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Welcome To Fall 2020-2021 </vt:lpstr>
      <vt:lpstr>Course – Computer Graphics</vt:lpstr>
      <vt:lpstr>Who am I?</vt:lpstr>
      <vt:lpstr>Who are we?</vt:lpstr>
      <vt:lpstr>Faculty</vt:lpstr>
      <vt:lpstr>Department</vt:lpstr>
      <vt:lpstr>Program</vt:lpstr>
      <vt:lpstr>Policies and Discipline</vt:lpstr>
      <vt:lpstr>Attendance</vt:lpstr>
      <vt:lpstr>Submission</vt:lpstr>
      <vt:lpstr>Online Assessments</vt:lpstr>
      <vt:lpstr>Viva</vt:lpstr>
      <vt:lpstr>Dropping</vt:lpstr>
      <vt:lpstr>Grading</vt:lpstr>
      <vt:lpstr>Consulting</vt:lpstr>
      <vt:lpstr>Marking</vt:lpstr>
      <vt:lpstr>Teams</vt:lpstr>
      <vt:lpstr>Others</vt:lpstr>
      <vt:lpstr>Why Data Structure?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Semester of Fall 2020-2021 in</dc:title>
  <dc:creator>teacher</dc:creator>
  <cp:lastModifiedBy>Windows User</cp:lastModifiedBy>
  <cp:revision>20</cp:revision>
  <dcterms:created xsi:type="dcterms:W3CDTF">2006-08-16T00:00:00Z</dcterms:created>
  <dcterms:modified xsi:type="dcterms:W3CDTF">2020-10-14T02:02:55Z</dcterms:modified>
</cp:coreProperties>
</file>