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075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6115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989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 M Abdullah Shafi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7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1533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 M Abdullah Shafi</cp:lastModifiedBy>
  <cp:revision>67</cp:revision>
  <dcterms:created xsi:type="dcterms:W3CDTF">2018-12-10T17:20:29Z</dcterms:created>
  <dcterms:modified xsi:type="dcterms:W3CDTF">2023-10-03T06:06:38Z</dcterms:modified>
</cp:coreProperties>
</file>