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695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77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 M </a:t>
                      </a:r>
                      <a:r>
                        <a:rPr lang="en-US" i="1"/>
                        <a:t>Abdullah Shafi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</a:t>
            </a:r>
            <a:r>
              <a:rPr lang="en-US" sz="2400"/>
              <a:t>old MySQL </a:t>
            </a:r>
            <a:r>
              <a:rPr lang="en-US" sz="2400" dirty="0"/>
              <a:t>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"root";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sz="1600" dirty="0"/>
            </a:br>
            <a:r>
              <a:rPr lang="en-US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1564</TotalTime>
  <Words>1857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 M Abdullah Shafi</cp:lastModifiedBy>
  <cp:revision>141</cp:revision>
  <dcterms:created xsi:type="dcterms:W3CDTF">2018-12-10T17:20:29Z</dcterms:created>
  <dcterms:modified xsi:type="dcterms:W3CDTF">2023-10-08T02:07:39Z</dcterms:modified>
</cp:coreProperties>
</file>