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0"/>
  </p:notesMasterIdLst>
  <p:sldIdLst>
    <p:sldId id="296" r:id="rId3"/>
    <p:sldId id="336" r:id="rId4"/>
    <p:sldId id="337" r:id="rId5"/>
    <p:sldId id="339" r:id="rId6"/>
    <p:sldId id="340" r:id="rId7"/>
    <p:sldId id="341" r:id="rId8"/>
    <p:sldId id="345" r:id="rId9"/>
    <p:sldId id="342" r:id="rId10"/>
    <p:sldId id="343" r:id="rId11"/>
    <p:sldId id="350" r:id="rId12"/>
    <p:sldId id="344" r:id="rId13"/>
    <p:sldId id="346" r:id="rId14"/>
    <p:sldId id="347" r:id="rId15"/>
    <p:sldId id="338" r:id="rId16"/>
    <p:sldId id="349" r:id="rId17"/>
    <p:sldId id="315" r:id="rId18"/>
    <p:sldId id="329" r:id="rId19"/>
  </p:sldIdLst>
  <p:sldSz cx="9144000" cy="6858000" type="screen4x3"/>
  <p:notesSz cx="6781800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uf hasan" initials="Mh" lastIdx="1" clrIdx="0">
    <p:extLst>
      <p:ext uri="{19B8F6BF-5375-455C-9EA6-DF929625EA0E}">
        <p15:presenceInfo xmlns:p15="http://schemas.microsoft.com/office/powerpoint/2012/main" userId="c5ebb0b717635f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52" autoAdjust="0"/>
  </p:normalViewPr>
  <p:slideViewPr>
    <p:cSldViewPr>
      <p:cViewPr varScale="1">
        <p:scale>
          <a:sx n="78" d="100"/>
          <a:sy n="78" d="100"/>
        </p:scale>
        <p:origin x="117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9T00:16:27.833" idx="1">
    <p:pos x="10" y="10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1236C-35A5-4802-937B-DE5808855C06}" type="datetimeFigureOut">
              <a:rPr lang="en-US" smtClean="0"/>
              <a:pPr/>
              <a:t>09-Feb-20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180" y="4715153"/>
            <a:ext cx="54254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451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FB7CC-6A9B-4236-9CE9-531875BFD4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1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8A165-7107-4B45-BBE1-1D8D880AC8D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ED11E3C-F54A-474F-B6D1-E81942944A18}" type="datetime1">
              <a:rPr lang="en-US" smtClean="0"/>
              <a:pPr/>
              <a:t>09-Feb-20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35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95300" y="3933825"/>
            <a:ext cx="815340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endParaRPr lang="ko-KR" altLang="en-US" sz="2400">
              <a:ea typeface="Gulim" pitchFamily="50" charset="-127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gray">
          <a:xfrm>
            <a:off x="0" y="2636838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kumimoji="1" lang="ko-KR" altLang="en-US" sz="2400" b="0">
              <a:latin typeface="Tahoma" pitchFamily="34" charset="0"/>
              <a:ea typeface="Gulim" pitchFamily="50" charset="-127"/>
            </a:endParaRP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625" y="981075"/>
            <a:ext cx="8718550" cy="1466850"/>
          </a:xfrm>
          <a:noFill/>
        </p:spPr>
        <p:txBody>
          <a:bodyPr lIns="91440" tIns="45720" rIns="91440" bIns="45720" anchor="b" anchorCtr="0"/>
          <a:lstStyle>
            <a:lvl1pPr>
              <a:defRPr sz="3600" b="1"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99792" y="2924944"/>
            <a:ext cx="6121375" cy="863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/>
              <a:t>Click to edit Master subtitle style</a:t>
            </a:r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763B1-6D21-484A-A958-05FCA07D6F71}" type="datetimeFigureOut">
              <a:rPr lang="en-US"/>
              <a:pPr>
                <a:defRPr/>
              </a:pPr>
              <a:t>09-Feb-20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0538F-4315-4D0F-8A47-B54993D1D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0C385-DFF6-43C2-BE20-94D2F0BB92F9}" type="datetimeFigureOut">
              <a:rPr lang="en-US"/>
              <a:pPr>
                <a:defRPr/>
              </a:pPr>
              <a:t>09-Feb-20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C2736-D6FA-4FEC-BE33-F13E87915D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3D405-5CBC-4763-B125-3461CC3E0C0B}" type="datetimeFigureOut">
              <a:rPr lang="en-US"/>
              <a:pPr>
                <a:defRPr/>
              </a:pPr>
              <a:t>09-Feb-20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91DF6-EB71-44E9-9116-6334731995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B20-627D-48AE-9EF7-324037924500}" type="datetimeFigureOut">
              <a:rPr lang="en-US"/>
              <a:pPr>
                <a:defRPr/>
              </a:pPr>
              <a:t>09-Feb-20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2FFB9-CEC3-41C1-9FA6-A847CB9A5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5B6D3-88E3-4A54-AA54-263A4C9222C7}" type="datetimeFigureOut">
              <a:rPr lang="en-US"/>
              <a:pPr>
                <a:defRPr/>
              </a:pPr>
              <a:t>09-Feb-20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7F3BB-E770-4EEA-BCD0-05095A0A8E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7FC6C-1B46-4FE6-B4D5-A2EDE3F4B542}" type="datetimeFigureOut">
              <a:rPr lang="en-US"/>
              <a:pPr>
                <a:defRPr/>
              </a:pPr>
              <a:t>09-Feb-20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00E97-36A0-4AA8-BD3E-DADEE7908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DC7CF-4FCB-47CB-AA06-4B9EF98467C9}" type="datetimeFigureOut">
              <a:rPr lang="en-US"/>
              <a:pPr>
                <a:defRPr/>
              </a:pPr>
              <a:t>09-Feb-20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916C4-CC8D-467E-8C2A-2105377D1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EDCD2-5F3C-463F-A85B-F0708DADD9C3}" type="datetimeFigureOut">
              <a:rPr lang="en-US"/>
              <a:pPr>
                <a:defRPr/>
              </a:pPr>
              <a:t>09-Feb-20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FEEC0-3DAB-42A9-A1B1-C0533ADC4A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782E3-43C7-4E58-8B09-B5F5C2DEF65A}" type="datetimeFigureOut">
              <a:rPr lang="en-US"/>
              <a:pPr>
                <a:defRPr/>
              </a:pPr>
              <a:t>09-Feb-20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C6AC7-A10C-4EDE-87C1-6BBEB44ED3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ECCE6-07AD-478E-B1AD-CFA2B5ACD745}" type="datetimeFigureOut">
              <a:rPr lang="en-US"/>
              <a:pPr>
                <a:defRPr/>
              </a:pPr>
              <a:t>09-Feb-20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F4AC8-E605-4E8B-9795-7FF4CB0A4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D30C3-C861-44CE-8270-28E87EBF20AD}" type="datetimeFigureOut">
              <a:rPr lang="en-US"/>
              <a:pPr>
                <a:defRPr/>
              </a:pPr>
              <a:t>09-Feb-20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67CAE-E81B-4F4B-80DC-847EF8A1C5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6613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18000" tIns="10800" rIns="18000" bIns="1080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492" y="928670"/>
            <a:ext cx="8642350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Master </a:t>
            </a:r>
            <a:endParaRPr lang="ko-KR" altLang="en-US" dirty="0"/>
          </a:p>
          <a:p>
            <a:pPr lvl="1"/>
            <a:r>
              <a:rPr lang="en-US" altLang="ko-KR" dirty="0"/>
              <a:t>Master </a:t>
            </a:r>
          </a:p>
          <a:p>
            <a:pPr lvl="2"/>
            <a:r>
              <a:rPr lang="en-US" altLang="ko-KR" dirty="0"/>
              <a:t>Master</a:t>
            </a:r>
            <a:endParaRPr lang="ko-KR" altLang="en-US" dirty="0"/>
          </a:p>
          <a:p>
            <a:pPr lvl="3"/>
            <a:r>
              <a:rPr lang="en-US" altLang="ko-KR" dirty="0"/>
              <a:t>Master</a:t>
            </a:r>
            <a:endParaRPr lang="ko-KR" altLang="en-US" dirty="0"/>
          </a:p>
          <a:p>
            <a:pPr lvl="4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70866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spcBef>
                <a:spcPct val="0"/>
              </a:spcBef>
              <a:defRPr/>
            </a:pPr>
            <a:fld id="{3F9C6642-CE8B-45ED-A0A4-E57DCF5B5956}" type="slidenum">
              <a:rPr lang="ko-KR" altLang="en-US" sz="1400" b="0">
                <a:latin typeface="Tahoma" pitchFamily="34" charset="0"/>
                <a:ea typeface="Gulim" pitchFamily="50" charset="-127"/>
              </a:rPr>
              <a:pPr algn="r">
                <a:spcBef>
                  <a:spcPct val="0"/>
                </a:spcBef>
                <a:defRPr/>
              </a:pPr>
              <a:t>‹#›</a:t>
            </a:fld>
            <a:endParaRPr lang="en-US" altLang="ko-KR" sz="1400" b="0" dirty="0">
              <a:latin typeface="Tahoma" pitchFamily="34" charset="0"/>
              <a:ea typeface="Gulim" pitchFamily="50" charset="-127"/>
            </a:endParaRP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2590800" y="6215082"/>
            <a:ext cx="49530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defRPr/>
            </a:pPr>
            <a:r>
              <a:rPr lang="en-US" altLang="ko-KR" sz="1360" dirty="0">
                <a:solidFill>
                  <a:srgbClr val="444444"/>
                </a:solidFill>
                <a:latin typeface="Constantia" pitchFamily="18" charset="0"/>
                <a:cs typeface="Times New Roman" pitchFamily="18" charset="0"/>
              </a:rPr>
              <a:t>Chittagong</a:t>
            </a:r>
            <a:r>
              <a:rPr lang="en-US" altLang="ko-KR" sz="1360" baseline="0" dirty="0">
                <a:solidFill>
                  <a:srgbClr val="444444"/>
                </a:solidFill>
                <a:latin typeface="Constantia" pitchFamily="18" charset="0"/>
                <a:cs typeface="Times New Roman" pitchFamily="18" charset="0"/>
              </a:rPr>
              <a:t> University of Engineering &amp; Technology (CUET)</a:t>
            </a:r>
            <a:endParaRPr lang="en-US" altLang="ko-KR" sz="1360" dirty="0">
              <a:solidFill>
                <a:srgbClr val="444444"/>
              </a:solidFill>
              <a:latin typeface="Constantia" pitchFamily="18" charset="0"/>
              <a:cs typeface="Times New Roman" pitchFamily="18" charset="0"/>
            </a:endParaRP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gray">
          <a:xfrm>
            <a:off x="0" y="6351588"/>
            <a:ext cx="9144000" cy="6985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D0D0D0"/>
              </a:gs>
            </a:gsLst>
            <a:lin ang="0" scaled="1"/>
          </a:gradFill>
          <a:ln w="3175">
            <a:solidFill>
              <a:srgbClr val="ABABA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kumimoji="1" lang="ko-KR" altLang="en-US" sz="2400" b="0">
              <a:latin typeface="Tahoma" pitchFamily="34" charset="0"/>
              <a:ea typeface="Gulim" pitchFamily="50" charset="-127"/>
            </a:endParaRPr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gray">
          <a:xfrm>
            <a:off x="0" y="857233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E8B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kumimoji="1" lang="ko-KR" altLang="en-US" sz="2400" b="0">
              <a:latin typeface="Tahoma" pitchFamily="34" charset="0"/>
              <a:ea typeface="Gulim" pitchFamily="50" charset="-127"/>
            </a:endParaRPr>
          </a:p>
        </p:txBody>
      </p:sp>
      <p:pic>
        <p:nvPicPr>
          <p:cNvPr id="9" name="Picture 8" descr="Picture1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1406" y="6215082"/>
            <a:ext cx="500066" cy="613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xStyles>
    <p:titleStyle>
      <a:lvl1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2pPr>
      <a:lvl3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3pPr>
      <a:lvl4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4pPr>
      <a:lvl5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5pPr>
      <a:lvl6pPr marL="4572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6pPr>
      <a:lvl7pPr marL="9144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7pPr>
      <a:lvl8pPr marL="13716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8pPr>
      <a:lvl9pPr marL="18288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Blip>
          <a:blip r:embed="rId15"/>
        </a:buBlip>
        <a:defRPr kumimoji="1"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Blip>
          <a:blip r:embed="rId15"/>
        </a:buBlip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6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31341D0-7EB8-494D-85BC-565371F3015A}" type="datetimeFigureOut">
              <a:rPr lang="en-US"/>
              <a:pPr>
                <a:defRPr/>
              </a:pPr>
              <a:t>09-Feb-20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6A6C32-39EB-458B-BC85-C22854DD86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7353" y="990599"/>
            <a:ext cx="8718550" cy="1466850"/>
          </a:xfrm>
        </p:spPr>
        <p:txBody>
          <a:bodyPr/>
          <a:lstStyle/>
          <a:p>
            <a:r>
              <a:rPr lang="en-US" sz="3200" dirty="0"/>
              <a:t>     Software development project</a:t>
            </a:r>
            <a:br>
              <a:rPr lang="en-US" sz="3200" dirty="0"/>
            </a:br>
            <a:r>
              <a:rPr lang="en-US" sz="3200" dirty="0"/>
              <a:t>Of</a:t>
            </a:r>
            <a:br>
              <a:rPr lang="en-US" sz="3200" dirty="0"/>
            </a:br>
            <a:r>
              <a:rPr lang="en-US" sz="3200" dirty="0"/>
              <a:t>  Connect4 game with AI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81000" y="3200400"/>
            <a:ext cx="8394450" cy="2639898"/>
          </a:xfrm>
        </p:spPr>
        <p:txBody>
          <a:bodyPr>
            <a:noAutofit/>
          </a:bodyPr>
          <a:lstStyle/>
          <a:p>
            <a:pPr algn="l">
              <a:spcBef>
                <a:spcPts val="500"/>
              </a:spcBef>
            </a:pPr>
            <a:r>
              <a:rPr lang="en-US" sz="1800" b="1" i="1" dirty="0">
                <a:solidFill>
                  <a:schemeClr val="tx1"/>
                </a:solidFill>
              </a:rPr>
              <a:t>Supervised </a:t>
            </a:r>
            <a:r>
              <a:rPr lang="en-US" sz="1800" i="1" dirty="0"/>
              <a:t>By</a:t>
            </a:r>
            <a:r>
              <a:rPr lang="en-US" sz="1800" b="1" i="1" dirty="0">
                <a:solidFill>
                  <a:schemeClr val="tx1"/>
                </a:solidFill>
              </a:rPr>
              <a:t>:</a:t>
            </a:r>
          </a:p>
          <a:p>
            <a:pPr algn="l">
              <a:spcBef>
                <a:spcPts val="500"/>
              </a:spcBef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b="0" dirty="0">
                <a:solidFill>
                  <a:schemeClr val="tx1"/>
                </a:solidFill>
              </a:rPr>
              <a:t>Dr. </a:t>
            </a:r>
            <a:r>
              <a:rPr lang="en-US" sz="1800" b="0" dirty="0"/>
              <a:t>Md. Iqbal </a:t>
            </a:r>
            <a:r>
              <a:rPr lang="en-US" sz="1800" b="0" dirty="0" err="1"/>
              <a:t>Hasan</a:t>
            </a:r>
            <a:r>
              <a:rPr lang="en-US" sz="1800" b="0" dirty="0"/>
              <a:t> </a:t>
            </a:r>
            <a:r>
              <a:rPr lang="en-US" sz="1800" b="0" dirty="0" err="1"/>
              <a:t>Sarker</a:t>
            </a:r>
            <a:endParaRPr lang="en-US" sz="1800" b="0" dirty="0">
              <a:solidFill>
                <a:schemeClr val="tx1"/>
              </a:solidFill>
            </a:endParaRPr>
          </a:p>
          <a:p>
            <a:pPr algn="l">
              <a:spcBef>
                <a:spcPts val="500"/>
              </a:spcBef>
            </a:pPr>
            <a:r>
              <a:rPr lang="en-US" sz="1800" b="0" dirty="0">
                <a:solidFill>
                  <a:schemeClr val="tx1"/>
                </a:solidFill>
              </a:rPr>
              <a:t>	(Assistant Professor)</a:t>
            </a:r>
          </a:p>
          <a:p>
            <a:pPr algn="l">
              <a:spcBef>
                <a:spcPts val="500"/>
              </a:spcBef>
            </a:pPr>
            <a:r>
              <a:rPr lang="en-US" sz="1800" b="0" dirty="0">
                <a:solidFill>
                  <a:schemeClr val="tx1"/>
                </a:solidFill>
              </a:rPr>
              <a:t>	</a:t>
            </a:r>
            <a:r>
              <a:rPr lang="en-US" sz="1800" b="0" dirty="0" err="1"/>
              <a:t>Animesh</a:t>
            </a:r>
            <a:r>
              <a:rPr lang="en-US" sz="1800" b="0" dirty="0"/>
              <a:t> Chandra Roy</a:t>
            </a:r>
          </a:p>
          <a:p>
            <a:pPr algn="l">
              <a:spcBef>
                <a:spcPts val="500"/>
              </a:spcBef>
            </a:pPr>
            <a:r>
              <a:rPr lang="en-US" sz="1800" b="0" dirty="0">
                <a:solidFill>
                  <a:schemeClr val="tx1"/>
                </a:solidFill>
              </a:rPr>
              <a:t>	(Assistant Professor)</a:t>
            </a:r>
          </a:p>
          <a:p>
            <a:pPr algn="l">
              <a:spcBef>
                <a:spcPts val="500"/>
              </a:spcBef>
            </a:pPr>
            <a:r>
              <a:rPr lang="en-US" sz="1800" b="0" dirty="0"/>
              <a:t>                Md. </a:t>
            </a:r>
            <a:r>
              <a:rPr lang="en-US" sz="1800" b="0" dirty="0" err="1"/>
              <a:t>Billal</a:t>
            </a:r>
            <a:r>
              <a:rPr lang="en-US" sz="1800" b="0" dirty="0"/>
              <a:t> Hossain</a:t>
            </a:r>
            <a:endParaRPr lang="en-US" sz="1800" b="0" dirty="0">
              <a:solidFill>
                <a:schemeClr val="tx1"/>
              </a:solidFill>
            </a:endParaRPr>
          </a:p>
          <a:p>
            <a:pPr algn="l">
              <a:spcBef>
                <a:spcPts val="500"/>
              </a:spcBef>
            </a:pPr>
            <a:r>
              <a:rPr lang="en-US" sz="1800" b="0" dirty="0">
                <a:solidFill>
                  <a:schemeClr val="tx1"/>
                </a:solidFill>
              </a:rPr>
              <a:t>	(Lecturer)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36850" y="3193991"/>
            <a:ext cx="4038600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>
              <a:spcBef>
                <a:spcPts val="5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Sabiha Islam-1604070</a:t>
            </a:r>
          </a:p>
          <a:p>
            <a:pPr>
              <a:spcBef>
                <a:spcPts val="5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Hasan-1604089</a:t>
            </a:r>
          </a:p>
          <a:p>
            <a:pPr>
              <a:spcBef>
                <a:spcPts val="5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4" y="873918"/>
            <a:ext cx="1657349" cy="170021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2655B-148E-4E10-B600-54A24E965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F335AA-D95B-482E-BB5D-3CFD301B8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4699"/>
            <a:ext cx="8161337" cy="4868602"/>
          </a:xfrm>
        </p:spPr>
      </p:pic>
    </p:spTree>
    <p:extLst>
      <p:ext uri="{BB962C8B-B14F-4D97-AF65-F5344CB8AC3E}">
        <p14:creationId xmlns:p14="http://schemas.microsoft.com/office/powerpoint/2010/main" val="224142999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066800"/>
            <a:ext cx="4571999" cy="52578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CBD549-9F96-41A4-8B1A-EE3F518FFC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 bwMode="auto">
          <a:xfrm>
            <a:off x="1447800" y="928688"/>
            <a:ext cx="5410200" cy="539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042262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414"/>
            <a:ext cx="9144000" cy="836613"/>
          </a:xfrm>
        </p:spPr>
        <p:txBody>
          <a:bodyPr/>
          <a:lstStyle/>
          <a:p>
            <a:r>
              <a:rPr lang="en-US" dirty="0"/>
              <a:t>Result &amp;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219200"/>
            <a:ext cx="3429000" cy="3596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752600"/>
            <a:ext cx="3427598" cy="3581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FD90F6-DBA8-433D-8BA2-AAC5DECD804A}"/>
              </a:ext>
            </a:extLst>
          </p:cNvPr>
          <p:cNvSpPr/>
          <p:nvPr/>
        </p:nvSpPr>
        <p:spPr>
          <a:xfrm>
            <a:off x="413951" y="5181600"/>
            <a:ext cx="3200400" cy="381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 : Start menu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598190-F6F9-4B97-BE36-EE33B2DCCD0F}"/>
              </a:ext>
            </a:extLst>
          </p:cNvPr>
          <p:cNvSpPr/>
          <p:nvPr/>
        </p:nvSpPr>
        <p:spPr>
          <a:xfrm>
            <a:off x="4953000" y="5562600"/>
            <a:ext cx="3275198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7 : Choose mode</a:t>
            </a:r>
          </a:p>
        </p:txBody>
      </p:sp>
    </p:spTree>
    <p:extLst>
      <p:ext uri="{BB962C8B-B14F-4D97-AF65-F5344CB8AC3E}">
        <p14:creationId xmlns:p14="http://schemas.microsoft.com/office/powerpoint/2010/main" val="18267601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&amp; Output(Cont.)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999" y="1066800"/>
            <a:ext cx="3750107" cy="3886200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D803124-2701-4264-BD07-A27EDEF8A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444742" y="1371601"/>
            <a:ext cx="4014466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050645-E9E6-442C-A7F0-974D9E1AB204}"/>
              </a:ext>
            </a:extLst>
          </p:cNvPr>
          <p:cNvSpPr/>
          <p:nvPr/>
        </p:nvSpPr>
        <p:spPr>
          <a:xfrm>
            <a:off x="533400" y="5410200"/>
            <a:ext cx="3352800" cy="381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8 : Select Difficulty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88800B-6A1E-49CF-893F-C35A92210790}"/>
              </a:ext>
            </a:extLst>
          </p:cNvPr>
          <p:cNvSpPr/>
          <p:nvPr/>
        </p:nvSpPr>
        <p:spPr>
          <a:xfrm>
            <a:off x="4724400" y="5791200"/>
            <a:ext cx="3581400" cy="381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9 : Playing games</a:t>
            </a:r>
          </a:p>
        </p:txBody>
      </p:sp>
    </p:spTree>
    <p:extLst>
      <p:ext uri="{BB962C8B-B14F-4D97-AF65-F5344CB8AC3E}">
        <p14:creationId xmlns:p14="http://schemas.microsoft.com/office/powerpoint/2010/main" val="4074440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Not android application based game</a:t>
            </a:r>
          </a:p>
          <a:p>
            <a:pPr lvl="0"/>
            <a:r>
              <a:rPr lang="en-US" dirty="0"/>
              <a:t>Can only run in project environment</a:t>
            </a:r>
          </a:p>
          <a:p>
            <a:pPr lvl="0"/>
            <a:r>
              <a:rPr lang="en-US" dirty="0"/>
              <a:t>Player moves slow</a:t>
            </a:r>
          </a:p>
          <a:p>
            <a:pPr lvl="0"/>
            <a:r>
              <a:rPr lang="en-US" dirty="0"/>
              <a:t>Board size of the game fixed(6x7)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3754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Gather knowledge about AI &amp; board game.</a:t>
            </a:r>
          </a:p>
          <a:p>
            <a:pPr algn="just"/>
            <a:r>
              <a:rPr lang="en-US" dirty="0"/>
              <a:t>Try to solve the limitations in future.</a:t>
            </a:r>
          </a:p>
          <a:p>
            <a:pPr algn="just"/>
            <a:r>
              <a:rPr lang="en-US" dirty="0"/>
              <a:t>Know about different types of algorithms.</a:t>
            </a:r>
          </a:p>
          <a:p>
            <a:pPr algn="just"/>
            <a:r>
              <a:rPr lang="en-US" dirty="0"/>
              <a:t>Know about Python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323511620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800"/>
            <a:ext cx="7315200" cy="4114800"/>
          </a:xfrm>
        </p:spPr>
      </p:pic>
    </p:spTree>
    <p:extLst>
      <p:ext uri="{BB962C8B-B14F-4D97-AF65-F5344CB8AC3E}">
        <p14:creationId xmlns:p14="http://schemas.microsoft.com/office/powerpoint/2010/main" val="362333974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5400"/>
            <a:ext cx="7696200" cy="3886200"/>
          </a:xfrm>
        </p:spPr>
      </p:pic>
    </p:spTree>
    <p:extLst>
      <p:ext uri="{BB962C8B-B14F-4D97-AF65-F5344CB8AC3E}">
        <p14:creationId xmlns:p14="http://schemas.microsoft.com/office/powerpoint/2010/main" val="93078473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AI , intelligence demonstrated by machines in contrast </a:t>
            </a:r>
          </a:p>
          <a:p>
            <a:pPr marL="0" indent="0">
              <a:buNone/>
            </a:pPr>
            <a:r>
              <a:rPr lang="en-US" dirty="0"/>
              <a:t>    natural intelligence displayed by humans.</a:t>
            </a:r>
          </a:p>
          <a:p>
            <a:r>
              <a:rPr lang="en-US" dirty="0"/>
              <a:t>Ability of a digital computer or computer-controlled </a:t>
            </a:r>
          </a:p>
          <a:p>
            <a:pPr marL="0" indent="0">
              <a:buNone/>
            </a:pPr>
            <a:r>
              <a:rPr lang="en-US" dirty="0"/>
              <a:t>    robot to perform tasks of intelligent beings.</a:t>
            </a:r>
          </a:p>
          <a:p>
            <a:r>
              <a:rPr lang="en-US" dirty="0"/>
              <a:t>Build board game Connect4 which is a vast area of AI.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73956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368" y="122511"/>
            <a:ext cx="9144000" cy="83661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Human v/s human game plot</a:t>
            </a:r>
          </a:p>
          <a:p>
            <a:pPr lvl="0"/>
            <a:r>
              <a:rPr lang="en-US" dirty="0"/>
              <a:t>Human v/s AI game plot</a:t>
            </a:r>
          </a:p>
          <a:p>
            <a:pPr lvl="0"/>
            <a:r>
              <a:rPr lang="en-US" dirty="0"/>
              <a:t>Level of AI</a:t>
            </a:r>
          </a:p>
        </p:txBody>
      </p:sp>
    </p:spTree>
    <p:extLst>
      <p:ext uri="{BB962C8B-B14F-4D97-AF65-F5344CB8AC3E}">
        <p14:creationId xmlns:p14="http://schemas.microsoft.com/office/powerpoint/2010/main" val="345132521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combination of conspiracy-number search, </a:t>
            </a:r>
          </a:p>
          <a:p>
            <a:pPr marL="0" indent="0">
              <a:buNone/>
            </a:pPr>
            <a:r>
              <a:rPr lang="en-US" dirty="0"/>
              <a:t>    search tables and depth-first-search, A Shannon C-type</a:t>
            </a:r>
          </a:p>
          <a:p>
            <a:pPr marL="0" indent="0">
              <a:buNone/>
            </a:pPr>
            <a:r>
              <a:rPr lang="en-US" dirty="0"/>
              <a:t>    strategy program, VICTOR used with Connect4</a:t>
            </a:r>
          </a:p>
          <a:p>
            <a:r>
              <a:rPr lang="en-US" dirty="0"/>
              <a:t>Propose a new variant of TCL with geometric step size  changes.</a:t>
            </a:r>
          </a:p>
          <a:p>
            <a:r>
              <a:rPr lang="en-US" dirty="0"/>
              <a:t>Zero-sum approach which was not being popular and</a:t>
            </a:r>
          </a:p>
          <a:p>
            <a:pPr marL="0" indent="0">
              <a:buNone/>
            </a:pPr>
            <a:r>
              <a:rPr lang="en-US" dirty="0"/>
              <a:t>    less effective </a:t>
            </a:r>
          </a:p>
          <a:p>
            <a:r>
              <a:rPr lang="en-US" dirty="0"/>
              <a:t>Difficulty in human win by using VICTOR.</a:t>
            </a:r>
          </a:p>
        </p:txBody>
      </p:sp>
    </p:spTree>
    <p:extLst>
      <p:ext uri="{BB962C8B-B14F-4D97-AF65-F5344CB8AC3E}">
        <p14:creationId xmlns:p14="http://schemas.microsoft.com/office/powerpoint/2010/main" val="289962144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065" y="928688"/>
            <a:ext cx="5018135" cy="5385177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A41256CC-6E81-4FCD-9715-2638A3C55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72817" y="928689"/>
            <a:ext cx="4457930" cy="5319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434058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1066800"/>
            <a:ext cx="4572000" cy="527312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B70D4F-9540-449A-9979-A31144985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28825" y="990600"/>
            <a:ext cx="490537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59206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Platform for this game: Sublime Text Editor, Anaconda</a:t>
            </a:r>
          </a:p>
          <a:p>
            <a:pPr algn="just"/>
            <a:r>
              <a:rPr lang="en-US" dirty="0"/>
              <a:t>Language: Python</a:t>
            </a:r>
          </a:p>
          <a:p>
            <a:pPr algn="just"/>
            <a:r>
              <a:rPr lang="en-US" dirty="0"/>
              <a:t>Package needed: pygame, NumPy, math</a:t>
            </a:r>
          </a:p>
          <a:p>
            <a:pPr algn="just"/>
            <a:r>
              <a:rPr lang="en-US" dirty="0"/>
              <a:t>PC Configuration: Any PC that could be installed Linux, Windows or other operating system. Also a dual core    Pentium 4 or AMD A4/6 processor with minimum 2GB of RAM would be enough.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653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371600"/>
            <a:ext cx="4876800" cy="36576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8055E6-AA36-4731-93B2-8867F29D4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95400" y="990600"/>
            <a:ext cx="61817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08976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1676400"/>
            <a:ext cx="4876799" cy="3429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F16E8E-04F1-4737-8EB9-BD5CF909E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371600"/>
            <a:ext cx="5410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901458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islab2006-Eng">
      <a:majorFont>
        <a:latin typeface="Arial Narrow"/>
        <a:ea typeface="Gulim"/>
        <a:cs typeface=""/>
      </a:majorFont>
      <a:minorFont>
        <a:latin typeface="Arial Narrow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1_islab2006-Eng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CSE-template3 (6)</Template>
  <TotalTime>2681</TotalTime>
  <Words>339</Words>
  <Application>Microsoft Office PowerPoint</Application>
  <PresentationFormat>On-screen Show (4:3)</PresentationFormat>
  <Paragraphs>61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Narrow</vt:lpstr>
      <vt:lpstr>Calibri</vt:lpstr>
      <vt:lpstr>Constantia</vt:lpstr>
      <vt:lpstr>Tahoma</vt:lpstr>
      <vt:lpstr>Times New Roman</vt:lpstr>
      <vt:lpstr>Wingdings</vt:lpstr>
      <vt:lpstr>1_islab2006-Eng</vt:lpstr>
      <vt:lpstr>Custom Design</vt:lpstr>
      <vt:lpstr>     Software development project Of   Connect4 game with AI</vt:lpstr>
      <vt:lpstr>Introduction</vt:lpstr>
      <vt:lpstr>Objectives</vt:lpstr>
      <vt:lpstr>Related works</vt:lpstr>
      <vt:lpstr>Methodology</vt:lpstr>
      <vt:lpstr>Methodology(Cont.)</vt:lpstr>
      <vt:lpstr>Implementation</vt:lpstr>
      <vt:lpstr>Implementation(Cont.)</vt:lpstr>
      <vt:lpstr>Implementation(Cont.)</vt:lpstr>
      <vt:lpstr>Implementation(Cont.)</vt:lpstr>
      <vt:lpstr>Implementation(Cont.)</vt:lpstr>
      <vt:lpstr>Result &amp; Output</vt:lpstr>
      <vt:lpstr>Result &amp; Output(Cont.)</vt:lpstr>
      <vt:lpstr>Limitations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priyam</dc:creator>
  <cp:lastModifiedBy>Maruf hasan</cp:lastModifiedBy>
  <cp:revision>644</cp:revision>
  <dcterms:created xsi:type="dcterms:W3CDTF">2012-03-24T22:43:44Z</dcterms:created>
  <dcterms:modified xsi:type="dcterms:W3CDTF">2020-02-09T02:05:46Z</dcterms:modified>
</cp:coreProperties>
</file>