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sldIdLst>
    <p:sldId id="296" r:id="rId3"/>
    <p:sldId id="336" r:id="rId4"/>
    <p:sldId id="337" r:id="rId5"/>
    <p:sldId id="339" r:id="rId6"/>
    <p:sldId id="340" r:id="rId7"/>
    <p:sldId id="341" r:id="rId8"/>
    <p:sldId id="345" r:id="rId9"/>
    <p:sldId id="342" r:id="rId10"/>
    <p:sldId id="343" r:id="rId11"/>
    <p:sldId id="344" r:id="rId12"/>
    <p:sldId id="346" r:id="rId13"/>
    <p:sldId id="347" r:id="rId14"/>
    <p:sldId id="338" r:id="rId15"/>
    <p:sldId id="349" r:id="rId16"/>
    <p:sldId id="315" r:id="rId17"/>
    <p:sldId id="329" r:id="rId18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52" autoAdjust="0"/>
  </p:normalViewPr>
  <p:slideViewPr>
    <p:cSldViewPr>
      <p:cViewPr varScale="1">
        <p:scale>
          <a:sx n="94" d="100"/>
          <a:sy n="94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8A165-7107-4B45-BBE1-1D8D880AC8D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ED11E3C-F54A-474F-B6D1-E81942944A18}" type="datetime1">
              <a:rPr lang="en-US" smtClean="0"/>
              <a:pPr/>
              <a:t>2/8/2020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3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3B1-6D21-484A-A958-05FCA07D6F71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C385-DFF6-43C2-BE20-94D2F0BB92F9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D405-5CBC-4763-B125-3461CC3E0C0B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B20-627D-48AE-9EF7-324037924500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B6D3-88E3-4A54-AA54-263A4C9222C7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FC6C-1B46-4FE6-B4D5-A2EDE3F4B542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C7CF-4FCB-47CB-AA06-4B9EF98467C9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DCD2-5F3C-463F-A85B-F0708DADD9C3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82E3-43C7-4E58-8B09-B5F5C2DEF65A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CCE6-07AD-478E-B1AD-CFA2B5ACD745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30C3-C861-44CE-8270-28E87EBF20AD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Master </a:t>
            </a:r>
            <a:endParaRPr lang="ko-KR" altLang="en-US" dirty="0"/>
          </a:p>
          <a:p>
            <a:pPr lvl="1"/>
            <a:r>
              <a:rPr lang="en-US" altLang="ko-KR" dirty="0"/>
              <a:t>Master </a:t>
            </a:r>
          </a:p>
          <a:p>
            <a:pPr lvl="2"/>
            <a:r>
              <a:rPr lang="en-US" altLang="ko-KR" dirty="0"/>
              <a:t>Master</a:t>
            </a:r>
            <a:endParaRPr lang="ko-KR" altLang="en-US" dirty="0"/>
          </a:p>
          <a:p>
            <a:pPr lvl="3"/>
            <a:r>
              <a:rPr lang="en-US" altLang="ko-KR" dirty="0"/>
              <a:t>Master</a:t>
            </a:r>
            <a:endParaRPr lang="ko-KR" altLang="en-US" dirty="0"/>
          </a:p>
          <a:p>
            <a:pPr lvl="4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2590800" y="6215082"/>
            <a:ext cx="495300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36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Chittagong</a:t>
            </a:r>
            <a:r>
              <a:rPr lang="en-US" altLang="ko-KR" sz="1360" baseline="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 University of Engineering &amp; Technology (CUET)</a:t>
            </a:r>
            <a:endParaRPr lang="en-US" altLang="ko-KR" sz="136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pic>
        <p:nvPicPr>
          <p:cNvPr id="9" name="Picture 8" descr="Picture1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06" y="6215082"/>
            <a:ext cx="500066" cy="6139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5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5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5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1341D0-7EB8-494D-85BC-565371F3015A}" type="datetimeFigureOut">
              <a:rPr lang="en-US"/>
              <a:pPr>
                <a:defRPr/>
              </a:pPr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7353" y="990599"/>
            <a:ext cx="8718550" cy="1466850"/>
          </a:xfrm>
        </p:spPr>
        <p:txBody>
          <a:bodyPr/>
          <a:lstStyle/>
          <a:p>
            <a:r>
              <a:rPr lang="en-US" sz="3200" dirty="0"/>
              <a:t>     Software development project</a:t>
            </a:r>
            <a:br>
              <a:rPr lang="en-US" sz="3200" dirty="0"/>
            </a:br>
            <a:r>
              <a:rPr lang="en-US" sz="3200" dirty="0"/>
              <a:t>Of</a:t>
            </a:r>
            <a:br>
              <a:rPr lang="en-US" sz="3200" dirty="0"/>
            </a:br>
            <a:r>
              <a:rPr lang="en-US" sz="3200" dirty="0"/>
              <a:t>  Connect4 game with AI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1000" y="3200400"/>
            <a:ext cx="8394450" cy="2639898"/>
          </a:xfrm>
        </p:spPr>
        <p:txBody>
          <a:bodyPr>
            <a:noAutofit/>
          </a:bodyPr>
          <a:lstStyle/>
          <a:p>
            <a:pPr algn="l">
              <a:spcBef>
                <a:spcPts val="500"/>
              </a:spcBef>
            </a:pPr>
            <a:r>
              <a:rPr lang="en-US" sz="1800" b="1" i="1" dirty="0">
                <a:solidFill>
                  <a:schemeClr val="tx1"/>
                </a:solidFill>
              </a:rPr>
              <a:t>Supervised </a:t>
            </a:r>
            <a:r>
              <a:rPr lang="en-US" sz="1800" i="1" dirty="0"/>
              <a:t>By</a:t>
            </a:r>
            <a:r>
              <a:rPr lang="en-US" sz="1800" b="1" i="1" dirty="0">
                <a:solidFill>
                  <a:schemeClr val="tx1"/>
                </a:solidFill>
              </a:rPr>
              <a:t>:</a:t>
            </a:r>
          </a:p>
          <a:p>
            <a:pPr algn="l"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b="0" dirty="0">
                <a:solidFill>
                  <a:schemeClr val="tx1"/>
                </a:solidFill>
              </a:rPr>
              <a:t>Dr. </a:t>
            </a:r>
            <a:r>
              <a:rPr lang="en-US" sz="1800" b="0" dirty="0"/>
              <a:t>Md. Iqbal </a:t>
            </a:r>
            <a:r>
              <a:rPr lang="en-US" sz="1800" b="0" dirty="0" err="1"/>
              <a:t>Hasan</a:t>
            </a:r>
            <a:r>
              <a:rPr lang="en-US" sz="1800" b="0" dirty="0"/>
              <a:t> </a:t>
            </a:r>
            <a:r>
              <a:rPr lang="en-US" sz="1800" b="0" dirty="0" err="1"/>
              <a:t>Sarker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Assistant Professor</a:t>
            </a: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</a:t>
            </a:r>
            <a:r>
              <a:rPr lang="en-US" sz="1800" b="0" dirty="0" err="1"/>
              <a:t>Animesh</a:t>
            </a:r>
            <a:r>
              <a:rPr lang="en-US" sz="1800" b="0" dirty="0"/>
              <a:t> Chandra Roy</a:t>
            </a: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Assistant Professor</a:t>
            </a:r>
          </a:p>
          <a:p>
            <a:pPr algn="l">
              <a:spcBef>
                <a:spcPts val="500"/>
              </a:spcBef>
            </a:pPr>
            <a:r>
              <a:rPr lang="en-US" sz="1800" b="0" dirty="0"/>
              <a:t>                Md. </a:t>
            </a:r>
            <a:r>
              <a:rPr lang="en-US" sz="1800" b="0" dirty="0" err="1"/>
              <a:t>Billal</a:t>
            </a:r>
            <a:r>
              <a:rPr lang="en-US" sz="1800" b="0" dirty="0"/>
              <a:t> Hossain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spcBef>
                <a:spcPts val="500"/>
              </a:spcBef>
            </a:pPr>
            <a:r>
              <a:rPr lang="en-US" sz="1800" b="0" dirty="0">
                <a:solidFill>
                  <a:schemeClr val="tx1"/>
                </a:solidFill>
              </a:rPr>
              <a:t>	Lecturer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36850" y="3193991"/>
            <a:ext cx="4038600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Sabiha Islam-1604070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Hasan-1604089</a:t>
            </a:r>
          </a:p>
          <a:p>
            <a:pPr>
              <a:spcBef>
                <a:spcPts val="5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873918"/>
            <a:ext cx="1657349" cy="17002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928688"/>
            <a:ext cx="4724400" cy="53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26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414"/>
            <a:ext cx="9144000" cy="836613"/>
          </a:xfrm>
        </p:spPr>
        <p:txBody>
          <a:bodyPr/>
          <a:lstStyle/>
          <a:p>
            <a:r>
              <a:rPr lang="en-US" dirty="0"/>
              <a:t>Result &amp; Output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85037"/>
            <a:ext cx="3743325" cy="436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47800"/>
            <a:ext cx="3867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60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Output(Cont.)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73" y="1066801"/>
            <a:ext cx="3785278" cy="426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219200"/>
            <a:ext cx="457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0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Not android application based game</a:t>
            </a:r>
          </a:p>
          <a:p>
            <a:pPr lvl="0"/>
            <a:r>
              <a:rPr lang="en-US" dirty="0"/>
              <a:t>Can only run in project environment</a:t>
            </a:r>
          </a:p>
          <a:p>
            <a:pPr lvl="0"/>
            <a:r>
              <a:rPr lang="en-US" dirty="0"/>
              <a:t>Player moves slow</a:t>
            </a:r>
          </a:p>
          <a:p>
            <a:pPr lvl="0"/>
            <a:r>
              <a:rPr lang="en-US" dirty="0"/>
              <a:t>Board size of the game fixed(6x7)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7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Gather knowledge about AI &amp; board game.</a:t>
            </a:r>
          </a:p>
          <a:p>
            <a:pPr algn="just"/>
            <a:r>
              <a:rPr lang="en-US" dirty="0"/>
              <a:t>Try to solve the limitations in future.</a:t>
            </a:r>
          </a:p>
          <a:p>
            <a:pPr algn="just"/>
            <a:r>
              <a:rPr lang="en-US" dirty="0"/>
              <a:t>Know about different types of algorithms.</a:t>
            </a:r>
          </a:p>
          <a:p>
            <a:pPr algn="just"/>
            <a:r>
              <a:rPr lang="en-US" dirty="0"/>
              <a:t>Know about Python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2351162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623339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696200" cy="3886200"/>
          </a:xfrm>
        </p:spPr>
      </p:pic>
    </p:spTree>
    <p:extLst>
      <p:ext uri="{BB962C8B-B14F-4D97-AF65-F5344CB8AC3E}">
        <p14:creationId xmlns:p14="http://schemas.microsoft.com/office/powerpoint/2010/main" val="9307847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Used to describe machines (or computers) that mimic     "cognitive" functions that humans associate with the      human mind, such as "learning" and "problem solving". </a:t>
            </a:r>
          </a:p>
          <a:p>
            <a:pPr algn="just"/>
            <a:r>
              <a:rPr lang="en-US" dirty="0"/>
              <a:t>Build board game Connect4 which is a vast area of AI.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395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68" y="122511"/>
            <a:ext cx="9144000" cy="8366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Human v/s human game plot</a:t>
            </a:r>
          </a:p>
          <a:p>
            <a:pPr lvl="0"/>
            <a:r>
              <a:rPr lang="en-US" dirty="0"/>
              <a:t>Human v/s AI game plot</a:t>
            </a:r>
          </a:p>
          <a:p>
            <a:pPr lvl="0"/>
            <a:r>
              <a:rPr lang="en-US" dirty="0"/>
              <a:t>Level of AI</a:t>
            </a:r>
          </a:p>
        </p:txBody>
      </p:sp>
    </p:spTree>
    <p:extLst>
      <p:ext uri="{BB962C8B-B14F-4D97-AF65-F5344CB8AC3E}">
        <p14:creationId xmlns:p14="http://schemas.microsoft.com/office/powerpoint/2010/main" val="34513252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approaches of online-adaptable learning rates  like Incremental Delta Bar Delta (IDBD) or temporal     coherence learning (TCL) whether having the potential</a:t>
            </a:r>
          </a:p>
          <a:p>
            <a:pPr marL="0" indent="0">
              <a:buNone/>
            </a:pPr>
            <a:r>
              <a:rPr lang="en-US" dirty="0"/>
              <a:t>    to speed up learning for such a complex task. </a:t>
            </a:r>
          </a:p>
          <a:p>
            <a:r>
              <a:rPr lang="en-US" dirty="0"/>
              <a:t>Propose a new variant of TCL with geometric step size  changes.</a:t>
            </a:r>
          </a:p>
          <a:p>
            <a:r>
              <a:rPr lang="en-US" dirty="0"/>
              <a:t>Difficulty in human win by using VICTOR.</a:t>
            </a:r>
          </a:p>
        </p:txBody>
      </p:sp>
    </p:spTree>
    <p:extLst>
      <p:ext uri="{BB962C8B-B14F-4D97-AF65-F5344CB8AC3E}">
        <p14:creationId xmlns:p14="http://schemas.microsoft.com/office/powerpoint/2010/main" val="28996214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17" y="928688"/>
            <a:ext cx="4532784" cy="54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405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990600"/>
            <a:ext cx="4905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0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Platform for this game: Sublime Text Editor, Anaconda</a:t>
            </a:r>
          </a:p>
          <a:p>
            <a:pPr algn="just"/>
            <a:r>
              <a:rPr lang="en-US" dirty="0"/>
              <a:t>Language: Python</a:t>
            </a:r>
          </a:p>
          <a:p>
            <a:pPr algn="just"/>
            <a:r>
              <a:rPr lang="en-US" dirty="0"/>
              <a:t>Package needed: pygame, NumPy, math</a:t>
            </a:r>
          </a:p>
          <a:p>
            <a:pPr algn="just"/>
            <a:r>
              <a:rPr lang="en-US" dirty="0"/>
              <a:t>PC Configuration: Any PC that could be installed Linux, Windows or other operating system. Also a dual core    Pentium 4 or AMD A4/6 processor with minimum 2GB of RAM would be enough.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65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90600"/>
            <a:ext cx="6181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97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Implementation(Cont.)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371600"/>
            <a:ext cx="5410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145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2654</TotalTime>
  <Words>255</Words>
  <Application>Microsoft Office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Narrow</vt:lpstr>
      <vt:lpstr>Calibri</vt:lpstr>
      <vt:lpstr>Constantia</vt:lpstr>
      <vt:lpstr>Gulim</vt:lpstr>
      <vt:lpstr>Tahoma</vt:lpstr>
      <vt:lpstr>Times New Roman</vt:lpstr>
      <vt:lpstr>Wingdings</vt:lpstr>
      <vt:lpstr>휴먼명조</vt:lpstr>
      <vt:lpstr>1_islab2006-Eng</vt:lpstr>
      <vt:lpstr>Custom Design</vt:lpstr>
      <vt:lpstr>     Software development project Of   Connect4 game with AI</vt:lpstr>
      <vt:lpstr>Introduction</vt:lpstr>
      <vt:lpstr>Objectives</vt:lpstr>
      <vt:lpstr>Related works</vt:lpstr>
      <vt:lpstr>Methodology</vt:lpstr>
      <vt:lpstr>Methodology(Cont.)</vt:lpstr>
      <vt:lpstr>Implementation</vt:lpstr>
      <vt:lpstr>Implementation(Cont.)</vt:lpstr>
      <vt:lpstr>Implementation(Cont.)</vt:lpstr>
      <vt:lpstr>Implementation(Cont.)</vt:lpstr>
      <vt:lpstr>Result &amp; Output</vt:lpstr>
      <vt:lpstr>Result &amp; Output(Cont.)</vt:lpstr>
      <vt:lpstr>Limitations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Sabiha Islam</cp:lastModifiedBy>
  <cp:revision>631</cp:revision>
  <dcterms:created xsi:type="dcterms:W3CDTF">2012-03-24T22:43:44Z</dcterms:created>
  <dcterms:modified xsi:type="dcterms:W3CDTF">2020-02-08T18:04:19Z</dcterms:modified>
</cp:coreProperties>
</file>