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9" r:id="rId11"/>
    <p:sldId id="270" r:id="rId12"/>
    <p:sldId id="271" r:id="rId13"/>
    <p:sldId id="272" r:id="rId14"/>
  </p:sldIdLst>
  <p:sldSz cx="18288000" cy="10287000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Oswald" charset="0"/>
      <p:bold r:id="rId20"/>
    </p:embeddedFont>
    <p:embeddedFont>
      <p:font typeface="Arial Rounded MT Bold" pitchFamily="34" charset="0"/>
      <p:regular r:id="rId21"/>
    </p:embeddedFont>
    <p:embeddedFont>
      <p:font typeface="Libre Franklin Medium" charset="0"/>
      <p:regular r:id="rId22"/>
      <p:bold r:id="rId23"/>
      <p:italic r:id="rId24"/>
      <p:boldItalic r:id="rId25"/>
    </p:embeddedFont>
    <p:embeddedFont>
      <p:font typeface="DM Sans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dqnnJRB1uZ/ENyA55NVlZtoMN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7A0C0B2-DBFB-49F9-8ED9-70E784E476CA}">
  <a:tblStyle styleId="{17A0C0B2-DBFB-49F9-8ED9-70E784E476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-138" y="-1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6068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t="21875" b="21874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 extrusionOk="0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3960682" y="3728455"/>
            <a:ext cx="10365000" cy="24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" marR="518159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500" b="0" i="0" u="none" strike="noStrike" cap="none" dirty="0">
                <a:solidFill>
                  <a:srgbClr val="8888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   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Dept. of Computer Science and Engineering</a:t>
            </a:r>
            <a:endParaRPr sz="2500" b="0" i="0" u="none" strike="noStrike" cap="none"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     </a:t>
            </a:r>
            <a:r>
              <a:rPr lang="en-US" sz="2500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Fall -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2024,  Section-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221-D</a:t>
            </a:r>
            <a:r>
              <a:rPr lang="en-US" sz="2500" dirty="0" smtClean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10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endParaRPr sz="2500" b="0" i="0" u="none" strike="noStrike" cap="none"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Course Title:  </a:t>
            </a:r>
            <a:r>
              <a:rPr lang="en-US" sz="2500" dirty="0" smtClean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Micropro</a:t>
            </a:r>
            <a:r>
              <a:rPr lang="en-US" sz="2500" dirty="0" smtClean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cessor and Microcontroller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Lab</a:t>
            </a:r>
            <a:endParaRPr sz="1100" dirty="0"/>
          </a:p>
          <a:p>
            <a:pPr marL="12064" marR="5080" lvl="0" indent="0" algn="ct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   Course Code: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CSE-304</a:t>
            </a:r>
            <a:endParaRPr sz="2500" b="0" i="0" u="none" strike="noStrike" cap="none"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17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039678" y="2705100"/>
            <a:ext cx="82069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92D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Green University of Bangladesh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960675" y="6230575"/>
            <a:ext cx="344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Presented</a:t>
            </a:r>
            <a:r>
              <a:rPr lang="en-US" sz="1500" b="1" i="0" u="none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By:</a:t>
            </a:r>
            <a:endParaRPr sz="2400" b="1" i="0" u="none" strike="noStrike" cap="non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66763" y="516375"/>
            <a:ext cx="2354475" cy="21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15925800" y="33837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/>
              <a:t>1</a:t>
            </a:fld>
            <a:endParaRPr sz="2000" b="1"/>
          </a:p>
        </p:txBody>
      </p:sp>
      <p:graphicFrame>
        <p:nvGraphicFramePr>
          <p:cNvPr id="96" name="Google Shape;96;p1"/>
          <p:cNvGraphicFramePr/>
          <p:nvPr>
            <p:extLst>
              <p:ext uri="{D42A27DB-BD31-4B8C-83A1-F6EECF244321}">
                <p14:modId xmlns:p14="http://schemas.microsoft.com/office/powerpoint/2010/main" val="4262415403"/>
              </p:ext>
            </p:extLst>
          </p:nvPr>
        </p:nvGraphicFramePr>
        <p:xfrm>
          <a:off x="4214463" y="7017350"/>
          <a:ext cx="11235450" cy="1645830"/>
        </p:xfrm>
        <a:graphic>
          <a:graphicData uri="http://schemas.openxmlformats.org/drawingml/2006/table">
            <a:tbl>
              <a:tblPr>
                <a:noFill/>
                <a:tableStyleId>{17A0C0B2-DBFB-49F9-8ED9-70E784E476CA}</a:tableStyleId>
              </a:tblPr>
              <a:tblGrid>
                <a:gridCol w="5617725"/>
                <a:gridCol w="5617725"/>
              </a:tblGrid>
              <a:tr h="44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Name</a:t>
                      </a:r>
                      <a:endParaRPr sz="24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ID</a:t>
                      </a:r>
                      <a:endParaRPr sz="2400" b="1"/>
                    </a:p>
                  </a:txBody>
                  <a:tcPr marL="91425" marR="91425" marT="91425" marB="91425"/>
                </a:tc>
              </a:tr>
              <a:tr h="44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Maruf Hossain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221902318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4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/>
                        <a:t>Md. </a:t>
                      </a:r>
                      <a:r>
                        <a:rPr lang="en-US" sz="2400" dirty="0" err="1" smtClean="0"/>
                        <a:t>Tanvir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Alam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Anik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/>
                        <a:t>221902283</a:t>
                      </a:r>
                      <a:endParaRPr sz="2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4"/>
          <p:cNvPicPr preferRelativeResize="0"/>
          <p:nvPr/>
        </p:nvPicPr>
        <p:blipFill rotWithShape="1">
          <a:blip r:embed="rId3">
            <a:alphaModFix/>
          </a:blip>
          <a:srcRect t="21875" b="21874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4"/>
          <p:cNvSpPr/>
          <p:nvPr/>
        </p:nvSpPr>
        <p:spPr>
          <a:xfrm rot="887923">
            <a:off x="-6937517" y="-877021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 extrusionOk="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1" name="Google Shape;311;p14"/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 extrusionOk="0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2" name="Google Shape;312;p14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31" b="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LIMITATIONS</a:t>
            </a:r>
            <a:endParaRPr sz="9431" b="1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3" name="Google Shape;313;p14"/>
          <p:cNvSpPr/>
          <p:nvPr/>
        </p:nvSpPr>
        <p:spPr>
          <a:xfrm>
            <a:off x="2606274" y="4225125"/>
            <a:ext cx="3145217" cy="3434885"/>
          </a:xfrm>
          <a:custGeom>
            <a:avLst/>
            <a:gdLst/>
            <a:ahLst/>
            <a:cxnLst/>
            <a:rect l="l" t="t" r="r" b="b"/>
            <a:pathLst>
              <a:path w="862412" h="941838" extrusionOk="0">
                <a:moveTo>
                  <a:pt x="0" y="0"/>
                </a:moveTo>
                <a:lnTo>
                  <a:pt x="862412" y="0"/>
                </a:lnTo>
                <a:lnTo>
                  <a:pt x="862412" y="941838"/>
                </a:lnTo>
                <a:lnTo>
                  <a:pt x="0" y="941838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</p:spPr>
      </p:sp>
      <p:sp>
        <p:nvSpPr>
          <p:cNvPr id="314" name="Google Shape;314;p14"/>
          <p:cNvSpPr txBox="1"/>
          <p:nvPr/>
        </p:nvSpPr>
        <p:spPr>
          <a:xfrm>
            <a:off x="2606274" y="4051437"/>
            <a:ext cx="2964282" cy="313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3050342" y="5366545"/>
            <a:ext cx="225720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Limited Security</a:t>
            </a:r>
            <a:endParaRPr sz="3200" b="1" dirty="0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5928669" y="4225125"/>
            <a:ext cx="3145217" cy="3434885"/>
          </a:xfrm>
          <a:custGeom>
            <a:avLst/>
            <a:gdLst/>
            <a:ahLst/>
            <a:cxnLst/>
            <a:rect l="l" t="t" r="r" b="b"/>
            <a:pathLst>
              <a:path w="862412" h="941838" extrusionOk="0">
                <a:moveTo>
                  <a:pt x="0" y="0"/>
                </a:moveTo>
                <a:lnTo>
                  <a:pt x="862412" y="0"/>
                </a:lnTo>
                <a:lnTo>
                  <a:pt x="862412" y="941838"/>
                </a:lnTo>
                <a:lnTo>
                  <a:pt x="0" y="941838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</p:spPr>
      </p:sp>
      <p:sp>
        <p:nvSpPr>
          <p:cNvPr id="317" name="Google Shape;317;p14"/>
          <p:cNvSpPr txBox="1"/>
          <p:nvPr/>
        </p:nvSpPr>
        <p:spPr>
          <a:xfrm>
            <a:off x="5928669" y="4051437"/>
            <a:ext cx="2964282" cy="313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6173321" y="5341831"/>
            <a:ext cx="2620774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Fixed Cipher </a:t>
            </a:r>
          </a:p>
          <a:p>
            <a:pPr marL="0" marR="0" lvl="0" indent="0" algn="ctr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Shift</a:t>
            </a:r>
            <a:endParaRPr sz="3200" b="1" dirty="0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9260452" y="4225125"/>
            <a:ext cx="3145217" cy="3434885"/>
          </a:xfrm>
          <a:custGeom>
            <a:avLst/>
            <a:gdLst/>
            <a:ahLst/>
            <a:cxnLst/>
            <a:rect l="l" t="t" r="r" b="b"/>
            <a:pathLst>
              <a:path w="862412" h="941838" extrusionOk="0">
                <a:moveTo>
                  <a:pt x="0" y="0"/>
                </a:moveTo>
                <a:lnTo>
                  <a:pt x="862412" y="0"/>
                </a:lnTo>
                <a:lnTo>
                  <a:pt x="862412" y="941838"/>
                </a:lnTo>
                <a:lnTo>
                  <a:pt x="0" y="941838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</p:spPr>
      </p:sp>
      <p:sp>
        <p:nvSpPr>
          <p:cNvPr id="320" name="Google Shape;320;p14"/>
          <p:cNvSpPr txBox="1"/>
          <p:nvPr/>
        </p:nvSpPr>
        <p:spPr>
          <a:xfrm>
            <a:off x="9260452" y="4051437"/>
            <a:ext cx="2964282" cy="313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9634916" y="5112842"/>
            <a:ext cx="239640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Inefficient for large Data</a:t>
            </a:r>
            <a:endParaRPr sz="3200" b="1" dirty="0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2606274" y="7660010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 extrusionOk="0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323" name="Google Shape;323;p14"/>
          <p:cNvSpPr/>
          <p:nvPr/>
        </p:nvSpPr>
        <p:spPr>
          <a:xfrm>
            <a:off x="5928669" y="7660010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 extrusionOk="0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324" name="Google Shape;324;p14"/>
          <p:cNvSpPr/>
          <p:nvPr/>
        </p:nvSpPr>
        <p:spPr>
          <a:xfrm>
            <a:off x="9260452" y="7660010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 extrusionOk="0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325" name="Google Shape;325;p14"/>
          <p:cNvSpPr/>
          <p:nvPr/>
        </p:nvSpPr>
        <p:spPr>
          <a:xfrm>
            <a:off x="12558069" y="4208480"/>
            <a:ext cx="3145217" cy="3434885"/>
          </a:xfrm>
          <a:custGeom>
            <a:avLst/>
            <a:gdLst/>
            <a:ahLst/>
            <a:cxnLst/>
            <a:rect l="l" t="t" r="r" b="b"/>
            <a:pathLst>
              <a:path w="862412" h="941838" extrusionOk="0">
                <a:moveTo>
                  <a:pt x="0" y="0"/>
                </a:moveTo>
                <a:lnTo>
                  <a:pt x="862412" y="0"/>
                </a:lnTo>
                <a:lnTo>
                  <a:pt x="862412" y="941838"/>
                </a:lnTo>
                <a:lnTo>
                  <a:pt x="0" y="941838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</p:spPr>
      </p:sp>
      <p:sp>
        <p:nvSpPr>
          <p:cNvPr id="326" name="Google Shape;326;p14"/>
          <p:cNvSpPr txBox="1"/>
          <p:nvPr/>
        </p:nvSpPr>
        <p:spPr>
          <a:xfrm>
            <a:off x="12558069" y="4034792"/>
            <a:ext cx="2964282" cy="313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4"/>
          <p:cNvSpPr txBox="1"/>
          <p:nvPr/>
        </p:nvSpPr>
        <p:spPr>
          <a:xfrm>
            <a:off x="12558068" y="5165781"/>
            <a:ext cx="3145217" cy="172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7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No User Authentica</a:t>
            </a:r>
            <a:r>
              <a:rPr lang="en-US" sz="32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-</a:t>
            </a:r>
            <a:r>
              <a:rPr lang="en-US" sz="3200" b="1" dirty="0" smtClean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tion</a:t>
            </a:r>
            <a:endParaRPr sz="28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12558069" y="7643365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 extrusionOk="0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329" name="Google Shape;329;p14"/>
          <p:cNvSpPr txBox="1"/>
          <p:nvPr/>
        </p:nvSpPr>
        <p:spPr>
          <a:xfrm>
            <a:off x="15889852" y="4034792"/>
            <a:ext cx="2964282" cy="313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4"/>
          <p:cNvSpPr txBox="1">
            <a:spLocks noGrp="1"/>
          </p:cNvSpPr>
          <p:nvPr>
            <p:ph type="sldNum" idx="12"/>
          </p:nvPr>
        </p:nvSpPr>
        <p:spPr>
          <a:xfrm>
            <a:off x="15961737" y="419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/>
              <a:t>10</a:t>
            </a:fld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5"/>
          <p:cNvPicPr preferRelativeResize="0"/>
          <p:nvPr/>
        </p:nvPicPr>
        <p:blipFill rotWithShape="1">
          <a:blip r:embed="rId3">
            <a:alphaModFix/>
          </a:blip>
          <a:srcRect t="21875" b="21874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5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 extrusionOk="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7" name="Google Shape;337;p15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 extrusionOk="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8" name="Google Shape;338;p15"/>
          <p:cNvSpPr txBox="1"/>
          <p:nvPr/>
        </p:nvSpPr>
        <p:spPr>
          <a:xfrm>
            <a:off x="2111098" y="647700"/>
            <a:ext cx="13639800" cy="118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3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b="1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SCOPE OF FUTURE WORK</a:t>
            </a:r>
            <a:endParaRPr sz="7600" b="1" dirty="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2453288" y="2798339"/>
            <a:ext cx="3474003" cy="647719"/>
          </a:xfrm>
          <a:custGeom>
            <a:avLst/>
            <a:gdLst/>
            <a:ahLst/>
            <a:cxnLst/>
            <a:rect l="l" t="t" r="r" b="b"/>
            <a:pathLst>
              <a:path w="914964" h="170593" extrusionOk="0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340" name="Google Shape;340;p15"/>
          <p:cNvSpPr txBox="1"/>
          <p:nvPr/>
        </p:nvSpPr>
        <p:spPr>
          <a:xfrm>
            <a:off x="2607279" y="2607930"/>
            <a:ext cx="3086100" cy="3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charset="0"/>
                <a:ea typeface="Calibri"/>
                <a:cs typeface="Calibri"/>
                <a:sym typeface="Calibri"/>
              </a:rPr>
              <a:t>Graphical User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charset="0"/>
                <a:cs typeface="Calibri"/>
                <a:sym typeface="Calibri"/>
              </a:rPr>
              <a:t>Interface</a:t>
            </a:r>
            <a:endParaRPr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 charset="0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3798320" y="2754815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5"/>
          <p:cNvSpPr/>
          <p:nvPr/>
        </p:nvSpPr>
        <p:spPr>
          <a:xfrm>
            <a:off x="7193997" y="2830649"/>
            <a:ext cx="3474003" cy="647719"/>
          </a:xfrm>
          <a:custGeom>
            <a:avLst/>
            <a:gdLst/>
            <a:ahLst/>
            <a:cxnLst/>
            <a:rect l="l" t="t" r="r" b="b"/>
            <a:pathLst>
              <a:path w="914964" h="170593" extrusionOk="0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343" name="Google Shape;343;p15"/>
          <p:cNvSpPr txBox="1"/>
          <p:nvPr/>
        </p:nvSpPr>
        <p:spPr>
          <a:xfrm>
            <a:off x="7387946" y="2653901"/>
            <a:ext cx="3086099" cy="330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charset="0"/>
                <a:ea typeface="Calibri"/>
                <a:cs typeface="Calibri"/>
                <a:sym typeface="Calibri"/>
              </a:rPr>
              <a:t>Better Optimization</a:t>
            </a:r>
            <a:endParaRPr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 charset="0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8539029" y="2787125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5"/>
          <p:cNvSpPr/>
          <p:nvPr/>
        </p:nvSpPr>
        <p:spPr>
          <a:xfrm>
            <a:off x="11613597" y="2754449"/>
            <a:ext cx="3474003" cy="647719"/>
          </a:xfrm>
          <a:custGeom>
            <a:avLst/>
            <a:gdLst/>
            <a:ahLst/>
            <a:cxnLst/>
            <a:rect l="l" t="t" r="r" b="b"/>
            <a:pathLst>
              <a:path w="914964" h="170593" extrusionOk="0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346" name="Google Shape;346;p15"/>
          <p:cNvSpPr txBox="1"/>
          <p:nvPr/>
        </p:nvSpPr>
        <p:spPr>
          <a:xfrm>
            <a:off x="11767597" y="2803877"/>
            <a:ext cx="3086099" cy="330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charset="0"/>
                <a:ea typeface="Calibri"/>
                <a:cs typeface="Calibri"/>
                <a:sym typeface="Calibri"/>
              </a:rPr>
              <a:t>Advanced Security Algorithm</a:t>
            </a:r>
            <a:endParaRPr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 charset="0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12958629" y="2710925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4679397" y="5345249"/>
            <a:ext cx="3474003" cy="647719"/>
          </a:xfrm>
          <a:custGeom>
            <a:avLst/>
            <a:gdLst/>
            <a:ahLst/>
            <a:cxnLst/>
            <a:rect l="l" t="t" r="r" b="b"/>
            <a:pathLst>
              <a:path w="914964" h="170593" extrusionOk="0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349" name="Google Shape;349;p15"/>
          <p:cNvSpPr txBox="1"/>
          <p:nvPr/>
        </p:nvSpPr>
        <p:spPr>
          <a:xfrm>
            <a:off x="4833400" y="5117015"/>
            <a:ext cx="3086099" cy="330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charset="0"/>
                <a:ea typeface="Calibri"/>
                <a:cs typeface="Calibri"/>
                <a:sym typeface="Calibri"/>
              </a:rPr>
              <a:t>User Authentication</a:t>
            </a:r>
            <a:endParaRPr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 charset="0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6024429" y="5301725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9251397" y="5345249"/>
            <a:ext cx="3474003" cy="647719"/>
          </a:xfrm>
          <a:custGeom>
            <a:avLst/>
            <a:gdLst/>
            <a:ahLst/>
            <a:cxnLst/>
            <a:rect l="l" t="t" r="r" b="b"/>
            <a:pathLst>
              <a:path w="914964" h="170593" extrusionOk="0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352" name="Google Shape;352;p15"/>
          <p:cNvSpPr txBox="1"/>
          <p:nvPr/>
        </p:nvSpPr>
        <p:spPr>
          <a:xfrm>
            <a:off x="9105900" y="5194173"/>
            <a:ext cx="3843869" cy="330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charset="0"/>
                <a:ea typeface="Calibri"/>
                <a:cs typeface="Calibri"/>
                <a:sym typeface="Calibri"/>
              </a:rPr>
              <a:t>Additional </a:t>
            </a:r>
            <a:endParaRPr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charset="0"/>
                <a:ea typeface="Calibri"/>
                <a:cs typeface="Calibri"/>
                <a:sym typeface="Calibri"/>
              </a:rPr>
              <a:t>Features</a:t>
            </a:r>
            <a:endParaRPr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 charset="0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10596429" y="5301725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5"/>
          <p:cNvSpPr/>
          <p:nvPr/>
        </p:nvSpPr>
        <p:spPr>
          <a:xfrm>
            <a:off x="7038147" y="7675139"/>
            <a:ext cx="3474003" cy="647719"/>
          </a:xfrm>
          <a:custGeom>
            <a:avLst/>
            <a:gdLst/>
            <a:ahLst/>
            <a:cxnLst/>
            <a:rect l="l" t="t" r="r" b="b"/>
            <a:pathLst>
              <a:path w="914964" h="170593" extrusionOk="0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355" name="Google Shape;355;p15"/>
          <p:cNvSpPr txBox="1"/>
          <p:nvPr/>
        </p:nvSpPr>
        <p:spPr>
          <a:xfrm>
            <a:off x="7235550" y="7508185"/>
            <a:ext cx="3086100" cy="3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charset="0"/>
                <a:ea typeface="Calibri"/>
                <a:cs typeface="Calibri"/>
                <a:sym typeface="Calibri"/>
              </a:rPr>
              <a:t>Cloud Integration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5"/>
          <p:cNvSpPr/>
          <p:nvPr/>
        </p:nvSpPr>
        <p:spPr>
          <a:xfrm>
            <a:off x="8383179" y="7631615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5"/>
          <p:cNvSpPr/>
          <p:nvPr/>
        </p:nvSpPr>
        <p:spPr>
          <a:xfrm>
            <a:off x="2453288" y="3445822"/>
            <a:ext cx="3474003" cy="348801"/>
          </a:xfrm>
          <a:custGeom>
            <a:avLst/>
            <a:gdLst/>
            <a:ahLst/>
            <a:cxnLst/>
            <a:rect l="l" t="t" r="r" b="b"/>
            <a:pathLst>
              <a:path w="4128022" h="437161" extrusionOk="0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358" name="Google Shape;358;p15"/>
          <p:cNvSpPr/>
          <p:nvPr/>
        </p:nvSpPr>
        <p:spPr>
          <a:xfrm>
            <a:off x="7193996" y="3462701"/>
            <a:ext cx="3474003" cy="348801"/>
          </a:xfrm>
          <a:custGeom>
            <a:avLst/>
            <a:gdLst/>
            <a:ahLst/>
            <a:cxnLst/>
            <a:rect l="l" t="t" r="r" b="b"/>
            <a:pathLst>
              <a:path w="4128022" h="437161" extrusionOk="0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359" name="Google Shape;359;p15"/>
          <p:cNvSpPr/>
          <p:nvPr/>
        </p:nvSpPr>
        <p:spPr>
          <a:xfrm>
            <a:off x="11573646" y="3402168"/>
            <a:ext cx="3474003" cy="348801"/>
          </a:xfrm>
          <a:custGeom>
            <a:avLst/>
            <a:gdLst/>
            <a:ahLst/>
            <a:cxnLst/>
            <a:rect l="l" t="t" r="r" b="b"/>
            <a:pathLst>
              <a:path w="4128022" h="437161" extrusionOk="0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360" name="Google Shape;360;p15"/>
          <p:cNvSpPr/>
          <p:nvPr/>
        </p:nvSpPr>
        <p:spPr>
          <a:xfrm>
            <a:off x="4717875" y="5981700"/>
            <a:ext cx="3474003" cy="348801"/>
          </a:xfrm>
          <a:custGeom>
            <a:avLst/>
            <a:gdLst/>
            <a:ahLst/>
            <a:cxnLst/>
            <a:rect l="l" t="t" r="r" b="b"/>
            <a:pathLst>
              <a:path w="4128022" h="437161" extrusionOk="0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361" name="Google Shape;361;p15"/>
          <p:cNvSpPr/>
          <p:nvPr/>
        </p:nvSpPr>
        <p:spPr>
          <a:xfrm>
            <a:off x="9251397" y="5981700"/>
            <a:ext cx="3474003" cy="348801"/>
          </a:xfrm>
          <a:custGeom>
            <a:avLst/>
            <a:gdLst/>
            <a:ahLst/>
            <a:cxnLst/>
            <a:rect l="l" t="t" r="r" b="b"/>
            <a:pathLst>
              <a:path w="4128022" h="437161" extrusionOk="0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362" name="Google Shape;362;p15"/>
          <p:cNvSpPr/>
          <p:nvPr/>
        </p:nvSpPr>
        <p:spPr>
          <a:xfrm>
            <a:off x="7041597" y="8322858"/>
            <a:ext cx="3474003" cy="348801"/>
          </a:xfrm>
          <a:custGeom>
            <a:avLst/>
            <a:gdLst/>
            <a:ahLst/>
            <a:cxnLst/>
            <a:rect l="l" t="t" r="r" b="b"/>
            <a:pathLst>
              <a:path w="4128022" h="437161" extrusionOk="0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363" name="Google Shape;363;p15"/>
          <p:cNvSpPr txBox="1">
            <a:spLocks noGrp="1"/>
          </p:cNvSpPr>
          <p:nvPr>
            <p:ph type="sldNum" idx="12"/>
          </p:nvPr>
        </p:nvSpPr>
        <p:spPr>
          <a:xfrm>
            <a:off x="16002000" y="4651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/>
              <a:t>11</a:t>
            </a:fld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6"/>
          <p:cNvGrpSpPr/>
          <p:nvPr/>
        </p:nvGrpSpPr>
        <p:grpSpPr>
          <a:xfrm>
            <a:off x="-2759643" y="-3368517"/>
            <a:ext cx="4937757" cy="4959890"/>
            <a:chOff x="1813" y="0"/>
            <a:chExt cx="809173" cy="812800"/>
          </a:xfrm>
        </p:grpSpPr>
        <p:sp>
          <p:nvSpPr>
            <p:cNvPr id="369" name="Google Shape;369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2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16"/>
          <p:cNvGrpSpPr/>
          <p:nvPr/>
        </p:nvGrpSpPr>
        <p:grpSpPr>
          <a:xfrm>
            <a:off x="9173419" y="1278539"/>
            <a:ext cx="13130100" cy="13188954"/>
            <a:chOff x="1813" y="0"/>
            <a:chExt cx="809173" cy="812800"/>
          </a:xfrm>
        </p:grpSpPr>
        <p:sp>
          <p:nvSpPr>
            <p:cNvPr id="372" name="Google Shape;372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2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16"/>
          <p:cNvSpPr/>
          <p:nvPr/>
        </p:nvSpPr>
        <p:spPr>
          <a:xfrm>
            <a:off x="-6639105" y="-5979128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 extrusionOk="0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75" name="Google Shape;375;p16"/>
          <p:cNvSpPr/>
          <p:nvPr/>
        </p:nvSpPr>
        <p:spPr>
          <a:xfrm rot="-3986589">
            <a:off x="5084777" y="6259532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 extrusionOk="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76" name="Google Shape;376;p16"/>
          <p:cNvSpPr txBox="1"/>
          <p:nvPr/>
        </p:nvSpPr>
        <p:spPr>
          <a:xfrm>
            <a:off x="2764971" y="4305300"/>
            <a:ext cx="7942168" cy="133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4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sz="8224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7" name="Google Shape;377;p16" descr="Gesture,Black-and-white,Logo,Illustration,Clip art,Icon,Symbol,Silhouette  #114300 - Free Icon Librar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0464" y="4152900"/>
            <a:ext cx="5410200" cy="541020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6"/>
          <p:cNvSpPr txBox="1">
            <a:spLocks noGrp="1"/>
          </p:cNvSpPr>
          <p:nvPr>
            <p:ph type="sldNum" idx="12"/>
          </p:nvPr>
        </p:nvSpPr>
        <p:spPr>
          <a:xfrm>
            <a:off x="15808081" y="4953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/>
              <a:t>12</a:t>
            </a:fld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17"/>
          <p:cNvPicPr preferRelativeResize="0"/>
          <p:nvPr/>
        </p:nvPicPr>
        <p:blipFill rotWithShape="1">
          <a:blip r:embed="rId3">
            <a:alphaModFix/>
          </a:blip>
          <a:srcRect t="21875" b="21874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7"/>
          <p:cNvSpPr/>
          <p:nvPr/>
        </p:nvSpPr>
        <p:spPr>
          <a:xfrm rot="-10580377">
            <a:off x="12227222" y="-2716773"/>
            <a:ext cx="9609341" cy="13346136"/>
          </a:xfrm>
          <a:custGeom>
            <a:avLst/>
            <a:gdLst/>
            <a:ahLst/>
            <a:cxnLst/>
            <a:rect l="l" t="t" r="r" b="b"/>
            <a:pathLst>
              <a:path w="24036383" h="24664199" extrusionOk="0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85" name="Google Shape;385;p17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 extrusionOk="0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7"/>
          <p:cNvGrpSpPr/>
          <p:nvPr/>
        </p:nvGrpSpPr>
        <p:grpSpPr>
          <a:xfrm>
            <a:off x="9836480" y="8161785"/>
            <a:ext cx="5408647" cy="922427"/>
            <a:chOff x="16351" y="0"/>
            <a:chExt cx="13238727" cy="2257821"/>
          </a:xfrm>
        </p:grpSpPr>
        <p:sp>
          <p:nvSpPr>
            <p:cNvPr id="387" name="Google Shape;387;p17"/>
            <p:cNvSpPr/>
            <p:nvPr/>
          </p:nvSpPr>
          <p:spPr>
            <a:xfrm>
              <a:off x="16351" y="0"/>
              <a:ext cx="10571728" cy="2257821"/>
            </a:xfrm>
            <a:custGeom>
              <a:avLst/>
              <a:gdLst/>
              <a:ahLst/>
              <a:cxnLst/>
              <a:rect l="l" t="t" r="r" b="b"/>
              <a:pathLst>
                <a:path w="10571728" h="2257821" extrusionOk="0">
                  <a:moveTo>
                    <a:pt x="618649" y="0"/>
                  </a:moveTo>
                  <a:cubicBezTo>
                    <a:pt x="501749" y="0"/>
                    <a:pt x="406982" y="94766"/>
                    <a:pt x="406982" y="211667"/>
                  </a:cubicBezTo>
                  <a:lnTo>
                    <a:pt x="406982" y="282222"/>
                  </a:lnTo>
                  <a:cubicBezTo>
                    <a:pt x="406982" y="399122"/>
                    <a:pt x="501749" y="493889"/>
                    <a:pt x="618649" y="493889"/>
                  </a:cubicBezTo>
                  <a:cubicBezTo>
                    <a:pt x="735549" y="493889"/>
                    <a:pt x="830316" y="399122"/>
                    <a:pt x="830316" y="282222"/>
                  </a:cubicBezTo>
                  <a:lnTo>
                    <a:pt x="830316" y="211667"/>
                  </a:lnTo>
                  <a:cubicBezTo>
                    <a:pt x="830316" y="94766"/>
                    <a:pt x="735549" y="0"/>
                    <a:pt x="618649" y="0"/>
                  </a:cubicBezTo>
                  <a:moveTo>
                    <a:pt x="399433" y="969998"/>
                  </a:moveTo>
                  <a:cubicBezTo>
                    <a:pt x="400632" y="961884"/>
                    <a:pt x="389202" y="958709"/>
                    <a:pt x="386027" y="966258"/>
                  </a:cubicBezTo>
                  <a:lnTo>
                    <a:pt x="232005" y="1325598"/>
                  </a:lnTo>
                  <a:cubicBezTo>
                    <a:pt x="209748" y="1377518"/>
                    <a:pt x="158672" y="1411161"/>
                    <a:pt x="102182" y="1411111"/>
                  </a:cubicBezTo>
                  <a:lnTo>
                    <a:pt x="37130" y="1411111"/>
                  </a:lnTo>
                  <a:cubicBezTo>
                    <a:pt x="25266" y="1411122"/>
                    <a:pt x="14190" y="1405168"/>
                    <a:pt x="7655" y="1395265"/>
                  </a:cubicBezTo>
                  <a:cubicBezTo>
                    <a:pt x="1120" y="1385363"/>
                    <a:pt x="0" y="1372839"/>
                    <a:pt x="4675" y="1361934"/>
                  </a:cubicBezTo>
                  <a:lnTo>
                    <a:pt x="195316" y="917222"/>
                  </a:lnTo>
                  <a:lnTo>
                    <a:pt x="265448" y="741821"/>
                  </a:lnTo>
                  <a:cubicBezTo>
                    <a:pt x="308318" y="634683"/>
                    <a:pt x="412094" y="564437"/>
                    <a:pt x="527491" y="564444"/>
                  </a:cubicBezTo>
                  <a:lnTo>
                    <a:pt x="709807" y="564444"/>
                  </a:lnTo>
                  <a:cubicBezTo>
                    <a:pt x="825204" y="564437"/>
                    <a:pt x="928980" y="634683"/>
                    <a:pt x="971850" y="741821"/>
                  </a:cubicBezTo>
                  <a:lnTo>
                    <a:pt x="1041982" y="917222"/>
                  </a:lnTo>
                  <a:lnTo>
                    <a:pt x="1232553" y="1361934"/>
                  </a:lnTo>
                  <a:cubicBezTo>
                    <a:pt x="1237228" y="1372839"/>
                    <a:pt x="1236108" y="1385363"/>
                    <a:pt x="1229572" y="1395265"/>
                  </a:cubicBezTo>
                  <a:cubicBezTo>
                    <a:pt x="1223037" y="1405168"/>
                    <a:pt x="1211962" y="1411122"/>
                    <a:pt x="1200097" y="1411111"/>
                  </a:cubicBezTo>
                  <a:lnTo>
                    <a:pt x="1135045" y="1411111"/>
                  </a:lnTo>
                  <a:cubicBezTo>
                    <a:pt x="1078607" y="1411105"/>
                    <a:pt x="1027601" y="1377471"/>
                    <a:pt x="1005364" y="1325598"/>
                  </a:cubicBezTo>
                  <a:lnTo>
                    <a:pt x="851341" y="966258"/>
                  </a:lnTo>
                  <a:cubicBezTo>
                    <a:pt x="848096" y="958709"/>
                    <a:pt x="836736" y="961884"/>
                    <a:pt x="837865" y="969998"/>
                  </a:cubicBezTo>
                  <a:lnTo>
                    <a:pt x="900871" y="1411111"/>
                  </a:lnTo>
                  <a:lnTo>
                    <a:pt x="968252" y="2219607"/>
                  </a:lnTo>
                  <a:cubicBezTo>
                    <a:pt x="969060" y="2229429"/>
                    <a:pt x="965723" y="2239141"/>
                    <a:pt x="959048" y="2246392"/>
                  </a:cubicBezTo>
                  <a:cubicBezTo>
                    <a:pt x="952374" y="2253643"/>
                    <a:pt x="942970" y="2257771"/>
                    <a:pt x="933115" y="2257778"/>
                  </a:cubicBezTo>
                  <a:lnTo>
                    <a:pt x="879281" y="2257778"/>
                  </a:lnTo>
                  <a:cubicBezTo>
                    <a:pt x="810300" y="2257786"/>
                    <a:pt x="751423" y="2207921"/>
                    <a:pt x="740075" y="2139879"/>
                  </a:cubicBezTo>
                  <a:lnTo>
                    <a:pt x="625705" y="1452880"/>
                  </a:lnTo>
                  <a:cubicBezTo>
                    <a:pt x="624364" y="1444978"/>
                    <a:pt x="613075" y="1444978"/>
                    <a:pt x="611735" y="1452880"/>
                  </a:cubicBezTo>
                  <a:lnTo>
                    <a:pt x="497293" y="2139879"/>
                  </a:lnTo>
                  <a:cubicBezTo>
                    <a:pt x="485942" y="2207948"/>
                    <a:pt x="427025" y="2257821"/>
                    <a:pt x="358017" y="2257778"/>
                  </a:cubicBezTo>
                  <a:lnTo>
                    <a:pt x="304183" y="2257778"/>
                  </a:lnTo>
                  <a:cubicBezTo>
                    <a:pt x="294328" y="2257771"/>
                    <a:pt x="284924" y="2253643"/>
                    <a:pt x="278250" y="2246392"/>
                  </a:cubicBezTo>
                  <a:cubicBezTo>
                    <a:pt x="271575" y="2239141"/>
                    <a:pt x="268238" y="2229429"/>
                    <a:pt x="269046" y="2219607"/>
                  </a:cubicBezTo>
                  <a:lnTo>
                    <a:pt x="336427" y="1411111"/>
                  </a:lnTo>
                  <a:lnTo>
                    <a:pt x="399433" y="969998"/>
                  </a:lnTo>
                  <a:moveTo>
                    <a:pt x="1952149" y="0"/>
                  </a:moveTo>
                  <a:cubicBezTo>
                    <a:pt x="1835249" y="0"/>
                    <a:pt x="1740482" y="94766"/>
                    <a:pt x="1740482" y="211667"/>
                  </a:cubicBezTo>
                  <a:lnTo>
                    <a:pt x="1740482" y="282222"/>
                  </a:lnTo>
                  <a:cubicBezTo>
                    <a:pt x="1740482" y="399122"/>
                    <a:pt x="1835249" y="493889"/>
                    <a:pt x="1952149" y="493889"/>
                  </a:cubicBezTo>
                  <a:cubicBezTo>
                    <a:pt x="2069049" y="493889"/>
                    <a:pt x="2163816" y="399122"/>
                    <a:pt x="2163816" y="282222"/>
                  </a:cubicBezTo>
                  <a:lnTo>
                    <a:pt x="2163816" y="211667"/>
                  </a:lnTo>
                  <a:cubicBezTo>
                    <a:pt x="2163816" y="94766"/>
                    <a:pt x="2069049" y="0"/>
                    <a:pt x="1952149" y="0"/>
                  </a:cubicBezTo>
                  <a:moveTo>
                    <a:pt x="1732933" y="969998"/>
                  </a:moveTo>
                  <a:cubicBezTo>
                    <a:pt x="1734132" y="961884"/>
                    <a:pt x="1722702" y="958709"/>
                    <a:pt x="1719527" y="966258"/>
                  </a:cubicBezTo>
                  <a:lnTo>
                    <a:pt x="1565505" y="1325598"/>
                  </a:lnTo>
                  <a:cubicBezTo>
                    <a:pt x="1543248" y="1377518"/>
                    <a:pt x="1492172" y="1411161"/>
                    <a:pt x="1435682" y="1411111"/>
                  </a:cubicBezTo>
                  <a:lnTo>
                    <a:pt x="1370630" y="1411111"/>
                  </a:lnTo>
                  <a:cubicBezTo>
                    <a:pt x="1358766" y="1411122"/>
                    <a:pt x="1347690" y="1405168"/>
                    <a:pt x="1341155" y="1395265"/>
                  </a:cubicBezTo>
                  <a:cubicBezTo>
                    <a:pt x="1334620" y="1385363"/>
                    <a:pt x="1333500" y="1372839"/>
                    <a:pt x="1338175" y="1361934"/>
                  </a:cubicBezTo>
                  <a:lnTo>
                    <a:pt x="1528816" y="917222"/>
                  </a:lnTo>
                  <a:lnTo>
                    <a:pt x="1598948" y="741821"/>
                  </a:lnTo>
                  <a:cubicBezTo>
                    <a:pt x="1641818" y="634683"/>
                    <a:pt x="1745595" y="564437"/>
                    <a:pt x="1860991" y="564444"/>
                  </a:cubicBezTo>
                  <a:lnTo>
                    <a:pt x="2043307" y="564444"/>
                  </a:lnTo>
                  <a:cubicBezTo>
                    <a:pt x="2158703" y="564437"/>
                    <a:pt x="2262480" y="634683"/>
                    <a:pt x="2305350" y="741821"/>
                  </a:cubicBezTo>
                  <a:lnTo>
                    <a:pt x="2375482" y="917222"/>
                  </a:lnTo>
                  <a:lnTo>
                    <a:pt x="2566053" y="1361934"/>
                  </a:lnTo>
                  <a:cubicBezTo>
                    <a:pt x="2570728" y="1372839"/>
                    <a:pt x="2569608" y="1385363"/>
                    <a:pt x="2563072" y="1395265"/>
                  </a:cubicBezTo>
                  <a:cubicBezTo>
                    <a:pt x="2556537" y="1405168"/>
                    <a:pt x="2545462" y="1411122"/>
                    <a:pt x="2533597" y="1411111"/>
                  </a:cubicBezTo>
                  <a:lnTo>
                    <a:pt x="2468545" y="1411111"/>
                  </a:lnTo>
                  <a:cubicBezTo>
                    <a:pt x="2412107" y="1411105"/>
                    <a:pt x="2361101" y="1377471"/>
                    <a:pt x="2338864" y="1325598"/>
                  </a:cubicBezTo>
                  <a:lnTo>
                    <a:pt x="2184841" y="966258"/>
                  </a:lnTo>
                  <a:cubicBezTo>
                    <a:pt x="2181596" y="958709"/>
                    <a:pt x="2170236" y="961884"/>
                    <a:pt x="2171365" y="969998"/>
                  </a:cubicBezTo>
                  <a:lnTo>
                    <a:pt x="2234371" y="1411111"/>
                  </a:lnTo>
                  <a:lnTo>
                    <a:pt x="2301752" y="2219607"/>
                  </a:lnTo>
                  <a:cubicBezTo>
                    <a:pt x="2302560" y="2229429"/>
                    <a:pt x="2299223" y="2239141"/>
                    <a:pt x="2292548" y="2246392"/>
                  </a:cubicBezTo>
                  <a:cubicBezTo>
                    <a:pt x="2285874" y="2253643"/>
                    <a:pt x="2276470" y="2257771"/>
                    <a:pt x="2266615" y="2257778"/>
                  </a:cubicBezTo>
                  <a:lnTo>
                    <a:pt x="2212781" y="2257778"/>
                  </a:lnTo>
                  <a:cubicBezTo>
                    <a:pt x="2143800" y="2257786"/>
                    <a:pt x="2084923" y="2207921"/>
                    <a:pt x="2073575" y="2139879"/>
                  </a:cubicBezTo>
                  <a:lnTo>
                    <a:pt x="1959205" y="1452880"/>
                  </a:lnTo>
                  <a:cubicBezTo>
                    <a:pt x="1957864" y="1444978"/>
                    <a:pt x="1946575" y="1444978"/>
                    <a:pt x="1945234" y="1452880"/>
                  </a:cubicBezTo>
                  <a:lnTo>
                    <a:pt x="1830793" y="2139879"/>
                  </a:lnTo>
                  <a:cubicBezTo>
                    <a:pt x="1819442" y="2207948"/>
                    <a:pt x="1760525" y="2257821"/>
                    <a:pt x="1691517" y="2257778"/>
                  </a:cubicBezTo>
                  <a:lnTo>
                    <a:pt x="1637683" y="2257778"/>
                  </a:lnTo>
                  <a:cubicBezTo>
                    <a:pt x="1627828" y="2257771"/>
                    <a:pt x="1618424" y="2253643"/>
                    <a:pt x="1611750" y="2246392"/>
                  </a:cubicBezTo>
                  <a:cubicBezTo>
                    <a:pt x="1605075" y="2239141"/>
                    <a:pt x="1601738" y="2229429"/>
                    <a:pt x="1602546" y="2219607"/>
                  </a:cubicBezTo>
                  <a:lnTo>
                    <a:pt x="1669927" y="1411111"/>
                  </a:lnTo>
                  <a:lnTo>
                    <a:pt x="1732933" y="969998"/>
                  </a:lnTo>
                  <a:moveTo>
                    <a:pt x="3285649" y="0"/>
                  </a:moveTo>
                  <a:cubicBezTo>
                    <a:pt x="3168749" y="0"/>
                    <a:pt x="3073982" y="94766"/>
                    <a:pt x="3073982" y="211667"/>
                  </a:cubicBezTo>
                  <a:lnTo>
                    <a:pt x="3073982" y="282222"/>
                  </a:lnTo>
                  <a:cubicBezTo>
                    <a:pt x="3073982" y="399122"/>
                    <a:pt x="3168749" y="493889"/>
                    <a:pt x="3285649" y="493889"/>
                  </a:cubicBezTo>
                  <a:cubicBezTo>
                    <a:pt x="3402549" y="493889"/>
                    <a:pt x="3497316" y="399122"/>
                    <a:pt x="3497316" y="282222"/>
                  </a:cubicBezTo>
                  <a:lnTo>
                    <a:pt x="3497316" y="211667"/>
                  </a:lnTo>
                  <a:cubicBezTo>
                    <a:pt x="3497316" y="94766"/>
                    <a:pt x="3402549" y="0"/>
                    <a:pt x="3285649" y="0"/>
                  </a:cubicBezTo>
                  <a:moveTo>
                    <a:pt x="3066433" y="969998"/>
                  </a:moveTo>
                  <a:cubicBezTo>
                    <a:pt x="3067632" y="961884"/>
                    <a:pt x="3056202" y="958709"/>
                    <a:pt x="3053027" y="966258"/>
                  </a:cubicBezTo>
                  <a:lnTo>
                    <a:pt x="2899005" y="1325598"/>
                  </a:lnTo>
                  <a:cubicBezTo>
                    <a:pt x="2876748" y="1377518"/>
                    <a:pt x="2825672" y="1411161"/>
                    <a:pt x="2769182" y="1411111"/>
                  </a:cubicBezTo>
                  <a:lnTo>
                    <a:pt x="2704130" y="1411111"/>
                  </a:lnTo>
                  <a:cubicBezTo>
                    <a:pt x="2692266" y="1411122"/>
                    <a:pt x="2681190" y="1405168"/>
                    <a:pt x="2674655" y="1395265"/>
                  </a:cubicBezTo>
                  <a:cubicBezTo>
                    <a:pt x="2668120" y="1385363"/>
                    <a:pt x="2667000" y="1372839"/>
                    <a:pt x="2671675" y="1361934"/>
                  </a:cubicBezTo>
                  <a:lnTo>
                    <a:pt x="2862316" y="917222"/>
                  </a:lnTo>
                  <a:lnTo>
                    <a:pt x="2932448" y="741821"/>
                  </a:lnTo>
                  <a:cubicBezTo>
                    <a:pt x="2975318" y="634683"/>
                    <a:pt x="3079095" y="564437"/>
                    <a:pt x="3194491" y="564444"/>
                  </a:cubicBezTo>
                  <a:lnTo>
                    <a:pt x="3376807" y="564444"/>
                  </a:lnTo>
                  <a:cubicBezTo>
                    <a:pt x="3492203" y="564437"/>
                    <a:pt x="3595980" y="634683"/>
                    <a:pt x="3638850" y="741821"/>
                  </a:cubicBezTo>
                  <a:lnTo>
                    <a:pt x="3708982" y="917222"/>
                  </a:lnTo>
                  <a:lnTo>
                    <a:pt x="3899553" y="1361934"/>
                  </a:lnTo>
                  <a:cubicBezTo>
                    <a:pt x="3904228" y="1372839"/>
                    <a:pt x="3903107" y="1385363"/>
                    <a:pt x="3896572" y="1395265"/>
                  </a:cubicBezTo>
                  <a:cubicBezTo>
                    <a:pt x="3890037" y="1405168"/>
                    <a:pt x="3878962" y="1411122"/>
                    <a:pt x="3867097" y="1411111"/>
                  </a:cubicBezTo>
                  <a:lnTo>
                    <a:pt x="3802045" y="1411111"/>
                  </a:lnTo>
                  <a:cubicBezTo>
                    <a:pt x="3745607" y="1411105"/>
                    <a:pt x="3694601" y="1377471"/>
                    <a:pt x="3672364" y="1325598"/>
                  </a:cubicBezTo>
                  <a:lnTo>
                    <a:pt x="3518341" y="966258"/>
                  </a:lnTo>
                  <a:cubicBezTo>
                    <a:pt x="3515096" y="958709"/>
                    <a:pt x="3503736" y="961884"/>
                    <a:pt x="3504865" y="969998"/>
                  </a:cubicBezTo>
                  <a:lnTo>
                    <a:pt x="3567871" y="1411111"/>
                  </a:lnTo>
                  <a:lnTo>
                    <a:pt x="3635252" y="2219607"/>
                  </a:lnTo>
                  <a:cubicBezTo>
                    <a:pt x="3636060" y="2229429"/>
                    <a:pt x="3632723" y="2239141"/>
                    <a:pt x="3626048" y="2246392"/>
                  </a:cubicBezTo>
                  <a:cubicBezTo>
                    <a:pt x="3619374" y="2253643"/>
                    <a:pt x="3609970" y="2257771"/>
                    <a:pt x="3600115" y="2257778"/>
                  </a:cubicBezTo>
                  <a:lnTo>
                    <a:pt x="3546281" y="2257778"/>
                  </a:lnTo>
                  <a:cubicBezTo>
                    <a:pt x="3477299" y="2257786"/>
                    <a:pt x="3418423" y="2207921"/>
                    <a:pt x="3407075" y="2139879"/>
                  </a:cubicBezTo>
                  <a:lnTo>
                    <a:pt x="3292704" y="1452880"/>
                  </a:lnTo>
                  <a:cubicBezTo>
                    <a:pt x="3291364" y="1444978"/>
                    <a:pt x="3280075" y="1444978"/>
                    <a:pt x="3278735" y="1452880"/>
                  </a:cubicBezTo>
                  <a:lnTo>
                    <a:pt x="3164293" y="2139879"/>
                  </a:lnTo>
                  <a:cubicBezTo>
                    <a:pt x="3152942" y="2207948"/>
                    <a:pt x="3094025" y="2257821"/>
                    <a:pt x="3025017" y="2257778"/>
                  </a:cubicBezTo>
                  <a:lnTo>
                    <a:pt x="2971183" y="2257778"/>
                  </a:lnTo>
                  <a:cubicBezTo>
                    <a:pt x="2961328" y="2257771"/>
                    <a:pt x="2951924" y="2253643"/>
                    <a:pt x="2945250" y="2246392"/>
                  </a:cubicBezTo>
                  <a:cubicBezTo>
                    <a:pt x="2938575" y="2239141"/>
                    <a:pt x="2935238" y="2229429"/>
                    <a:pt x="2936046" y="2219607"/>
                  </a:cubicBezTo>
                  <a:lnTo>
                    <a:pt x="3003427" y="1411111"/>
                  </a:lnTo>
                  <a:lnTo>
                    <a:pt x="3066433" y="969998"/>
                  </a:lnTo>
                  <a:moveTo>
                    <a:pt x="4619149" y="0"/>
                  </a:moveTo>
                  <a:cubicBezTo>
                    <a:pt x="4502249" y="0"/>
                    <a:pt x="4407482" y="94766"/>
                    <a:pt x="4407482" y="211667"/>
                  </a:cubicBezTo>
                  <a:lnTo>
                    <a:pt x="4407482" y="282222"/>
                  </a:lnTo>
                  <a:cubicBezTo>
                    <a:pt x="4407482" y="399122"/>
                    <a:pt x="4502249" y="493889"/>
                    <a:pt x="4619149" y="493889"/>
                  </a:cubicBezTo>
                  <a:cubicBezTo>
                    <a:pt x="4736049" y="493889"/>
                    <a:pt x="4830816" y="399122"/>
                    <a:pt x="4830816" y="282222"/>
                  </a:cubicBezTo>
                  <a:lnTo>
                    <a:pt x="4830816" y="211667"/>
                  </a:lnTo>
                  <a:cubicBezTo>
                    <a:pt x="4830816" y="94766"/>
                    <a:pt x="4736049" y="0"/>
                    <a:pt x="4619149" y="0"/>
                  </a:cubicBezTo>
                  <a:moveTo>
                    <a:pt x="4399933" y="969998"/>
                  </a:moveTo>
                  <a:cubicBezTo>
                    <a:pt x="4401132" y="961884"/>
                    <a:pt x="4389702" y="958709"/>
                    <a:pt x="4386527" y="966258"/>
                  </a:cubicBezTo>
                  <a:lnTo>
                    <a:pt x="4232504" y="1325598"/>
                  </a:lnTo>
                  <a:cubicBezTo>
                    <a:pt x="4210248" y="1377518"/>
                    <a:pt x="4159172" y="1411161"/>
                    <a:pt x="4102682" y="1411111"/>
                  </a:cubicBezTo>
                  <a:lnTo>
                    <a:pt x="4037630" y="1411111"/>
                  </a:lnTo>
                  <a:cubicBezTo>
                    <a:pt x="4025765" y="1411122"/>
                    <a:pt x="4014691" y="1405168"/>
                    <a:pt x="4008155" y="1395265"/>
                  </a:cubicBezTo>
                  <a:cubicBezTo>
                    <a:pt x="4001620" y="1385363"/>
                    <a:pt x="4000500" y="1372839"/>
                    <a:pt x="4005174" y="1361934"/>
                  </a:cubicBezTo>
                  <a:lnTo>
                    <a:pt x="4195816" y="917222"/>
                  </a:lnTo>
                  <a:lnTo>
                    <a:pt x="4265948" y="741821"/>
                  </a:lnTo>
                  <a:cubicBezTo>
                    <a:pt x="4308818" y="634683"/>
                    <a:pt x="4412595" y="564437"/>
                    <a:pt x="4527991" y="564444"/>
                  </a:cubicBezTo>
                  <a:lnTo>
                    <a:pt x="4710307" y="564444"/>
                  </a:lnTo>
                  <a:cubicBezTo>
                    <a:pt x="4825703" y="564437"/>
                    <a:pt x="4929480" y="634683"/>
                    <a:pt x="4972350" y="741821"/>
                  </a:cubicBezTo>
                  <a:lnTo>
                    <a:pt x="5042482" y="917222"/>
                  </a:lnTo>
                  <a:lnTo>
                    <a:pt x="5233053" y="1361934"/>
                  </a:lnTo>
                  <a:cubicBezTo>
                    <a:pt x="5237728" y="1372839"/>
                    <a:pt x="5236607" y="1385363"/>
                    <a:pt x="5230072" y="1395265"/>
                  </a:cubicBezTo>
                  <a:cubicBezTo>
                    <a:pt x="5223537" y="1405168"/>
                    <a:pt x="5212462" y="1411122"/>
                    <a:pt x="5200597" y="1411111"/>
                  </a:cubicBezTo>
                  <a:lnTo>
                    <a:pt x="5135545" y="1411111"/>
                  </a:lnTo>
                  <a:cubicBezTo>
                    <a:pt x="5079107" y="1411105"/>
                    <a:pt x="5028101" y="1377471"/>
                    <a:pt x="5005864" y="1325598"/>
                  </a:cubicBezTo>
                  <a:lnTo>
                    <a:pt x="4851841" y="966258"/>
                  </a:lnTo>
                  <a:cubicBezTo>
                    <a:pt x="4848596" y="958709"/>
                    <a:pt x="4837236" y="961884"/>
                    <a:pt x="4838365" y="969998"/>
                  </a:cubicBezTo>
                  <a:lnTo>
                    <a:pt x="4901371" y="1411111"/>
                  </a:lnTo>
                  <a:lnTo>
                    <a:pt x="4968752" y="2219607"/>
                  </a:lnTo>
                  <a:cubicBezTo>
                    <a:pt x="4969560" y="2229429"/>
                    <a:pt x="4966223" y="2239141"/>
                    <a:pt x="4959548" y="2246392"/>
                  </a:cubicBezTo>
                  <a:cubicBezTo>
                    <a:pt x="4952874" y="2253643"/>
                    <a:pt x="4943470" y="2257771"/>
                    <a:pt x="4933615" y="2257778"/>
                  </a:cubicBezTo>
                  <a:lnTo>
                    <a:pt x="4879781" y="2257778"/>
                  </a:lnTo>
                  <a:cubicBezTo>
                    <a:pt x="4810799" y="2257786"/>
                    <a:pt x="4751923" y="2207921"/>
                    <a:pt x="4740575" y="2139879"/>
                  </a:cubicBezTo>
                  <a:lnTo>
                    <a:pt x="4626204" y="1452880"/>
                  </a:lnTo>
                  <a:cubicBezTo>
                    <a:pt x="4624864" y="1444978"/>
                    <a:pt x="4613575" y="1444978"/>
                    <a:pt x="4612235" y="1452880"/>
                  </a:cubicBezTo>
                  <a:lnTo>
                    <a:pt x="4497794" y="2139879"/>
                  </a:lnTo>
                  <a:cubicBezTo>
                    <a:pt x="4486442" y="2207948"/>
                    <a:pt x="4427525" y="2257821"/>
                    <a:pt x="4358517" y="2257778"/>
                  </a:cubicBezTo>
                  <a:lnTo>
                    <a:pt x="4304683" y="2257778"/>
                  </a:lnTo>
                  <a:cubicBezTo>
                    <a:pt x="4294828" y="2257771"/>
                    <a:pt x="4285424" y="2253643"/>
                    <a:pt x="4278750" y="2246392"/>
                  </a:cubicBezTo>
                  <a:cubicBezTo>
                    <a:pt x="4272075" y="2239141"/>
                    <a:pt x="4268738" y="2229429"/>
                    <a:pt x="4269546" y="2219607"/>
                  </a:cubicBezTo>
                  <a:lnTo>
                    <a:pt x="4336927" y="1411111"/>
                  </a:lnTo>
                  <a:lnTo>
                    <a:pt x="4399933" y="969998"/>
                  </a:lnTo>
                  <a:moveTo>
                    <a:pt x="5952649" y="0"/>
                  </a:moveTo>
                  <a:cubicBezTo>
                    <a:pt x="5835749" y="0"/>
                    <a:pt x="5740982" y="94766"/>
                    <a:pt x="5740982" y="211667"/>
                  </a:cubicBezTo>
                  <a:lnTo>
                    <a:pt x="5740982" y="282222"/>
                  </a:lnTo>
                  <a:cubicBezTo>
                    <a:pt x="5740982" y="399122"/>
                    <a:pt x="5835749" y="493889"/>
                    <a:pt x="5952649" y="493889"/>
                  </a:cubicBezTo>
                  <a:cubicBezTo>
                    <a:pt x="6069549" y="493889"/>
                    <a:pt x="6164316" y="399122"/>
                    <a:pt x="6164316" y="282222"/>
                  </a:cubicBezTo>
                  <a:lnTo>
                    <a:pt x="6164316" y="211667"/>
                  </a:lnTo>
                  <a:cubicBezTo>
                    <a:pt x="6164316" y="94766"/>
                    <a:pt x="6069549" y="0"/>
                    <a:pt x="5952649" y="0"/>
                  </a:cubicBezTo>
                  <a:moveTo>
                    <a:pt x="5733433" y="969998"/>
                  </a:moveTo>
                  <a:cubicBezTo>
                    <a:pt x="5734632" y="961884"/>
                    <a:pt x="5723202" y="958709"/>
                    <a:pt x="5720027" y="966258"/>
                  </a:cubicBezTo>
                  <a:lnTo>
                    <a:pt x="5566004" y="1325598"/>
                  </a:lnTo>
                  <a:cubicBezTo>
                    <a:pt x="5543748" y="1377518"/>
                    <a:pt x="5492672" y="1411161"/>
                    <a:pt x="5436182" y="1411111"/>
                  </a:cubicBezTo>
                  <a:lnTo>
                    <a:pt x="5371130" y="1411111"/>
                  </a:lnTo>
                  <a:cubicBezTo>
                    <a:pt x="5359265" y="1411122"/>
                    <a:pt x="5348191" y="1405168"/>
                    <a:pt x="5341655" y="1395265"/>
                  </a:cubicBezTo>
                  <a:cubicBezTo>
                    <a:pt x="5335120" y="1385363"/>
                    <a:pt x="5334000" y="1372839"/>
                    <a:pt x="5338674" y="1361934"/>
                  </a:cubicBezTo>
                  <a:lnTo>
                    <a:pt x="5529316" y="917222"/>
                  </a:lnTo>
                  <a:lnTo>
                    <a:pt x="5599448" y="741821"/>
                  </a:lnTo>
                  <a:cubicBezTo>
                    <a:pt x="5642318" y="634683"/>
                    <a:pt x="5746095" y="564437"/>
                    <a:pt x="5861491" y="564444"/>
                  </a:cubicBezTo>
                  <a:lnTo>
                    <a:pt x="6043807" y="564444"/>
                  </a:lnTo>
                  <a:cubicBezTo>
                    <a:pt x="6159203" y="564437"/>
                    <a:pt x="6262980" y="634683"/>
                    <a:pt x="6305850" y="741821"/>
                  </a:cubicBezTo>
                  <a:lnTo>
                    <a:pt x="6375982" y="917222"/>
                  </a:lnTo>
                  <a:lnTo>
                    <a:pt x="6566553" y="1361934"/>
                  </a:lnTo>
                  <a:cubicBezTo>
                    <a:pt x="6571228" y="1372839"/>
                    <a:pt x="6570107" y="1385363"/>
                    <a:pt x="6563572" y="1395265"/>
                  </a:cubicBezTo>
                  <a:cubicBezTo>
                    <a:pt x="6557037" y="1405168"/>
                    <a:pt x="6545962" y="1411122"/>
                    <a:pt x="6534097" y="1411111"/>
                  </a:cubicBezTo>
                  <a:lnTo>
                    <a:pt x="6469045" y="1411111"/>
                  </a:lnTo>
                  <a:cubicBezTo>
                    <a:pt x="6412607" y="1411105"/>
                    <a:pt x="6361601" y="1377471"/>
                    <a:pt x="6339364" y="1325598"/>
                  </a:cubicBezTo>
                  <a:lnTo>
                    <a:pt x="6185341" y="966258"/>
                  </a:lnTo>
                  <a:cubicBezTo>
                    <a:pt x="6182096" y="958709"/>
                    <a:pt x="6170736" y="961884"/>
                    <a:pt x="6171865" y="969998"/>
                  </a:cubicBezTo>
                  <a:lnTo>
                    <a:pt x="6234871" y="1411111"/>
                  </a:lnTo>
                  <a:lnTo>
                    <a:pt x="6302252" y="2219607"/>
                  </a:lnTo>
                  <a:cubicBezTo>
                    <a:pt x="6303060" y="2229429"/>
                    <a:pt x="6299723" y="2239141"/>
                    <a:pt x="6293048" y="2246392"/>
                  </a:cubicBezTo>
                  <a:cubicBezTo>
                    <a:pt x="6286374" y="2253643"/>
                    <a:pt x="6276970" y="2257771"/>
                    <a:pt x="6267115" y="2257778"/>
                  </a:cubicBezTo>
                  <a:lnTo>
                    <a:pt x="6213281" y="2257778"/>
                  </a:lnTo>
                  <a:cubicBezTo>
                    <a:pt x="6144299" y="2257786"/>
                    <a:pt x="6085423" y="2207921"/>
                    <a:pt x="6074075" y="2139879"/>
                  </a:cubicBezTo>
                  <a:lnTo>
                    <a:pt x="5959704" y="1452880"/>
                  </a:lnTo>
                  <a:cubicBezTo>
                    <a:pt x="5958364" y="1444978"/>
                    <a:pt x="5947075" y="1444978"/>
                    <a:pt x="5945735" y="1452880"/>
                  </a:cubicBezTo>
                  <a:lnTo>
                    <a:pt x="5831294" y="2139879"/>
                  </a:lnTo>
                  <a:cubicBezTo>
                    <a:pt x="5819942" y="2207948"/>
                    <a:pt x="5761025" y="2257821"/>
                    <a:pt x="5692017" y="2257778"/>
                  </a:cubicBezTo>
                  <a:lnTo>
                    <a:pt x="5638183" y="2257778"/>
                  </a:lnTo>
                  <a:cubicBezTo>
                    <a:pt x="5628328" y="2257771"/>
                    <a:pt x="5618924" y="2253643"/>
                    <a:pt x="5612250" y="2246392"/>
                  </a:cubicBezTo>
                  <a:cubicBezTo>
                    <a:pt x="5605575" y="2239141"/>
                    <a:pt x="5602238" y="2229429"/>
                    <a:pt x="5603046" y="2219607"/>
                  </a:cubicBezTo>
                  <a:lnTo>
                    <a:pt x="5670427" y="1411111"/>
                  </a:lnTo>
                  <a:lnTo>
                    <a:pt x="5733433" y="969998"/>
                  </a:lnTo>
                  <a:moveTo>
                    <a:pt x="7286149" y="0"/>
                  </a:moveTo>
                  <a:cubicBezTo>
                    <a:pt x="7169248" y="0"/>
                    <a:pt x="7074482" y="94766"/>
                    <a:pt x="7074482" y="211667"/>
                  </a:cubicBezTo>
                  <a:lnTo>
                    <a:pt x="7074482" y="282222"/>
                  </a:lnTo>
                  <a:cubicBezTo>
                    <a:pt x="7074482" y="399122"/>
                    <a:pt x="7169248" y="493889"/>
                    <a:pt x="7286149" y="493889"/>
                  </a:cubicBezTo>
                  <a:cubicBezTo>
                    <a:pt x="7403050" y="493889"/>
                    <a:pt x="7497816" y="399122"/>
                    <a:pt x="7497816" y="282222"/>
                  </a:cubicBezTo>
                  <a:lnTo>
                    <a:pt x="7497816" y="211667"/>
                  </a:lnTo>
                  <a:cubicBezTo>
                    <a:pt x="7497816" y="94766"/>
                    <a:pt x="7403050" y="0"/>
                    <a:pt x="7286149" y="0"/>
                  </a:cubicBezTo>
                  <a:moveTo>
                    <a:pt x="7066933" y="969998"/>
                  </a:moveTo>
                  <a:cubicBezTo>
                    <a:pt x="7068132" y="961884"/>
                    <a:pt x="7056703" y="958709"/>
                    <a:pt x="7053528" y="966258"/>
                  </a:cubicBezTo>
                  <a:lnTo>
                    <a:pt x="6899504" y="1325598"/>
                  </a:lnTo>
                  <a:cubicBezTo>
                    <a:pt x="6877248" y="1377518"/>
                    <a:pt x="6826172" y="1411161"/>
                    <a:pt x="6769682" y="1411111"/>
                  </a:cubicBezTo>
                  <a:lnTo>
                    <a:pt x="6704630" y="1411111"/>
                  </a:lnTo>
                  <a:cubicBezTo>
                    <a:pt x="6692766" y="1411122"/>
                    <a:pt x="6681691" y="1405168"/>
                    <a:pt x="6675155" y="1395265"/>
                  </a:cubicBezTo>
                  <a:cubicBezTo>
                    <a:pt x="6668620" y="1385363"/>
                    <a:pt x="6667500" y="1372839"/>
                    <a:pt x="6672175" y="1361934"/>
                  </a:cubicBezTo>
                  <a:lnTo>
                    <a:pt x="6862816" y="917222"/>
                  </a:lnTo>
                  <a:lnTo>
                    <a:pt x="6932948" y="741821"/>
                  </a:lnTo>
                  <a:cubicBezTo>
                    <a:pt x="6975818" y="634683"/>
                    <a:pt x="7079594" y="564437"/>
                    <a:pt x="7194991" y="564444"/>
                  </a:cubicBezTo>
                  <a:lnTo>
                    <a:pt x="7377307" y="564444"/>
                  </a:lnTo>
                  <a:cubicBezTo>
                    <a:pt x="7492704" y="564437"/>
                    <a:pt x="7596480" y="634683"/>
                    <a:pt x="7639350" y="741821"/>
                  </a:cubicBezTo>
                  <a:lnTo>
                    <a:pt x="7709482" y="917222"/>
                  </a:lnTo>
                  <a:lnTo>
                    <a:pt x="7900053" y="1361934"/>
                  </a:lnTo>
                  <a:cubicBezTo>
                    <a:pt x="7904728" y="1372839"/>
                    <a:pt x="7903607" y="1385363"/>
                    <a:pt x="7897072" y="1395265"/>
                  </a:cubicBezTo>
                  <a:cubicBezTo>
                    <a:pt x="7890537" y="1405168"/>
                    <a:pt x="7879462" y="1411122"/>
                    <a:pt x="7867597" y="1411111"/>
                  </a:cubicBezTo>
                  <a:lnTo>
                    <a:pt x="7802545" y="1411111"/>
                  </a:lnTo>
                  <a:cubicBezTo>
                    <a:pt x="7746107" y="1411105"/>
                    <a:pt x="7695101" y="1377471"/>
                    <a:pt x="7672864" y="1325598"/>
                  </a:cubicBezTo>
                  <a:lnTo>
                    <a:pt x="7518841" y="966258"/>
                  </a:lnTo>
                  <a:cubicBezTo>
                    <a:pt x="7515595" y="958709"/>
                    <a:pt x="7504236" y="961884"/>
                    <a:pt x="7505365" y="969998"/>
                  </a:cubicBezTo>
                  <a:lnTo>
                    <a:pt x="7568371" y="1411111"/>
                  </a:lnTo>
                  <a:lnTo>
                    <a:pt x="7635752" y="2219607"/>
                  </a:lnTo>
                  <a:cubicBezTo>
                    <a:pt x="7636560" y="2229429"/>
                    <a:pt x="7633222" y="2239141"/>
                    <a:pt x="7626548" y="2246392"/>
                  </a:cubicBezTo>
                  <a:cubicBezTo>
                    <a:pt x="7619874" y="2253643"/>
                    <a:pt x="7610470" y="2257771"/>
                    <a:pt x="7600615" y="2257778"/>
                  </a:cubicBezTo>
                  <a:lnTo>
                    <a:pt x="7546781" y="2257778"/>
                  </a:lnTo>
                  <a:cubicBezTo>
                    <a:pt x="7477799" y="2257786"/>
                    <a:pt x="7418922" y="2207921"/>
                    <a:pt x="7407575" y="2139879"/>
                  </a:cubicBezTo>
                  <a:lnTo>
                    <a:pt x="7293204" y="1452880"/>
                  </a:lnTo>
                  <a:cubicBezTo>
                    <a:pt x="7291864" y="1444978"/>
                    <a:pt x="7280575" y="1444978"/>
                    <a:pt x="7279235" y="1452880"/>
                  </a:cubicBezTo>
                  <a:lnTo>
                    <a:pt x="7164794" y="2139879"/>
                  </a:lnTo>
                  <a:cubicBezTo>
                    <a:pt x="7153442" y="2207948"/>
                    <a:pt x="7094525" y="2257821"/>
                    <a:pt x="7025517" y="2257778"/>
                  </a:cubicBezTo>
                  <a:lnTo>
                    <a:pt x="6971683" y="2257778"/>
                  </a:lnTo>
                  <a:cubicBezTo>
                    <a:pt x="6961828" y="2257771"/>
                    <a:pt x="6952424" y="2253643"/>
                    <a:pt x="6945750" y="2246392"/>
                  </a:cubicBezTo>
                  <a:cubicBezTo>
                    <a:pt x="6939076" y="2239141"/>
                    <a:pt x="6935738" y="2229429"/>
                    <a:pt x="6936546" y="2219607"/>
                  </a:cubicBezTo>
                  <a:lnTo>
                    <a:pt x="7003927" y="1411111"/>
                  </a:lnTo>
                  <a:lnTo>
                    <a:pt x="7066933" y="969998"/>
                  </a:lnTo>
                  <a:moveTo>
                    <a:pt x="8619649" y="0"/>
                  </a:moveTo>
                  <a:cubicBezTo>
                    <a:pt x="8502748" y="0"/>
                    <a:pt x="8407982" y="94766"/>
                    <a:pt x="8407982" y="211667"/>
                  </a:cubicBezTo>
                  <a:lnTo>
                    <a:pt x="8407982" y="282222"/>
                  </a:lnTo>
                  <a:cubicBezTo>
                    <a:pt x="8407982" y="399122"/>
                    <a:pt x="8502748" y="493889"/>
                    <a:pt x="8619649" y="493889"/>
                  </a:cubicBezTo>
                  <a:cubicBezTo>
                    <a:pt x="8736550" y="493889"/>
                    <a:pt x="8831316" y="399122"/>
                    <a:pt x="8831316" y="282222"/>
                  </a:cubicBezTo>
                  <a:lnTo>
                    <a:pt x="8831316" y="211667"/>
                  </a:lnTo>
                  <a:cubicBezTo>
                    <a:pt x="8831316" y="94766"/>
                    <a:pt x="8736550" y="0"/>
                    <a:pt x="8619649" y="0"/>
                  </a:cubicBezTo>
                  <a:moveTo>
                    <a:pt x="8400433" y="969998"/>
                  </a:moveTo>
                  <a:cubicBezTo>
                    <a:pt x="8401632" y="961884"/>
                    <a:pt x="8390203" y="958709"/>
                    <a:pt x="8387028" y="966258"/>
                  </a:cubicBezTo>
                  <a:lnTo>
                    <a:pt x="8233004" y="1325598"/>
                  </a:lnTo>
                  <a:cubicBezTo>
                    <a:pt x="8210748" y="1377518"/>
                    <a:pt x="8159672" y="1411161"/>
                    <a:pt x="8103182" y="1411111"/>
                  </a:cubicBezTo>
                  <a:lnTo>
                    <a:pt x="8038130" y="1411111"/>
                  </a:lnTo>
                  <a:cubicBezTo>
                    <a:pt x="8026266" y="1411122"/>
                    <a:pt x="8015191" y="1405168"/>
                    <a:pt x="8008655" y="1395265"/>
                  </a:cubicBezTo>
                  <a:cubicBezTo>
                    <a:pt x="8002120" y="1385363"/>
                    <a:pt x="8001000" y="1372839"/>
                    <a:pt x="8005675" y="1361934"/>
                  </a:cubicBezTo>
                  <a:lnTo>
                    <a:pt x="8196316" y="917222"/>
                  </a:lnTo>
                  <a:lnTo>
                    <a:pt x="8266448" y="741821"/>
                  </a:lnTo>
                  <a:cubicBezTo>
                    <a:pt x="8309318" y="634683"/>
                    <a:pt x="8413094" y="564437"/>
                    <a:pt x="8528491" y="564444"/>
                  </a:cubicBezTo>
                  <a:lnTo>
                    <a:pt x="8710807" y="564444"/>
                  </a:lnTo>
                  <a:cubicBezTo>
                    <a:pt x="8826204" y="564437"/>
                    <a:pt x="8929980" y="634683"/>
                    <a:pt x="8972850" y="741821"/>
                  </a:cubicBezTo>
                  <a:lnTo>
                    <a:pt x="9042982" y="917222"/>
                  </a:lnTo>
                  <a:lnTo>
                    <a:pt x="9233553" y="1361934"/>
                  </a:lnTo>
                  <a:cubicBezTo>
                    <a:pt x="9238228" y="1372839"/>
                    <a:pt x="9237107" y="1385363"/>
                    <a:pt x="9230572" y="1395265"/>
                  </a:cubicBezTo>
                  <a:cubicBezTo>
                    <a:pt x="9224037" y="1405168"/>
                    <a:pt x="9212962" y="1411122"/>
                    <a:pt x="9201097" y="1411111"/>
                  </a:cubicBezTo>
                  <a:lnTo>
                    <a:pt x="9136045" y="1411111"/>
                  </a:lnTo>
                  <a:cubicBezTo>
                    <a:pt x="9079607" y="1411105"/>
                    <a:pt x="9028601" y="1377471"/>
                    <a:pt x="9006364" y="1325598"/>
                  </a:cubicBezTo>
                  <a:lnTo>
                    <a:pt x="8852341" y="966258"/>
                  </a:lnTo>
                  <a:cubicBezTo>
                    <a:pt x="8849095" y="958709"/>
                    <a:pt x="8837736" y="961884"/>
                    <a:pt x="8838865" y="969998"/>
                  </a:cubicBezTo>
                  <a:lnTo>
                    <a:pt x="8901871" y="1411111"/>
                  </a:lnTo>
                  <a:lnTo>
                    <a:pt x="8969252" y="2219607"/>
                  </a:lnTo>
                  <a:cubicBezTo>
                    <a:pt x="8970060" y="2229429"/>
                    <a:pt x="8966722" y="2239141"/>
                    <a:pt x="8960048" y="2246392"/>
                  </a:cubicBezTo>
                  <a:cubicBezTo>
                    <a:pt x="8953374" y="2253643"/>
                    <a:pt x="8943970" y="2257771"/>
                    <a:pt x="8934115" y="2257778"/>
                  </a:cubicBezTo>
                  <a:lnTo>
                    <a:pt x="8880281" y="2257778"/>
                  </a:lnTo>
                  <a:cubicBezTo>
                    <a:pt x="8811299" y="2257786"/>
                    <a:pt x="8752422" y="2207921"/>
                    <a:pt x="8741075" y="2139879"/>
                  </a:cubicBezTo>
                  <a:lnTo>
                    <a:pt x="8626704" y="1452880"/>
                  </a:lnTo>
                  <a:cubicBezTo>
                    <a:pt x="8625364" y="1444978"/>
                    <a:pt x="8614075" y="1444978"/>
                    <a:pt x="8612735" y="1452880"/>
                  </a:cubicBezTo>
                  <a:lnTo>
                    <a:pt x="8498294" y="2139879"/>
                  </a:lnTo>
                  <a:cubicBezTo>
                    <a:pt x="8486942" y="2207948"/>
                    <a:pt x="8428025" y="2257821"/>
                    <a:pt x="8359017" y="2257778"/>
                  </a:cubicBezTo>
                  <a:lnTo>
                    <a:pt x="8305183" y="2257778"/>
                  </a:lnTo>
                  <a:cubicBezTo>
                    <a:pt x="8295328" y="2257771"/>
                    <a:pt x="8285924" y="2253643"/>
                    <a:pt x="8279250" y="2246392"/>
                  </a:cubicBezTo>
                  <a:cubicBezTo>
                    <a:pt x="8272576" y="2239141"/>
                    <a:pt x="8269238" y="2229429"/>
                    <a:pt x="8270046" y="2219607"/>
                  </a:cubicBezTo>
                  <a:lnTo>
                    <a:pt x="8337427" y="1411111"/>
                  </a:lnTo>
                  <a:lnTo>
                    <a:pt x="8400433" y="969998"/>
                  </a:lnTo>
                  <a:moveTo>
                    <a:pt x="9953149" y="0"/>
                  </a:moveTo>
                  <a:cubicBezTo>
                    <a:pt x="9836248" y="0"/>
                    <a:pt x="9741482" y="94766"/>
                    <a:pt x="9741482" y="211667"/>
                  </a:cubicBezTo>
                  <a:lnTo>
                    <a:pt x="9741482" y="282222"/>
                  </a:lnTo>
                  <a:cubicBezTo>
                    <a:pt x="9741482" y="399122"/>
                    <a:pt x="9836248" y="493889"/>
                    <a:pt x="9953149" y="493889"/>
                  </a:cubicBezTo>
                  <a:cubicBezTo>
                    <a:pt x="10070050" y="493889"/>
                    <a:pt x="10164816" y="399122"/>
                    <a:pt x="10164816" y="282222"/>
                  </a:cubicBezTo>
                  <a:lnTo>
                    <a:pt x="10164816" y="211667"/>
                  </a:lnTo>
                  <a:cubicBezTo>
                    <a:pt x="10164816" y="94766"/>
                    <a:pt x="10070050" y="0"/>
                    <a:pt x="9953149" y="0"/>
                  </a:cubicBezTo>
                  <a:moveTo>
                    <a:pt x="9733933" y="969998"/>
                  </a:moveTo>
                  <a:cubicBezTo>
                    <a:pt x="9735132" y="961884"/>
                    <a:pt x="9723703" y="958709"/>
                    <a:pt x="9720528" y="966258"/>
                  </a:cubicBezTo>
                  <a:lnTo>
                    <a:pt x="9566504" y="1325598"/>
                  </a:lnTo>
                  <a:cubicBezTo>
                    <a:pt x="9544248" y="1377518"/>
                    <a:pt x="9493172" y="1411161"/>
                    <a:pt x="9436682" y="1411111"/>
                  </a:cubicBezTo>
                  <a:lnTo>
                    <a:pt x="9371630" y="1411111"/>
                  </a:lnTo>
                  <a:cubicBezTo>
                    <a:pt x="9359766" y="1411122"/>
                    <a:pt x="9348691" y="1405168"/>
                    <a:pt x="9342155" y="1395265"/>
                  </a:cubicBezTo>
                  <a:cubicBezTo>
                    <a:pt x="9335620" y="1385363"/>
                    <a:pt x="9334500" y="1372839"/>
                    <a:pt x="9339175" y="1361934"/>
                  </a:cubicBezTo>
                  <a:lnTo>
                    <a:pt x="9529816" y="917222"/>
                  </a:lnTo>
                  <a:lnTo>
                    <a:pt x="9599948" y="741821"/>
                  </a:lnTo>
                  <a:cubicBezTo>
                    <a:pt x="9642818" y="634683"/>
                    <a:pt x="9746594" y="564437"/>
                    <a:pt x="9861991" y="564444"/>
                  </a:cubicBezTo>
                  <a:lnTo>
                    <a:pt x="10044307" y="564444"/>
                  </a:lnTo>
                  <a:cubicBezTo>
                    <a:pt x="10159704" y="564437"/>
                    <a:pt x="10263480" y="634683"/>
                    <a:pt x="10306350" y="741821"/>
                  </a:cubicBezTo>
                  <a:lnTo>
                    <a:pt x="10376482" y="917222"/>
                  </a:lnTo>
                  <a:lnTo>
                    <a:pt x="10567053" y="1361934"/>
                  </a:lnTo>
                  <a:cubicBezTo>
                    <a:pt x="10571728" y="1372839"/>
                    <a:pt x="10570607" y="1385363"/>
                    <a:pt x="10564072" y="1395265"/>
                  </a:cubicBezTo>
                  <a:cubicBezTo>
                    <a:pt x="10557537" y="1405168"/>
                    <a:pt x="10546462" y="1411122"/>
                    <a:pt x="10534597" y="1411111"/>
                  </a:cubicBezTo>
                  <a:lnTo>
                    <a:pt x="10469545" y="1411111"/>
                  </a:lnTo>
                  <a:cubicBezTo>
                    <a:pt x="10413107" y="1411105"/>
                    <a:pt x="10362101" y="1377471"/>
                    <a:pt x="10339864" y="1325598"/>
                  </a:cubicBezTo>
                  <a:lnTo>
                    <a:pt x="10185841" y="966258"/>
                  </a:lnTo>
                  <a:cubicBezTo>
                    <a:pt x="10182595" y="958709"/>
                    <a:pt x="10171236" y="961884"/>
                    <a:pt x="10172365" y="969998"/>
                  </a:cubicBezTo>
                  <a:lnTo>
                    <a:pt x="10235371" y="1411111"/>
                  </a:lnTo>
                  <a:lnTo>
                    <a:pt x="10302752" y="2219607"/>
                  </a:lnTo>
                  <a:cubicBezTo>
                    <a:pt x="10303560" y="2229429"/>
                    <a:pt x="10300222" y="2239141"/>
                    <a:pt x="10293548" y="2246392"/>
                  </a:cubicBezTo>
                  <a:cubicBezTo>
                    <a:pt x="10286874" y="2253643"/>
                    <a:pt x="10277470" y="2257771"/>
                    <a:pt x="10267615" y="2257778"/>
                  </a:cubicBezTo>
                  <a:lnTo>
                    <a:pt x="10213781" y="2257778"/>
                  </a:lnTo>
                  <a:cubicBezTo>
                    <a:pt x="10144799" y="2257786"/>
                    <a:pt x="10085922" y="2207921"/>
                    <a:pt x="10074575" y="2139879"/>
                  </a:cubicBezTo>
                  <a:lnTo>
                    <a:pt x="9960204" y="1452880"/>
                  </a:lnTo>
                  <a:cubicBezTo>
                    <a:pt x="9958864" y="1444978"/>
                    <a:pt x="9947575" y="1444978"/>
                    <a:pt x="9946235" y="1452880"/>
                  </a:cubicBezTo>
                  <a:lnTo>
                    <a:pt x="9831794" y="2139879"/>
                  </a:lnTo>
                  <a:cubicBezTo>
                    <a:pt x="9820442" y="2207948"/>
                    <a:pt x="9761525" y="2257821"/>
                    <a:pt x="9692517" y="2257778"/>
                  </a:cubicBezTo>
                  <a:lnTo>
                    <a:pt x="9638683" y="2257778"/>
                  </a:lnTo>
                  <a:cubicBezTo>
                    <a:pt x="9628828" y="2257771"/>
                    <a:pt x="9619424" y="2253643"/>
                    <a:pt x="9612750" y="2246392"/>
                  </a:cubicBezTo>
                  <a:cubicBezTo>
                    <a:pt x="9606076" y="2239141"/>
                    <a:pt x="9602738" y="2229429"/>
                    <a:pt x="9603546" y="2219607"/>
                  </a:cubicBezTo>
                  <a:lnTo>
                    <a:pt x="9670927" y="1411111"/>
                  </a:lnTo>
                  <a:lnTo>
                    <a:pt x="9733933" y="969998"/>
                  </a:lnTo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10684351" y="0"/>
              <a:ext cx="2570727" cy="2257821"/>
            </a:xfrm>
            <a:custGeom>
              <a:avLst/>
              <a:gdLst/>
              <a:ahLst/>
              <a:cxnLst/>
              <a:rect l="l" t="t" r="r" b="b"/>
              <a:pathLst>
                <a:path w="2570727" h="2257821" extrusionOk="0">
                  <a:moveTo>
                    <a:pt x="618649" y="0"/>
                  </a:moveTo>
                  <a:cubicBezTo>
                    <a:pt x="501748" y="0"/>
                    <a:pt x="406982" y="94766"/>
                    <a:pt x="406982" y="211667"/>
                  </a:cubicBezTo>
                  <a:lnTo>
                    <a:pt x="406982" y="282222"/>
                  </a:lnTo>
                  <a:cubicBezTo>
                    <a:pt x="406982" y="399122"/>
                    <a:pt x="501748" y="493889"/>
                    <a:pt x="618649" y="493889"/>
                  </a:cubicBezTo>
                  <a:cubicBezTo>
                    <a:pt x="735550" y="493889"/>
                    <a:pt x="830316" y="399122"/>
                    <a:pt x="830316" y="282222"/>
                  </a:cubicBezTo>
                  <a:lnTo>
                    <a:pt x="830316" y="211667"/>
                  </a:lnTo>
                  <a:cubicBezTo>
                    <a:pt x="830316" y="94766"/>
                    <a:pt x="735550" y="0"/>
                    <a:pt x="618649" y="0"/>
                  </a:cubicBezTo>
                  <a:moveTo>
                    <a:pt x="399433" y="969998"/>
                  </a:moveTo>
                  <a:cubicBezTo>
                    <a:pt x="400632" y="961884"/>
                    <a:pt x="389203" y="958709"/>
                    <a:pt x="386028" y="966258"/>
                  </a:cubicBezTo>
                  <a:lnTo>
                    <a:pt x="232004" y="1325598"/>
                  </a:lnTo>
                  <a:cubicBezTo>
                    <a:pt x="209748" y="1377518"/>
                    <a:pt x="158672" y="1411161"/>
                    <a:pt x="102182" y="1411111"/>
                  </a:cubicBezTo>
                  <a:lnTo>
                    <a:pt x="37130" y="1411111"/>
                  </a:lnTo>
                  <a:cubicBezTo>
                    <a:pt x="25266" y="1411122"/>
                    <a:pt x="14191" y="1405168"/>
                    <a:pt x="7655" y="1395265"/>
                  </a:cubicBezTo>
                  <a:cubicBezTo>
                    <a:pt x="1120" y="1385363"/>
                    <a:pt x="0" y="1372839"/>
                    <a:pt x="4675" y="1361934"/>
                  </a:cubicBezTo>
                  <a:lnTo>
                    <a:pt x="195316" y="917222"/>
                  </a:lnTo>
                  <a:lnTo>
                    <a:pt x="265448" y="741821"/>
                  </a:lnTo>
                  <a:cubicBezTo>
                    <a:pt x="308318" y="634683"/>
                    <a:pt x="412094" y="564437"/>
                    <a:pt x="527491" y="564444"/>
                  </a:cubicBezTo>
                  <a:lnTo>
                    <a:pt x="709807" y="564444"/>
                  </a:lnTo>
                  <a:cubicBezTo>
                    <a:pt x="825204" y="564437"/>
                    <a:pt x="928980" y="634683"/>
                    <a:pt x="971850" y="741821"/>
                  </a:cubicBezTo>
                  <a:lnTo>
                    <a:pt x="1041982" y="917222"/>
                  </a:lnTo>
                  <a:lnTo>
                    <a:pt x="1232553" y="1361934"/>
                  </a:lnTo>
                  <a:cubicBezTo>
                    <a:pt x="1237228" y="1372839"/>
                    <a:pt x="1236107" y="1385363"/>
                    <a:pt x="1229572" y="1395265"/>
                  </a:cubicBezTo>
                  <a:cubicBezTo>
                    <a:pt x="1223037" y="1405168"/>
                    <a:pt x="1211962" y="1411122"/>
                    <a:pt x="1200097" y="1411111"/>
                  </a:cubicBezTo>
                  <a:lnTo>
                    <a:pt x="1135045" y="1411111"/>
                  </a:lnTo>
                  <a:cubicBezTo>
                    <a:pt x="1078607" y="1411105"/>
                    <a:pt x="1027601" y="1377471"/>
                    <a:pt x="1005364" y="1325598"/>
                  </a:cubicBezTo>
                  <a:lnTo>
                    <a:pt x="851341" y="966258"/>
                  </a:lnTo>
                  <a:cubicBezTo>
                    <a:pt x="848095" y="958709"/>
                    <a:pt x="836736" y="961884"/>
                    <a:pt x="837865" y="969998"/>
                  </a:cubicBezTo>
                  <a:lnTo>
                    <a:pt x="900871" y="1411111"/>
                  </a:lnTo>
                  <a:lnTo>
                    <a:pt x="968252" y="2219607"/>
                  </a:lnTo>
                  <a:cubicBezTo>
                    <a:pt x="969060" y="2229429"/>
                    <a:pt x="965722" y="2239141"/>
                    <a:pt x="959048" y="2246392"/>
                  </a:cubicBezTo>
                  <a:cubicBezTo>
                    <a:pt x="952374" y="2253643"/>
                    <a:pt x="942970" y="2257771"/>
                    <a:pt x="933115" y="2257778"/>
                  </a:cubicBezTo>
                  <a:lnTo>
                    <a:pt x="879281" y="2257778"/>
                  </a:lnTo>
                  <a:cubicBezTo>
                    <a:pt x="810299" y="2257786"/>
                    <a:pt x="751422" y="2207921"/>
                    <a:pt x="740075" y="2139879"/>
                  </a:cubicBezTo>
                  <a:lnTo>
                    <a:pt x="625704" y="1452880"/>
                  </a:lnTo>
                  <a:cubicBezTo>
                    <a:pt x="624364" y="1444978"/>
                    <a:pt x="613075" y="1444978"/>
                    <a:pt x="611735" y="1452880"/>
                  </a:cubicBezTo>
                  <a:lnTo>
                    <a:pt x="497294" y="2139879"/>
                  </a:lnTo>
                  <a:cubicBezTo>
                    <a:pt x="485942" y="2207948"/>
                    <a:pt x="427025" y="2257821"/>
                    <a:pt x="358017" y="2257778"/>
                  </a:cubicBezTo>
                  <a:lnTo>
                    <a:pt x="304183" y="2257778"/>
                  </a:lnTo>
                  <a:cubicBezTo>
                    <a:pt x="294328" y="2257771"/>
                    <a:pt x="284924" y="2253643"/>
                    <a:pt x="278250" y="2246392"/>
                  </a:cubicBezTo>
                  <a:cubicBezTo>
                    <a:pt x="271576" y="2239141"/>
                    <a:pt x="268238" y="2229429"/>
                    <a:pt x="269046" y="2219607"/>
                  </a:cubicBezTo>
                  <a:lnTo>
                    <a:pt x="336427" y="1411111"/>
                  </a:lnTo>
                  <a:lnTo>
                    <a:pt x="399433" y="969998"/>
                  </a:lnTo>
                  <a:moveTo>
                    <a:pt x="1952149" y="0"/>
                  </a:moveTo>
                  <a:cubicBezTo>
                    <a:pt x="1835248" y="0"/>
                    <a:pt x="1740482" y="94766"/>
                    <a:pt x="1740482" y="211667"/>
                  </a:cubicBezTo>
                  <a:lnTo>
                    <a:pt x="1740482" y="282222"/>
                  </a:lnTo>
                  <a:cubicBezTo>
                    <a:pt x="1740482" y="399122"/>
                    <a:pt x="1835248" y="493889"/>
                    <a:pt x="1952149" y="493889"/>
                  </a:cubicBezTo>
                  <a:cubicBezTo>
                    <a:pt x="2069050" y="493889"/>
                    <a:pt x="2163816" y="399122"/>
                    <a:pt x="2163816" y="282222"/>
                  </a:cubicBezTo>
                  <a:lnTo>
                    <a:pt x="2163816" y="211667"/>
                  </a:lnTo>
                  <a:cubicBezTo>
                    <a:pt x="2163816" y="94766"/>
                    <a:pt x="2069050" y="0"/>
                    <a:pt x="1952149" y="0"/>
                  </a:cubicBezTo>
                  <a:moveTo>
                    <a:pt x="1732933" y="969998"/>
                  </a:moveTo>
                  <a:cubicBezTo>
                    <a:pt x="1734132" y="961884"/>
                    <a:pt x="1722703" y="958709"/>
                    <a:pt x="1719528" y="966258"/>
                  </a:cubicBezTo>
                  <a:lnTo>
                    <a:pt x="1565504" y="1325598"/>
                  </a:lnTo>
                  <a:cubicBezTo>
                    <a:pt x="1543248" y="1377518"/>
                    <a:pt x="1492172" y="1411161"/>
                    <a:pt x="1435682" y="1411111"/>
                  </a:cubicBezTo>
                  <a:lnTo>
                    <a:pt x="1370630" y="1411111"/>
                  </a:lnTo>
                  <a:cubicBezTo>
                    <a:pt x="1358766" y="1411122"/>
                    <a:pt x="1347691" y="1405168"/>
                    <a:pt x="1341155" y="1395265"/>
                  </a:cubicBezTo>
                  <a:cubicBezTo>
                    <a:pt x="1334620" y="1385363"/>
                    <a:pt x="1333500" y="1372839"/>
                    <a:pt x="1338175" y="1361934"/>
                  </a:cubicBezTo>
                  <a:lnTo>
                    <a:pt x="1528816" y="917222"/>
                  </a:lnTo>
                  <a:lnTo>
                    <a:pt x="1598948" y="741821"/>
                  </a:lnTo>
                  <a:cubicBezTo>
                    <a:pt x="1641818" y="634683"/>
                    <a:pt x="1745594" y="564437"/>
                    <a:pt x="1860991" y="564444"/>
                  </a:cubicBezTo>
                  <a:lnTo>
                    <a:pt x="2043307" y="564444"/>
                  </a:lnTo>
                  <a:cubicBezTo>
                    <a:pt x="2158704" y="564437"/>
                    <a:pt x="2262480" y="634683"/>
                    <a:pt x="2305350" y="741821"/>
                  </a:cubicBezTo>
                  <a:lnTo>
                    <a:pt x="2375483" y="917222"/>
                  </a:lnTo>
                  <a:lnTo>
                    <a:pt x="2566053" y="1361934"/>
                  </a:lnTo>
                  <a:cubicBezTo>
                    <a:pt x="2570727" y="1372839"/>
                    <a:pt x="2569607" y="1385363"/>
                    <a:pt x="2563073" y="1395265"/>
                  </a:cubicBezTo>
                  <a:cubicBezTo>
                    <a:pt x="2556537" y="1405168"/>
                    <a:pt x="2545462" y="1411122"/>
                    <a:pt x="2533597" y="1411111"/>
                  </a:cubicBezTo>
                  <a:lnTo>
                    <a:pt x="2468545" y="1411111"/>
                  </a:lnTo>
                  <a:cubicBezTo>
                    <a:pt x="2412107" y="1411105"/>
                    <a:pt x="2361101" y="1377471"/>
                    <a:pt x="2338863" y="1325598"/>
                  </a:cubicBezTo>
                  <a:lnTo>
                    <a:pt x="2184841" y="966258"/>
                  </a:lnTo>
                  <a:cubicBezTo>
                    <a:pt x="2181595" y="958709"/>
                    <a:pt x="2170236" y="961884"/>
                    <a:pt x="2171365" y="969998"/>
                  </a:cubicBezTo>
                  <a:lnTo>
                    <a:pt x="2234371" y="1411111"/>
                  </a:lnTo>
                  <a:lnTo>
                    <a:pt x="2301752" y="2219607"/>
                  </a:lnTo>
                  <a:cubicBezTo>
                    <a:pt x="2302560" y="2229429"/>
                    <a:pt x="2299222" y="2239141"/>
                    <a:pt x="2292548" y="2246392"/>
                  </a:cubicBezTo>
                  <a:cubicBezTo>
                    <a:pt x="2285874" y="2253643"/>
                    <a:pt x="2276470" y="2257771"/>
                    <a:pt x="2266615" y="2257778"/>
                  </a:cubicBezTo>
                  <a:lnTo>
                    <a:pt x="2212781" y="2257778"/>
                  </a:lnTo>
                  <a:cubicBezTo>
                    <a:pt x="2143799" y="2257786"/>
                    <a:pt x="2084922" y="2207921"/>
                    <a:pt x="2073575" y="2139879"/>
                  </a:cubicBezTo>
                  <a:lnTo>
                    <a:pt x="1959204" y="1452880"/>
                  </a:lnTo>
                  <a:cubicBezTo>
                    <a:pt x="1957864" y="1444978"/>
                    <a:pt x="1946575" y="1444978"/>
                    <a:pt x="1945235" y="1452880"/>
                  </a:cubicBezTo>
                  <a:lnTo>
                    <a:pt x="1830794" y="2139879"/>
                  </a:lnTo>
                  <a:cubicBezTo>
                    <a:pt x="1819442" y="2207948"/>
                    <a:pt x="1760525" y="2257821"/>
                    <a:pt x="1691517" y="2257778"/>
                  </a:cubicBezTo>
                  <a:lnTo>
                    <a:pt x="1637683" y="2257778"/>
                  </a:lnTo>
                  <a:cubicBezTo>
                    <a:pt x="1627828" y="2257771"/>
                    <a:pt x="1618424" y="2253643"/>
                    <a:pt x="1611750" y="2246392"/>
                  </a:cubicBezTo>
                  <a:cubicBezTo>
                    <a:pt x="1605076" y="2239141"/>
                    <a:pt x="1601738" y="2229429"/>
                    <a:pt x="1602546" y="2219607"/>
                  </a:cubicBezTo>
                  <a:lnTo>
                    <a:pt x="1669927" y="1411111"/>
                  </a:lnTo>
                  <a:lnTo>
                    <a:pt x="1732933" y="969998"/>
                  </a:lnTo>
                </a:path>
              </a:pathLst>
            </a:custGeom>
            <a:solidFill>
              <a:srgbClr val="B3B5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9" name="Google Shape;389;p17" descr="File:Thank-you-transparent.svg - Wikimedia Common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43200" y="114300"/>
            <a:ext cx="9753600" cy="9753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90" name="Google Shape;390;p17"/>
          <p:cNvSpPr txBox="1">
            <a:spLocks noGrp="1"/>
          </p:cNvSpPr>
          <p:nvPr>
            <p:ph type="sldNum" idx="12"/>
          </p:nvPr>
        </p:nvSpPr>
        <p:spPr>
          <a:xfrm>
            <a:off x="15849600" y="4953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/>
              <a:t>13</a:t>
            </a:fld>
            <a:endParaRPr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 idx="4294967295"/>
          </p:nvPr>
        </p:nvSpPr>
        <p:spPr>
          <a:xfrm>
            <a:off x="790832" y="3924300"/>
            <a:ext cx="16904044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 Rounded"/>
              <a:buNone/>
            </a:pPr>
            <a:r>
              <a:rPr lang="en-US" sz="5400" b="1" dirty="0" smtClean="0">
                <a:latin typeface="Arial Rounded MT Bold" pitchFamily="34" charset="0"/>
                <a:ea typeface="Arial Rounded"/>
                <a:cs typeface="Arial Rounded"/>
                <a:sym typeface="Arial Rounded"/>
              </a:rPr>
              <a:t>Caesar Cipher Encryption-Decryption using Assembly Language</a:t>
            </a:r>
            <a:endParaRPr sz="5400" b="1" dirty="0">
              <a:latin typeface="Arial Rounded MT Bold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4294967295"/>
          </p:nvPr>
        </p:nvSpPr>
        <p:spPr>
          <a:xfrm>
            <a:off x="5943600" y="3376476"/>
            <a:ext cx="6172200" cy="77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Presentation on</a:t>
            </a:r>
            <a:endParaRPr dirty="0"/>
          </a:p>
        </p:txBody>
      </p:sp>
      <p:sp>
        <p:nvSpPr>
          <p:cNvPr id="103" name="Google Shape;103;p2"/>
          <p:cNvSpPr txBox="1"/>
          <p:nvPr/>
        </p:nvSpPr>
        <p:spPr>
          <a:xfrm>
            <a:off x="1464275" y="1187277"/>
            <a:ext cx="90822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15925800" y="33837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/>
              <a:t>2</a:t>
            </a:fld>
            <a:endParaRPr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 extrusionOk="0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10" name="Google Shape;110;p3"/>
          <p:cNvGrpSpPr/>
          <p:nvPr/>
        </p:nvGrpSpPr>
        <p:grpSpPr>
          <a:xfrm>
            <a:off x="5019320" y="2825795"/>
            <a:ext cx="3086100" cy="6889701"/>
            <a:chOff x="0" y="-19050"/>
            <a:chExt cx="812800" cy="1729187"/>
          </a:xfrm>
        </p:grpSpPr>
        <p:sp>
          <p:nvSpPr>
            <p:cNvPr id="111" name="Google Shape;111;p3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 extrusionOk="0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12" name="Google Shape;112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81" b="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 extrusionOk="0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5" name="Google Shape;115;p3"/>
          <p:cNvSpPr txBox="1"/>
          <p:nvPr/>
        </p:nvSpPr>
        <p:spPr>
          <a:xfrm>
            <a:off x="5250952" y="3041652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5231353" y="3695700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5231353" y="4337075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5231353" y="4991100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5250954" y="5632475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5250954" y="6242075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5250954" y="6927875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6607430" y="3154118"/>
            <a:ext cx="5790503" cy="42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6607430" y="3800008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Motivation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607430" y="4409608"/>
            <a:ext cx="5790503" cy="44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Design Goals &amp; Objectives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6607430" y="5067300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Application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607430" y="6354541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Features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603420" y="5735066"/>
            <a:ext cx="5790503" cy="42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Tools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6607430" y="7048500"/>
            <a:ext cx="6076629" cy="53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 dirty="0" smtClean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Operation Workflow</a:t>
            </a:r>
            <a:endParaRPr sz="252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257800" y="7581900"/>
            <a:ext cx="937219" cy="58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3200" b="1">
              <a:solidFill>
                <a:srgbClr val="36363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6627483" y="7710682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Limitations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6603420" y="8927466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6607430" y="8309845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Scope of Future Work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5269832" y="8191500"/>
            <a:ext cx="937219" cy="58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09</a:t>
            </a:r>
            <a:endParaRPr sz="3200" b="1">
              <a:solidFill>
                <a:srgbClr val="36363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5250951" y="8827983"/>
            <a:ext cx="937219" cy="58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sz="3200" b="1">
              <a:solidFill>
                <a:srgbClr val="36363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3"/>
          <p:cNvSpPr txBox="1">
            <a:spLocks noGrp="1"/>
          </p:cNvSpPr>
          <p:nvPr>
            <p:ph type="sldNum" idx="12"/>
          </p:nvPr>
        </p:nvSpPr>
        <p:spPr>
          <a:xfrm>
            <a:off x="15925800" y="33837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/>
              <a:t>3</a:t>
            </a:fld>
            <a:endParaRPr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/>
        </p:nvSpPr>
        <p:spPr>
          <a:xfrm>
            <a:off x="2142191" y="542609"/>
            <a:ext cx="7416941" cy="154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91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6600" b="1" dirty="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 extrusionOk="0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" name="Group 1"/>
          <p:cNvGrpSpPr/>
          <p:nvPr/>
        </p:nvGrpSpPr>
        <p:grpSpPr>
          <a:xfrm>
            <a:off x="2284046" y="2061266"/>
            <a:ext cx="9610044" cy="2971797"/>
            <a:chOff x="2142191" y="3750998"/>
            <a:chExt cx="9897409" cy="3145102"/>
          </a:xfrm>
        </p:grpSpPr>
        <p:sp>
          <p:nvSpPr>
            <p:cNvPr id="140" name="Google Shape;140;p4"/>
            <p:cNvSpPr/>
            <p:nvPr/>
          </p:nvSpPr>
          <p:spPr>
            <a:xfrm>
              <a:off x="2142191" y="5863253"/>
              <a:ext cx="9752965" cy="1032847"/>
            </a:xfrm>
            <a:custGeom>
              <a:avLst/>
              <a:gdLst/>
              <a:ahLst/>
              <a:cxnLst/>
              <a:rect l="l" t="t" r="r" b="b"/>
              <a:pathLst>
                <a:path w="9752965" h="1032847" extrusionOk="0">
                  <a:moveTo>
                    <a:pt x="0" y="0"/>
                  </a:moveTo>
                  <a:lnTo>
                    <a:pt x="9752965" y="0"/>
                  </a:lnTo>
                  <a:lnTo>
                    <a:pt x="9752965" y="1032847"/>
                  </a:lnTo>
                  <a:lnTo>
                    <a:pt x="0" y="103284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t="-86494"/>
              </a:stretch>
            </a:blipFill>
            <a:ln>
              <a:noFill/>
            </a:ln>
          </p:spPr>
        </p:sp>
        <p:grpSp>
          <p:nvGrpSpPr>
            <p:cNvPr id="141" name="Google Shape;141;p4"/>
            <p:cNvGrpSpPr/>
            <p:nvPr/>
          </p:nvGrpSpPr>
          <p:grpSpPr>
            <a:xfrm>
              <a:off x="2142191" y="4380958"/>
              <a:ext cx="9610044" cy="2171118"/>
              <a:chOff x="0" y="-19050"/>
              <a:chExt cx="3682024" cy="831850"/>
            </a:xfrm>
          </p:grpSpPr>
          <p:sp>
            <p:nvSpPr>
              <p:cNvPr id="142" name="Google Shape;142;p4"/>
              <p:cNvSpPr/>
              <p:nvPr/>
            </p:nvSpPr>
            <p:spPr>
              <a:xfrm>
                <a:off x="0" y="0"/>
                <a:ext cx="3682024" cy="746746"/>
              </a:xfrm>
              <a:custGeom>
                <a:avLst/>
                <a:gdLst/>
                <a:ahLst/>
                <a:cxnLst/>
                <a:rect l="l" t="t" r="r" b="b"/>
                <a:pathLst>
                  <a:path w="3682024" h="746746" extrusionOk="0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746746"/>
                    </a:lnTo>
                    <a:lnTo>
                      <a:pt x="0" y="746746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143" name="Google Shape;143;p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" name="Google Shape;144;p4"/>
            <p:cNvSpPr/>
            <p:nvPr/>
          </p:nvSpPr>
          <p:spPr>
            <a:xfrm>
              <a:off x="2474235" y="4707694"/>
              <a:ext cx="1156649" cy="1173721"/>
            </a:xfrm>
            <a:custGeom>
              <a:avLst/>
              <a:gdLst/>
              <a:ahLst/>
              <a:cxnLst/>
              <a:rect l="l" t="t" r="r" b="b"/>
              <a:pathLst>
                <a:path w="1156649" h="1173721" extrusionOk="0">
                  <a:moveTo>
                    <a:pt x="0" y="0"/>
                  </a:moveTo>
                  <a:lnTo>
                    <a:pt x="1156649" y="0"/>
                  </a:lnTo>
                  <a:lnTo>
                    <a:pt x="1156649" y="1173721"/>
                  </a:lnTo>
                  <a:lnTo>
                    <a:pt x="0" y="11737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6" name="Google Shape;146;p4"/>
            <p:cNvSpPr txBox="1"/>
            <p:nvPr/>
          </p:nvSpPr>
          <p:spPr>
            <a:xfrm>
              <a:off x="3699827" y="5150845"/>
              <a:ext cx="7132200" cy="568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89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231F20"/>
                  </a:solidFill>
                  <a:latin typeface="DM Sans"/>
                  <a:ea typeface="DM Sans"/>
                  <a:cs typeface="DM Sans"/>
                  <a:sym typeface="DM Sans"/>
                </a:rPr>
                <a:t>What is </a:t>
              </a:r>
              <a:r>
                <a:rPr lang="en-US" sz="3200" b="1" dirty="0" smtClean="0">
                  <a:solidFill>
                    <a:srgbClr val="231F20"/>
                  </a:solidFill>
                  <a:latin typeface="DM Sans"/>
                  <a:ea typeface="DM Sans"/>
                  <a:cs typeface="DM Sans"/>
                  <a:sym typeface="DM Sans"/>
                </a:rPr>
                <a:t>Caesar Cipher?</a:t>
              </a:r>
              <a:endParaRPr sz="3200" b="1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48" name="Google Shape;148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67800" y="3750998"/>
              <a:ext cx="2971800" cy="297179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5"/>
                </a:srgbClr>
              </a:outerShdw>
            </a:effectLst>
          </p:spPr>
        </p:pic>
      </p:grpSp>
      <p:sp>
        <p:nvSpPr>
          <p:cNvPr id="149" name="Google Shape;149;p4"/>
          <p:cNvSpPr txBox="1">
            <a:spLocks noGrp="1"/>
          </p:cNvSpPr>
          <p:nvPr>
            <p:ph type="sldNum" idx="12"/>
          </p:nvPr>
        </p:nvSpPr>
        <p:spPr>
          <a:xfrm>
            <a:off x="15828120" y="35902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/>
              <a:t>4</a:t>
            </a:fld>
            <a:endParaRPr b="1"/>
          </a:p>
        </p:txBody>
      </p:sp>
      <p:pic>
        <p:nvPicPr>
          <p:cNvPr id="1028" name="Picture 4" descr="Caesar cipher - Wikipe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544" y="5265068"/>
            <a:ext cx="10645107" cy="44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 extrusionOk="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6" name="Google Shape;156;p5"/>
          <p:cNvSpPr/>
          <p:nvPr/>
        </p:nvSpPr>
        <p:spPr>
          <a:xfrm>
            <a:off x="10004566" y="2596984"/>
            <a:ext cx="957119" cy="303731"/>
          </a:xfrm>
          <a:custGeom>
            <a:avLst/>
            <a:gdLst/>
            <a:ahLst/>
            <a:cxnLst/>
            <a:rect l="l" t="t" r="r" b="b"/>
            <a:pathLst>
              <a:path w="4876482" h="516424" extrusionOk="0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157" name="Google Shape;157;p5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 extrusionOk="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8" name="Google Shape;158;p5"/>
          <p:cNvSpPr txBox="1"/>
          <p:nvPr/>
        </p:nvSpPr>
        <p:spPr>
          <a:xfrm>
            <a:off x="2191002" y="1162050"/>
            <a:ext cx="7241638" cy="12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31" b="1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MOTIVATION</a:t>
            </a:r>
            <a:endParaRPr sz="9431" b="1" dirty="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9" name="Google Shape;159;p5" descr="motivation icon vector from business collection. Thin line motivation  outline icon vector illustration. Linear symbol for use on web and mobile  apps, logo, print media.:: tasmeemME.com"/>
          <p:cNvPicPr preferRelativeResize="0"/>
          <p:nvPr/>
        </p:nvPicPr>
        <p:blipFill rotWithShape="1">
          <a:blip r:embed="rId5">
            <a:alphaModFix/>
          </a:blip>
          <a:srcRect b="27544"/>
          <a:stretch/>
        </p:blipFill>
        <p:spPr>
          <a:xfrm>
            <a:off x="8348129" y="-16487"/>
            <a:ext cx="4286250" cy="3105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>
            <a:spLocks noGrp="1"/>
          </p:cNvSpPr>
          <p:nvPr>
            <p:ph type="sldNum" idx="12"/>
          </p:nvPr>
        </p:nvSpPr>
        <p:spPr>
          <a:xfrm>
            <a:off x="15925800" y="419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/>
              <a:t>5</a:t>
            </a:fld>
            <a:endParaRPr sz="2000" b="1"/>
          </a:p>
        </p:txBody>
      </p:sp>
      <p:sp>
        <p:nvSpPr>
          <p:cNvPr id="161" name="Google Shape;161;p5"/>
          <p:cNvSpPr txBox="1"/>
          <p:nvPr/>
        </p:nvSpPr>
        <p:spPr>
          <a:xfrm>
            <a:off x="3212641" y="3596484"/>
            <a:ext cx="10033802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1" dirty="0">
                <a:latin typeface="DM Sans" charset="0"/>
                <a:cs typeface="Calibri" pitchFamily="34" charset="0"/>
              </a:rPr>
              <a:t>To understand how encryption and decryption work</a:t>
            </a:r>
            <a:r>
              <a:rPr lang="en-US" sz="3200" b="1" dirty="0" smtClean="0">
                <a:latin typeface="DM Sans" charset="0"/>
                <a:cs typeface="Calibri" pitchFamily="34" charset="0"/>
              </a:rPr>
              <a:t>.</a:t>
            </a:r>
          </a:p>
          <a:p>
            <a:pPr marL="457200" lvl="0" indent="-431800"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1" dirty="0">
                <a:latin typeface="DM Sans" charset="0"/>
                <a:cs typeface="Calibri" pitchFamily="34" charset="0"/>
              </a:rPr>
              <a:t>To learn programming in 8086 assembly language</a:t>
            </a:r>
            <a:r>
              <a:rPr lang="en-US" sz="3200" b="1" dirty="0" smtClean="0">
                <a:latin typeface="DM Sans" charset="0"/>
                <a:cs typeface="Calibri" pitchFamily="34" charset="0"/>
              </a:rPr>
              <a:t>.</a:t>
            </a:r>
          </a:p>
          <a:p>
            <a:pPr marL="457200" lvl="0" indent="-431800"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1" dirty="0" smtClean="0">
                <a:latin typeface="DM Sans" charset="0"/>
                <a:cs typeface="Calibri" pitchFamily="34" charset="0"/>
              </a:rPr>
              <a:t>To </a:t>
            </a:r>
            <a:r>
              <a:rPr lang="en-US" sz="3200" b="1" dirty="0">
                <a:latin typeface="DM Sans" charset="0"/>
                <a:cs typeface="Calibri" pitchFamily="34" charset="0"/>
              </a:rPr>
              <a:t>apply theoretical cryptography in a practical way</a:t>
            </a:r>
            <a:r>
              <a:rPr lang="en-US" sz="3200" b="1" dirty="0" smtClean="0">
                <a:latin typeface="DM Sans" charset="0"/>
                <a:cs typeface="Calibri" pitchFamily="34" charset="0"/>
              </a:rPr>
              <a:t>.</a:t>
            </a:r>
          </a:p>
          <a:p>
            <a:pPr marL="457200" lvl="0" indent="-431800"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1" dirty="0" smtClean="0">
                <a:latin typeface="DM Sans" charset="0"/>
                <a:cs typeface="Calibri" pitchFamily="34" charset="0"/>
              </a:rPr>
              <a:t>To </a:t>
            </a:r>
            <a:r>
              <a:rPr lang="en-US" sz="3200" b="1" dirty="0">
                <a:latin typeface="DM Sans" charset="0"/>
                <a:cs typeface="Calibri" pitchFamily="34" charset="0"/>
              </a:rPr>
              <a:t>improve problem-solving and logic skills</a:t>
            </a:r>
            <a:r>
              <a:rPr lang="en-US" sz="3200" b="1" dirty="0" smtClean="0">
                <a:latin typeface="DM Sans" charset="0"/>
                <a:cs typeface="Calibri" pitchFamily="34" charset="0"/>
              </a:rPr>
              <a:t>.</a:t>
            </a:r>
          </a:p>
          <a:p>
            <a:pPr marL="457200" lvl="0" indent="-431800"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1" dirty="0" smtClean="0">
                <a:latin typeface="DM Sans" charset="0"/>
                <a:cs typeface="Calibri" pitchFamily="34" charset="0"/>
              </a:rPr>
              <a:t>To </a:t>
            </a:r>
            <a:r>
              <a:rPr lang="en-US" sz="3200" b="1" dirty="0">
                <a:latin typeface="DM Sans" charset="0"/>
                <a:cs typeface="Calibri" pitchFamily="34" charset="0"/>
              </a:rPr>
              <a:t>explore basic methods for securing text.</a:t>
            </a:r>
            <a:endParaRPr sz="3200" b="1" dirty="0">
              <a:solidFill>
                <a:schemeClr val="dk1"/>
              </a:solidFill>
              <a:latin typeface="DM Sans" charset="0"/>
              <a:ea typeface="Calibri"/>
              <a:cs typeface="Calibri" pitchFamily="34" charset="0"/>
              <a:sym typeface="Calibri"/>
            </a:endParaRPr>
          </a:p>
        </p:txBody>
      </p:sp>
      <p:pic>
        <p:nvPicPr>
          <p:cNvPr id="162" name="Google Shape;162;p5" descr="Schedule Icon PNG Images, Vectors Free Download - Pngtre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339613" y="6712898"/>
            <a:ext cx="3429000" cy="34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t="21875" b="21874"/>
          <a:stretch/>
        </p:blipFill>
        <p:spPr>
          <a:xfrm rot="10800000">
            <a:off x="-3" y="4"/>
            <a:ext cx="18288003" cy="1028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/>
          <p:nvPr/>
        </p:nvSpPr>
        <p:spPr>
          <a:xfrm>
            <a:off x="5307472" y="6969246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 extrusionOk="0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9" name="Google Shape;169;p6"/>
          <p:cNvSpPr/>
          <p:nvPr/>
        </p:nvSpPr>
        <p:spPr>
          <a:xfrm>
            <a:off x="8024816" y="5797667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 extrusionOk="0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0" name="Google Shape;170;p6"/>
          <p:cNvSpPr/>
          <p:nvPr/>
        </p:nvSpPr>
        <p:spPr>
          <a:xfrm>
            <a:off x="8663659" y="6368521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 extrusionOk="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1" name="Google Shape;171;p6"/>
          <p:cNvSpPr/>
          <p:nvPr/>
        </p:nvSpPr>
        <p:spPr>
          <a:xfrm>
            <a:off x="11539534" y="7674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 extrusionOk="0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6"/>
          <p:cNvSpPr/>
          <p:nvPr/>
        </p:nvSpPr>
        <p:spPr>
          <a:xfrm>
            <a:off x="4510099" y="7674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 extrusionOk="0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3" name="Google Shape;173;p6"/>
          <p:cNvSpPr/>
          <p:nvPr/>
        </p:nvSpPr>
        <p:spPr>
          <a:xfrm>
            <a:off x="4994936" y="8187770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 extrusionOk="0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4" name="Google Shape;174;p6"/>
          <p:cNvSpPr/>
          <p:nvPr/>
        </p:nvSpPr>
        <p:spPr>
          <a:xfrm>
            <a:off x="12106315" y="8232727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 extrusionOk="0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5" name="Google Shape;175;p6"/>
          <p:cNvSpPr/>
          <p:nvPr/>
        </p:nvSpPr>
        <p:spPr>
          <a:xfrm>
            <a:off x="1774426" y="3206190"/>
            <a:ext cx="3474003" cy="647719"/>
          </a:xfrm>
          <a:custGeom>
            <a:avLst/>
            <a:gdLst/>
            <a:ahLst/>
            <a:cxnLst/>
            <a:rect l="l" t="t" r="r" b="b"/>
            <a:pathLst>
              <a:path w="914964" h="170593" extrusionOk="0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176" name="Google Shape;176;p6"/>
          <p:cNvSpPr txBox="1"/>
          <p:nvPr/>
        </p:nvSpPr>
        <p:spPr>
          <a:xfrm>
            <a:off x="1946551" y="3233434"/>
            <a:ext cx="3086100" cy="3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DM Sans" charset="0"/>
                <a:ea typeface="Calibri"/>
                <a:cs typeface="Calibri"/>
                <a:sym typeface="Calibri"/>
              </a:rPr>
              <a:t>Learn Practical Cryptography</a:t>
            </a:r>
            <a:endParaRPr sz="3200" b="1" dirty="0">
              <a:solidFill>
                <a:schemeClr val="dk1"/>
              </a:solidFill>
              <a:latin typeface="DM Sans" charset="0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47" b="1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GOALS AND OBJECTIVES</a:t>
            </a:r>
            <a:endParaRPr dirty="0"/>
          </a:p>
        </p:txBody>
      </p:sp>
      <p:sp>
        <p:nvSpPr>
          <p:cNvPr id="180" name="Google Shape;180;p6"/>
          <p:cNvSpPr/>
          <p:nvPr/>
        </p:nvSpPr>
        <p:spPr>
          <a:xfrm>
            <a:off x="13284209" y="3206190"/>
            <a:ext cx="3474003" cy="647719"/>
          </a:xfrm>
          <a:custGeom>
            <a:avLst/>
            <a:gdLst/>
            <a:ahLst/>
            <a:cxnLst/>
            <a:rect l="l" t="t" r="r" b="b"/>
            <a:pathLst>
              <a:path w="914964" h="170593" extrusionOk="0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181" name="Google Shape;181;p6"/>
          <p:cNvSpPr txBox="1"/>
          <p:nvPr/>
        </p:nvSpPr>
        <p:spPr>
          <a:xfrm>
            <a:off x="13478161" y="2976354"/>
            <a:ext cx="3086100" cy="3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8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DM Sans" charset="0"/>
                <a:ea typeface="Calibri"/>
                <a:cs typeface="Calibri"/>
                <a:sym typeface="Calibri"/>
              </a:rPr>
              <a:t>Build Logical Thinking</a:t>
            </a:r>
            <a:endParaRPr sz="2981" b="1" dirty="0">
              <a:solidFill>
                <a:srgbClr val="FFFFFF"/>
              </a:solidFill>
              <a:latin typeface="DM Sans" charset="0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 extrusionOk="0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3" name="Google Shape;183;p6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 extrusionOk="0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4" name="Google Shape;184;p6"/>
          <p:cNvSpPr/>
          <p:nvPr/>
        </p:nvSpPr>
        <p:spPr>
          <a:xfrm>
            <a:off x="6553200" y="479640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051647" y="3176106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14669190" y="3134578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 txBox="1">
            <a:spLocks noGrp="1"/>
          </p:cNvSpPr>
          <p:nvPr>
            <p:ph type="sldNum" idx="12"/>
          </p:nvPr>
        </p:nvSpPr>
        <p:spPr>
          <a:xfrm>
            <a:off x="15849600" y="419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/>
              <a:t>6</a:t>
            </a:fld>
            <a:endParaRPr sz="2000" b="1"/>
          </a:p>
        </p:txBody>
      </p:sp>
      <p:sp>
        <p:nvSpPr>
          <p:cNvPr id="189" name="Google Shape;189;p6"/>
          <p:cNvSpPr/>
          <p:nvPr/>
        </p:nvSpPr>
        <p:spPr>
          <a:xfrm>
            <a:off x="1752600" y="3848100"/>
            <a:ext cx="3474003" cy="348801"/>
          </a:xfrm>
          <a:custGeom>
            <a:avLst/>
            <a:gdLst/>
            <a:ahLst/>
            <a:cxnLst/>
            <a:rect l="l" t="t" r="r" b="b"/>
            <a:pathLst>
              <a:path w="4128022" h="437161" extrusionOk="0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t="-86494"/>
            </a:stretch>
          </a:blipFill>
          <a:ln>
            <a:noFill/>
          </a:ln>
        </p:spPr>
      </p:sp>
      <p:grpSp>
        <p:nvGrpSpPr>
          <p:cNvPr id="2" name="Group 1"/>
          <p:cNvGrpSpPr/>
          <p:nvPr/>
        </p:nvGrpSpPr>
        <p:grpSpPr>
          <a:xfrm>
            <a:off x="7417282" y="3164860"/>
            <a:ext cx="3497952" cy="3334053"/>
            <a:chOff x="7194856" y="3164860"/>
            <a:chExt cx="3497952" cy="3334053"/>
          </a:xfrm>
        </p:grpSpPr>
        <p:sp>
          <p:nvSpPr>
            <p:cNvPr id="178" name="Google Shape;178;p6"/>
            <p:cNvSpPr/>
            <p:nvPr/>
          </p:nvSpPr>
          <p:spPr>
            <a:xfrm>
              <a:off x="7218805" y="3206190"/>
              <a:ext cx="3474003" cy="647719"/>
            </a:xfrm>
            <a:custGeom>
              <a:avLst/>
              <a:gdLst/>
              <a:ahLst/>
              <a:cxnLst/>
              <a:rect l="l" t="t" r="r" b="b"/>
              <a:pathLst>
                <a:path w="914964" h="170593" extrusionOk="0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79" name="Google Shape;179;p6"/>
            <p:cNvSpPr txBox="1"/>
            <p:nvPr/>
          </p:nvSpPr>
          <p:spPr>
            <a:xfrm>
              <a:off x="7445570" y="3195913"/>
              <a:ext cx="3086100" cy="33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 smtClean="0">
                  <a:solidFill>
                    <a:schemeClr val="dk1"/>
                  </a:solidFill>
                  <a:latin typeface="DM Sans" charset="0"/>
                  <a:ea typeface="Calibri"/>
                  <a:cs typeface="Calibri"/>
                  <a:sym typeface="Calibri"/>
                </a:rPr>
                <a:t>Implement a Caesar Cipher System</a:t>
              </a:r>
              <a:endParaRPr sz="3200" b="1" dirty="0">
                <a:solidFill>
                  <a:schemeClr val="dk1"/>
                </a:solidFill>
                <a:latin typeface="DM Sans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8603786" y="3164860"/>
              <a:ext cx="704039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7194856" y="3807425"/>
              <a:ext cx="3474003" cy="348801"/>
            </a:xfrm>
            <a:custGeom>
              <a:avLst/>
              <a:gdLst/>
              <a:ahLst/>
              <a:cxnLst/>
              <a:rect l="l" t="t" r="r" b="b"/>
              <a:pathLst>
                <a:path w="4128022" h="437161" extrusionOk="0">
                  <a:moveTo>
                    <a:pt x="0" y="0"/>
                  </a:moveTo>
                  <a:lnTo>
                    <a:pt x="4128022" y="0"/>
                  </a:lnTo>
                  <a:lnTo>
                    <a:pt x="4128022" y="437161"/>
                  </a:lnTo>
                  <a:lnTo>
                    <a:pt x="0" y="43716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 t="-86494"/>
              </a:stretch>
            </a:blipFill>
            <a:ln>
              <a:noFill/>
            </a:ln>
          </p:spPr>
        </p:sp>
      </p:grpSp>
      <p:sp>
        <p:nvSpPr>
          <p:cNvPr id="191" name="Google Shape;191;p6"/>
          <p:cNvSpPr/>
          <p:nvPr/>
        </p:nvSpPr>
        <p:spPr>
          <a:xfrm>
            <a:off x="13284209" y="3771900"/>
            <a:ext cx="3474003" cy="348801"/>
          </a:xfrm>
          <a:custGeom>
            <a:avLst/>
            <a:gdLst/>
            <a:ahLst/>
            <a:cxnLst/>
            <a:rect l="l" t="t" r="r" b="b"/>
            <a:pathLst>
              <a:path w="4128022" h="437161" extrusionOk="0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t="-86494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 t="21875" b="21874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 descr="http://www.clipartbest.com/cliparts/4T9/6oR/4T96oR8Lc.png"/>
          <p:cNvPicPr preferRelativeResize="0"/>
          <p:nvPr/>
        </p:nvPicPr>
        <p:blipFill rotWithShape="1">
          <a:blip r:embed="rId4">
            <a:alphaModFix/>
          </a:blip>
          <a:srcRect l="36244" t="10728" r="38112" b="43429"/>
          <a:stretch/>
        </p:blipFill>
        <p:spPr>
          <a:xfrm>
            <a:off x="13162547" y="3619500"/>
            <a:ext cx="2153653" cy="308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 descr="http://www.clipartbest.com/cliparts/4T9/6oR/4T96oR8Lc.png"/>
          <p:cNvPicPr preferRelativeResize="0"/>
          <p:nvPr/>
        </p:nvPicPr>
        <p:blipFill rotWithShape="1">
          <a:blip r:embed="rId4">
            <a:alphaModFix/>
          </a:blip>
          <a:srcRect l="36244" t="10728" r="38112" b="43429"/>
          <a:stretch/>
        </p:blipFill>
        <p:spPr>
          <a:xfrm>
            <a:off x="9708630" y="3619500"/>
            <a:ext cx="2153653" cy="308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 descr="http://www.clipartbest.com/cliparts/4T9/6oR/4T96oR8Lc.png"/>
          <p:cNvPicPr preferRelativeResize="0"/>
          <p:nvPr/>
        </p:nvPicPr>
        <p:blipFill rotWithShape="1">
          <a:blip r:embed="rId4">
            <a:alphaModFix/>
          </a:blip>
          <a:srcRect l="36244" t="10728" r="38112" b="43429"/>
          <a:stretch/>
        </p:blipFill>
        <p:spPr>
          <a:xfrm>
            <a:off x="6181433" y="3621505"/>
            <a:ext cx="2153653" cy="308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" descr="http://www.clipartbest.com/cliparts/4T9/6oR/4T96oR8Lc.png"/>
          <p:cNvPicPr preferRelativeResize="0"/>
          <p:nvPr/>
        </p:nvPicPr>
        <p:blipFill rotWithShape="1">
          <a:blip r:embed="rId4">
            <a:alphaModFix/>
          </a:blip>
          <a:srcRect l="36244" t="10728" r="38112" b="43429"/>
          <a:stretch/>
        </p:blipFill>
        <p:spPr>
          <a:xfrm>
            <a:off x="2717873" y="3619500"/>
            <a:ext cx="2153653" cy="308253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7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 extrusionOk="0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202" name="Google Shape;202;p7"/>
          <p:cNvCxnSpPr/>
          <p:nvPr/>
        </p:nvCxnSpPr>
        <p:spPr>
          <a:xfrm>
            <a:off x="1589541" y="6743700"/>
            <a:ext cx="15108918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3" name="Google Shape;203;p7"/>
          <p:cNvGrpSpPr/>
          <p:nvPr/>
        </p:nvGrpSpPr>
        <p:grpSpPr>
          <a:xfrm>
            <a:off x="3543555" y="6724911"/>
            <a:ext cx="498846" cy="501082"/>
            <a:chOff x="1813" y="0"/>
            <a:chExt cx="809173" cy="812800"/>
          </a:xfrm>
        </p:grpSpPr>
        <p:sp>
          <p:nvSpPr>
            <p:cNvPr id="204" name="Google Shape;204;p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7"/>
          <p:cNvSpPr txBox="1"/>
          <p:nvPr/>
        </p:nvSpPr>
        <p:spPr>
          <a:xfrm>
            <a:off x="2792828" y="4363122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4" b="1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/>
          </a:p>
        </p:txBody>
      </p:sp>
      <p:sp>
        <p:nvSpPr>
          <p:cNvPr id="207" name="Google Shape;207;p7"/>
          <p:cNvSpPr txBox="1"/>
          <p:nvPr/>
        </p:nvSpPr>
        <p:spPr>
          <a:xfrm>
            <a:off x="1891464" y="7436162"/>
            <a:ext cx="3830271" cy="124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5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Basic Data </a:t>
            </a:r>
          </a:p>
          <a:p>
            <a:pPr marL="0" marR="0" lvl="0" indent="0" algn="ctr" rtl="0">
              <a:lnSpc>
                <a:spcPct val="145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Security</a:t>
            </a:r>
            <a:endParaRPr sz="2800" b="1" dirty="0">
              <a:solidFill>
                <a:srgbClr val="231F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08" name="Google Shape;208;p7"/>
          <p:cNvGrpSpPr/>
          <p:nvPr/>
        </p:nvGrpSpPr>
        <p:grpSpPr>
          <a:xfrm>
            <a:off x="7031855" y="6724911"/>
            <a:ext cx="498846" cy="501082"/>
            <a:chOff x="1813" y="0"/>
            <a:chExt cx="809173" cy="812800"/>
          </a:xfrm>
        </p:grpSpPr>
        <p:sp>
          <p:nvSpPr>
            <p:cNvPr id="209" name="Google Shape;209;p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7"/>
          <p:cNvSpPr txBox="1"/>
          <p:nvPr/>
        </p:nvSpPr>
        <p:spPr>
          <a:xfrm>
            <a:off x="6281127" y="4363122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4" b="1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/>
          </a:p>
        </p:txBody>
      </p:sp>
      <p:grpSp>
        <p:nvGrpSpPr>
          <p:cNvPr id="212" name="Google Shape;212;p7"/>
          <p:cNvGrpSpPr/>
          <p:nvPr/>
        </p:nvGrpSpPr>
        <p:grpSpPr>
          <a:xfrm>
            <a:off x="10522412" y="6724911"/>
            <a:ext cx="498846" cy="501082"/>
            <a:chOff x="1813" y="0"/>
            <a:chExt cx="809173" cy="812800"/>
          </a:xfrm>
        </p:grpSpPr>
        <p:sp>
          <p:nvSpPr>
            <p:cNvPr id="213" name="Google Shape;213;p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7"/>
          <p:cNvSpPr txBox="1"/>
          <p:nvPr/>
        </p:nvSpPr>
        <p:spPr>
          <a:xfrm>
            <a:off x="9771684" y="4363122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4" b="1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/>
          </a:p>
        </p:txBody>
      </p:sp>
      <p:grpSp>
        <p:nvGrpSpPr>
          <p:cNvPr id="216" name="Google Shape;216;p7"/>
          <p:cNvGrpSpPr/>
          <p:nvPr/>
        </p:nvGrpSpPr>
        <p:grpSpPr>
          <a:xfrm>
            <a:off x="14012969" y="6724911"/>
            <a:ext cx="498846" cy="501082"/>
            <a:chOff x="1813" y="0"/>
            <a:chExt cx="809173" cy="812800"/>
          </a:xfrm>
        </p:grpSpPr>
        <p:sp>
          <p:nvSpPr>
            <p:cNvPr id="217" name="Google Shape;217;p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7"/>
          <p:cNvSpPr txBox="1"/>
          <p:nvPr/>
        </p:nvSpPr>
        <p:spPr>
          <a:xfrm>
            <a:off x="13262241" y="4363122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4" b="1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5353918" y="7425882"/>
            <a:ext cx="3881962" cy="124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5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Educational </a:t>
            </a:r>
            <a:endParaRPr lang="en-US" sz="2800" b="1" dirty="0" smtClean="0">
              <a:solidFill>
                <a:srgbClr val="231F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45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Tools</a:t>
            </a:r>
            <a:endParaRPr sz="2800" b="1" dirty="0">
              <a:solidFill>
                <a:srgbClr val="231F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9044177" y="7397028"/>
            <a:ext cx="3701400" cy="124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5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Puzzle &amp; Game</a:t>
            </a:r>
          </a:p>
          <a:p>
            <a:pPr marL="0" marR="0" lvl="0" indent="0" algn="ctr" rtl="0">
              <a:lnSpc>
                <a:spcPct val="145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Design</a:t>
            </a:r>
            <a:endParaRPr sz="2800" b="1" dirty="0">
              <a:solidFill>
                <a:srgbClr val="231F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12870836" y="7353153"/>
            <a:ext cx="2993700" cy="187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5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Captchas &amp; Simple</a:t>
            </a:r>
          </a:p>
          <a:p>
            <a:pPr marL="0" marR="0" lvl="0" indent="0" algn="ctr" rtl="0">
              <a:lnSpc>
                <a:spcPct val="145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Verification</a:t>
            </a:r>
            <a:endParaRPr sz="2800" b="1" dirty="0">
              <a:solidFill>
                <a:srgbClr val="231F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3" name="Google Shape;223;p7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 extrusionOk="0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4" name="Google Shape;224;p7"/>
          <p:cNvSpPr txBox="1"/>
          <p:nvPr/>
        </p:nvSpPr>
        <p:spPr>
          <a:xfrm>
            <a:off x="2268902" y="1333500"/>
            <a:ext cx="8253509" cy="12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31" b="1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</a:t>
            </a:r>
            <a:endParaRPr sz="9431" b="1" dirty="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7"/>
          <p:cNvSpPr txBox="1">
            <a:spLocks noGrp="1"/>
          </p:cNvSpPr>
          <p:nvPr>
            <p:ph type="sldNum" idx="12"/>
          </p:nvPr>
        </p:nvSpPr>
        <p:spPr>
          <a:xfrm>
            <a:off x="15925800" y="4953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/>
              <a:t>7</a:t>
            </a:fld>
            <a:endParaRPr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9"/>
          <p:cNvPicPr preferRelativeResize="0"/>
          <p:nvPr/>
        </p:nvPicPr>
        <p:blipFill rotWithShape="1">
          <a:blip r:embed="rId3">
            <a:alphaModFix/>
          </a:blip>
          <a:srcRect t="21875" b="21874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9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 extrusionOk="0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3" name="Google Shape;243;p9"/>
          <p:cNvSpPr/>
          <p:nvPr/>
        </p:nvSpPr>
        <p:spPr>
          <a:xfrm>
            <a:off x="9287897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 extrusionOk="0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244" name="Google Shape;244;p9"/>
          <p:cNvSpPr/>
          <p:nvPr/>
        </p:nvSpPr>
        <p:spPr>
          <a:xfrm>
            <a:off x="9302740" y="4678112"/>
            <a:ext cx="4113179" cy="4087473"/>
          </a:xfrm>
          <a:custGeom>
            <a:avLst/>
            <a:gdLst/>
            <a:ahLst/>
            <a:cxnLst/>
            <a:rect l="l" t="t" r="r" b="b"/>
            <a:pathLst>
              <a:path w="1279723" h="1271725" extrusionOk="0">
                <a:moveTo>
                  <a:pt x="0" y="0"/>
                </a:moveTo>
                <a:lnTo>
                  <a:pt x="1279723" y="0"/>
                </a:lnTo>
                <a:lnTo>
                  <a:pt x="1279723" y="1271725"/>
                </a:lnTo>
                <a:lnTo>
                  <a:pt x="0" y="1271725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245" name="Google Shape;245;p9"/>
          <p:cNvSpPr txBox="1"/>
          <p:nvPr/>
        </p:nvSpPr>
        <p:spPr>
          <a:xfrm>
            <a:off x="9302740" y="4494425"/>
            <a:ext cx="2612434" cy="2796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486357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 extrusionOk="0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247" name="Google Shape;247;p9"/>
          <p:cNvSpPr/>
          <p:nvPr/>
        </p:nvSpPr>
        <p:spPr>
          <a:xfrm>
            <a:off x="4878420" y="4678112"/>
            <a:ext cx="4113179" cy="4087473"/>
          </a:xfrm>
          <a:custGeom>
            <a:avLst/>
            <a:gdLst/>
            <a:ahLst/>
            <a:cxnLst/>
            <a:rect l="l" t="t" r="r" b="b"/>
            <a:pathLst>
              <a:path w="1279723" h="1271725" extrusionOk="0">
                <a:moveTo>
                  <a:pt x="0" y="0"/>
                </a:moveTo>
                <a:lnTo>
                  <a:pt x="1279723" y="0"/>
                </a:lnTo>
                <a:lnTo>
                  <a:pt x="1279723" y="1271725"/>
                </a:lnTo>
                <a:lnTo>
                  <a:pt x="0" y="1271725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248" name="Google Shape;248;p9"/>
          <p:cNvSpPr txBox="1"/>
          <p:nvPr/>
        </p:nvSpPr>
        <p:spPr>
          <a:xfrm>
            <a:off x="4878420" y="4494425"/>
            <a:ext cx="2612434" cy="2796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44397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 extrusionOk="0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250" name="Google Shape;250;p9"/>
          <p:cNvSpPr/>
          <p:nvPr/>
        </p:nvSpPr>
        <p:spPr>
          <a:xfrm>
            <a:off x="458821" y="4678112"/>
            <a:ext cx="4113179" cy="4087473"/>
          </a:xfrm>
          <a:custGeom>
            <a:avLst/>
            <a:gdLst/>
            <a:ahLst/>
            <a:cxnLst/>
            <a:rect l="l" t="t" r="r" b="b"/>
            <a:pathLst>
              <a:path w="1279723" h="1271725" extrusionOk="0">
                <a:moveTo>
                  <a:pt x="0" y="0"/>
                </a:moveTo>
                <a:lnTo>
                  <a:pt x="1279723" y="0"/>
                </a:lnTo>
                <a:lnTo>
                  <a:pt x="1279723" y="1271725"/>
                </a:lnTo>
                <a:lnTo>
                  <a:pt x="0" y="1271725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251" name="Google Shape;251;p9"/>
          <p:cNvSpPr txBox="1"/>
          <p:nvPr/>
        </p:nvSpPr>
        <p:spPr>
          <a:xfrm>
            <a:off x="458821" y="4494425"/>
            <a:ext cx="2612434" cy="2796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1495397" y="3653528"/>
            <a:ext cx="2040024" cy="2049168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 txBox="1"/>
          <p:nvPr/>
        </p:nvSpPr>
        <p:spPr>
          <a:xfrm>
            <a:off x="1682936" y="3701555"/>
            <a:ext cx="1664949" cy="180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5907575" y="3653528"/>
            <a:ext cx="2040024" cy="2049168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 txBox="1"/>
          <p:nvPr/>
        </p:nvSpPr>
        <p:spPr>
          <a:xfrm>
            <a:off x="6095114" y="3701555"/>
            <a:ext cx="1664949" cy="180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10340667" y="3653528"/>
            <a:ext cx="2040024" cy="2049168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 txBox="1"/>
          <p:nvPr/>
        </p:nvSpPr>
        <p:spPr>
          <a:xfrm>
            <a:off x="10528206" y="3701555"/>
            <a:ext cx="1664949" cy="180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31" b="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 sz="9431" b="1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1021989" y="6129360"/>
            <a:ext cx="2974800" cy="64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9" b="1" dirty="0" smtClean="0">
                <a:solidFill>
                  <a:srgbClr val="FDFBFB"/>
                </a:solidFill>
                <a:latin typeface="Oswald" charset="0"/>
                <a:ea typeface="Oswald"/>
                <a:cs typeface="Oswald"/>
                <a:sym typeface="Oswald"/>
              </a:rPr>
              <a:t>Mode Selection</a:t>
            </a:r>
            <a:endParaRPr sz="3049" b="1" dirty="0">
              <a:solidFill>
                <a:srgbClr val="FDFBFB"/>
              </a:solidFill>
              <a:latin typeface="Oswald" charset="0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5449987" y="6163385"/>
            <a:ext cx="2974800" cy="129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9" b="1" dirty="0" smtClean="0">
                <a:solidFill>
                  <a:srgbClr val="FDFBFB"/>
                </a:solidFill>
                <a:latin typeface="Oswald" charset="0"/>
                <a:ea typeface="Oswald"/>
                <a:cs typeface="Oswald"/>
                <a:sym typeface="Oswald"/>
              </a:rPr>
              <a:t>Custom Text </a:t>
            </a:r>
          </a:p>
          <a:p>
            <a:pPr marL="0" marR="0" lvl="0" indent="0" algn="ctr" rtl="0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9" b="1" dirty="0" smtClean="0">
                <a:solidFill>
                  <a:srgbClr val="FDFBFB"/>
                </a:solidFill>
                <a:latin typeface="Oswald" charset="0"/>
                <a:ea typeface="Oswald"/>
                <a:cs typeface="Oswald"/>
                <a:sym typeface="Oswald"/>
              </a:rPr>
              <a:t>Input</a:t>
            </a:r>
            <a:endParaRPr sz="3049" b="1" dirty="0">
              <a:solidFill>
                <a:srgbClr val="FDFBFB"/>
              </a:solidFill>
              <a:latin typeface="Oswald" charset="0"/>
              <a:ea typeface="Oswald"/>
              <a:cs typeface="Oswald"/>
              <a:sym typeface="Oswald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9873233" y="6115279"/>
            <a:ext cx="2974800" cy="129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9" dirty="0" smtClean="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Dynamic Length Support</a:t>
            </a:r>
            <a:endParaRPr sz="3049" dirty="0">
              <a:solidFill>
                <a:srgbClr val="FDFBF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13702778" y="8731557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 extrusionOk="0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263" name="Google Shape;263;p9"/>
          <p:cNvSpPr/>
          <p:nvPr/>
        </p:nvSpPr>
        <p:spPr>
          <a:xfrm>
            <a:off x="13717621" y="4644084"/>
            <a:ext cx="4113179" cy="4087473"/>
          </a:xfrm>
          <a:custGeom>
            <a:avLst/>
            <a:gdLst/>
            <a:ahLst/>
            <a:cxnLst/>
            <a:rect l="l" t="t" r="r" b="b"/>
            <a:pathLst>
              <a:path w="1279723" h="1271725" extrusionOk="0">
                <a:moveTo>
                  <a:pt x="0" y="0"/>
                </a:moveTo>
                <a:lnTo>
                  <a:pt x="1279723" y="0"/>
                </a:lnTo>
                <a:lnTo>
                  <a:pt x="1279723" y="1271725"/>
                </a:lnTo>
                <a:lnTo>
                  <a:pt x="0" y="1271725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264" name="Google Shape;264;p9"/>
          <p:cNvSpPr txBox="1"/>
          <p:nvPr/>
        </p:nvSpPr>
        <p:spPr>
          <a:xfrm>
            <a:off x="13717621" y="4460397"/>
            <a:ext cx="2612434" cy="2796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14754197" y="3619500"/>
            <a:ext cx="2040024" cy="2049168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 txBox="1"/>
          <p:nvPr/>
        </p:nvSpPr>
        <p:spPr>
          <a:xfrm>
            <a:off x="14941736" y="3667527"/>
            <a:ext cx="1664949" cy="180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14293888" y="6137401"/>
            <a:ext cx="2974800" cy="129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9" dirty="0" smtClean="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Real-Time Output Display</a:t>
            </a:r>
            <a:endParaRPr sz="3049" dirty="0">
              <a:solidFill>
                <a:srgbClr val="FDFBF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8" name="Google Shape;268;p9"/>
          <p:cNvSpPr txBox="1">
            <a:spLocks noGrp="1"/>
          </p:cNvSpPr>
          <p:nvPr>
            <p:ph type="sldNum" idx="12"/>
          </p:nvPr>
        </p:nvSpPr>
        <p:spPr>
          <a:xfrm>
            <a:off x="15976977" y="419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/>
              <a:t>8</a:t>
            </a:fld>
            <a:endParaRPr b="1"/>
          </a:p>
        </p:txBody>
      </p:sp>
      <p:pic>
        <p:nvPicPr>
          <p:cNvPr id="269" name="Google Shape;269;p9" descr="White login icon - Free white login icon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0605" y="4026299"/>
            <a:ext cx="1084536" cy="108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 descr="Appointment Logo Vector Art, Icons, and Graphics for Free Download"/>
          <p:cNvPicPr preferRelativeResize="0"/>
          <p:nvPr/>
        </p:nvPicPr>
        <p:blipFill rotWithShape="1">
          <a:blip r:embed="rId7">
            <a:alphaModFix/>
          </a:blip>
          <a:srcRect r="56095"/>
          <a:stretch/>
        </p:blipFill>
        <p:spPr>
          <a:xfrm>
            <a:off x="10608957" y="3825431"/>
            <a:ext cx="1401836" cy="14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9" descr="White clinic icon - Free white clinic icon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264500" y="3952157"/>
            <a:ext cx="1004578" cy="10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 descr="Registration Icon Vector Art, Icons, and Graphics for Free Download"/>
          <p:cNvPicPr preferRelativeResize="0"/>
          <p:nvPr/>
        </p:nvPicPr>
        <p:blipFill rotWithShape="1">
          <a:blip r:embed="rId9">
            <a:alphaModFix/>
          </a:blip>
          <a:srcRect r="68328"/>
          <a:stretch/>
        </p:blipFill>
        <p:spPr>
          <a:xfrm>
            <a:off x="1744811" y="3757630"/>
            <a:ext cx="1526356" cy="16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103,842 Computer Monitor Logo Royalty-Free Photos and Stock Images | 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68374" y="1596752"/>
            <a:ext cx="5110399" cy="51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Google Shape;277;p10"/>
          <p:cNvSpPr txBox="1">
            <a:spLocks noGrp="1"/>
          </p:cNvSpPr>
          <p:nvPr>
            <p:ph type="sldNum" idx="12"/>
          </p:nvPr>
        </p:nvSpPr>
        <p:spPr>
          <a:xfrm>
            <a:off x="16154400" y="841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279" name="Google Shape;279;p10"/>
          <p:cNvSpPr txBox="1"/>
          <p:nvPr/>
        </p:nvSpPr>
        <p:spPr>
          <a:xfrm>
            <a:off x="609600" y="266700"/>
            <a:ext cx="13617900" cy="2000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971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smtClean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OPERATION WORKFLOW:</a:t>
            </a:r>
            <a:endParaRPr sz="6600" b="1" dirty="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52" name="Picture 4" descr="Input - Free arrows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05" y="5493131"/>
            <a:ext cx="3353744" cy="33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133085" y="3110814"/>
            <a:ext cx="3904735" cy="2026508"/>
          </a:xfrm>
          <a:prstGeom prst="roundRect">
            <a:avLst/>
          </a:prstGeom>
          <a:noFill/>
          <a:ln w="1016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57398" y="3521075"/>
            <a:ext cx="34008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500" b="1" dirty="0" smtClean="0">
                <a:latin typeface="DM Sans" charset="0"/>
              </a:rPr>
              <a:t>Mode Selection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500" b="1" dirty="0" smtClean="0">
                <a:latin typeface="DM Sans" charset="0"/>
              </a:rPr>
              <a:t>Text Length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500" b="1" dirty="0" smtClean="0">
                <a:latin typeface="DM Sans" charset="0"/>
              </a:rPr>
              <a:t>Text</a:t>
            </a:r>
            <a:endParaRPr lang="en-US" sz="2500" b="1" dirty="0">
              <a:latin typeface="DM Sans" charset="0"/>
            </a:endParaRPr>
          </a:p>
        </p:txBody>
      </p:sp>
      <p:pic>
        <p:nvPicPr>
          <p:cNvPr id="10" name="Picture 4" descr="Input - Free arrows ic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7" r="32020" b="64093"/>
          <a:stretch/>
        </p:blipFill>
        <p:spPr bwMode="auto">
          <a:xfrm rot="5400000">
            <a:off x="6605948" y="3565290"/>
            <a:ext cx="1013256" cy="120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crypt - Free computer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90" y="2825923"/>
            <a:ext cx="2682964" cy="268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nput - Free arrows ic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7" r="32020" b="64093"/>
          <a:stretch/>
        </p:blipFill>
        <p:spPr bwMode="auto">
          <a:xfrm rot="5400000">
            <a:off x="11725760" y="3521952"/>
            <a:ext cx="1013256" cy="120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3792713" y="3297718"/>
            <a:ext cx="34008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DM Sans" charset="0"/>
              </a:rPr>
              <a:t>Encrypted/</a:t>
            </a:r>
          </a:p>
          <a:p>
            <a:r>
              <a:rPr lang="en-US" sz="2500" b="1" dirty="0" smtClean="0">
                <a:latin typeface="DM Sans" charset="0"/>
              </a:rPr>
              <a:t>Decrypted text</a:t>
            </a:r>
            <a:endParaRPr lang="en-US" sz="2500" b="1" dirty="0">
              <a:latin typeface="DM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239</Words>
  <Application>Microsoft Office PowerPoint</Application>
  <PresentationFormat>Custom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Oswald</vt:lpstr>
      <vt:lpstr>Arial Rounded MT Bold</vt:lpstr>
      <vt:lpstr>Libre Franklin Medium</vt:lpstr>
      <vt:lpstr>DM Sans</vt:lpstr>
      <vt:lpstr>Arial Rounded</vt:lpstr>
      <vt:lpstr>Office Theme</vt:lpstr>
      <vt:lpstr>PowerPoint Presentation</vt:lpstr>
      <vt:lpstr>Caesar Cipher Encryption-Decryption using Assembly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68</cp:revision>
  <dcterms:created xsi:type="dcterms:W3CDTF">2006-08-16T00:00:00Z</dcterms:created>
  <dcterms:modified xsi:type="dcterms:W3CDTF">2024-12-23T07:34:05Z</dcterms:modified>
</cp:coreProperties>
</file>